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5" r:id="rId1"/>
    <p:sldMasterId id="2147483783" r:id="rId2"/>
    <p:sldMasterId id="2147483919" r:id="rId3"/>
    <p:sldMasterId id="2147483931" r:id="rId4"/>
  </p:sldMasterIdLst>
  <p:notesMasterIdLst>
    <p:notesMasterId r:id="rId39"/>
  </p:notesMasterIdLst>
  <p:handoutMasterIdLst>
    <p:handoutMasterId r:id="rId40"/>
  </p:handoutMasterIdLst>
  <p:sldIdLst>
    <p:sldId id="261" r:id="rId5"/>
    <p:sldId id="265" r:id="rId6"/>
    <p:sldId id="317" r:id="rId7"/>
    <p:sldId id="392" r:id="rId8"/>
    <p:sldId id="318" r:id="rId9"/>
    <p:sldId id="357" r:id="rId10"/>
    <p:sldId id="359" r:id="rId11"/>
    <p:sldId id="366" r:id="rId12"/>
    <p:sldId id="363" r:id="rId13"/>
    <p:sldId id="364" r:id="rId14"/>
    <p:sldId id="383" r:id="rId15"/>
    <p:sldId id="417" r:id="rId16"/>
    <p:sldId id="365" r:id="rId17"/>
    <p:sldId id="420" r:id="rId18"/>
    <p:sldId id="421" r:id="rId19"/>
    <p:sldId id="418" r:id="rId20"/>
    <p:sldId id="419" r:id="rId21"/>
    <p:sldId id="422" r:id="rId22"/>
    <p:sldId id="423" r:id="rId23"/>
    <p:sldId id="424" r:id="rId24"/>
    <p:sldId id="425" r:id="rId25"/>
    <p:sldId id="426" r:id="rId26"/>
    <p:sldId id="427" r:id="rId27"/>
    <p:sldId id="428" r:id="rId28"/>
    <p:sldId id="429" r:id="rId29"/>
    <p:sldId id="430" r:id="rId30"/>
    <p:sldId id="431" r:id="rId31"/>
    <p:sldId id="432" r:id="rId32"/>
    <p:sldId id="433" r:id="rId33"/>
    <p:sldId id="434" r:id="rId34"/>
    <p:sldId id="435" r:id="rId35"/>
    <p:sldId id="436" r:id="rId36"/>
    <p:sldId id="414" r:id="rId37"/>
    <p:sldId id="412" r:id="rId38"/>
  </p:sldIdLst>
  <p:sldSz cx="12192000" cy="6858000"/>
  <p:notesSz cx="9928225" cy="6797675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C3300"/>
    <a:srgbClr val="990000"/>
    <a:srgbClr val="AA8A1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8130" autoAdjust="0"/>
    <p:restoredTop sz="96395" autoAdjust="0"/>
  </p:normalViewPr>
  <p:slideViewPr>
    <p:cSldViewPr>
      <p:cViewPr>
        <p:scale>
          <a:sx n="64" d="100"/>
          <a:sy n="64" d="100"/>
        </p:scale>
        <p:origin x="-1428" y="-61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30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229" cy="340698"/>
          </a:xfrm>
          <a:prstGeom prst="rect">
            <a:avLst/>
          </a:prstGeom>
        </p:spPr>
        <p:txBody>
          <a:bodyPr vert="horz" lIns="91230" tIns="45615" rIns="91230" bIns="45615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4684" y="0"/>
            <a:ext cx="4301228" cy="340698"/>
          </a:xfrm>
          <a:prstGeom prst="rect">
            <a:avLst/>
          </a:prstGeom>
        </p:spPr>
        <p:txBody>
          <a:bodyPr vert="horz" lIns="91230" tIns="45615" rIns="91230" bIns="45615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460E9286-EB2C-4100-8B22-393FF9D164ED}" type="datetimeFigureOut">
              <a:rPr lang="ru-RU"/>
              <a:pPr>
                <a:defRPr/>
              </a:pPr>
              <a:t>08.10.2019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6979"/>
            <a:ext cx="4301229" cy="340698"/>
          </a:xfrm>
          <a:prstGeom prst="rect">
            <a:avLst/>
          </a:prstGeom>
        </p:spPr>
        <p:txBody>
          <a:bodyPr vert="horz" lIns="91230" tIns="45615" rIns="91230" bIns="45615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4684" y="6456979"/>
            <a:ext cx="4301228" cy="340698"/>
          </a:xfrm>
          <a:prstGeom prst="rect">
            <a:avLst/>
          </a:prstGeom>
        </p:spPr>
        <p:txBody>
          <a:bodyPr vert="horz" lIns="91230" tIns="45615" rIns="91230" bIns="45615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48E51BA0-2525-4D4F-B0BC-71ED9AF7E5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402113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/>
          </p:cNvSpPr>
          <p:nvPr>
            <p:ph type="hdr" sz="quarter"/>
          </p:nvPr>
        </p:nvSpPr>
        <p:spPr bwMode="auto">
          <a:xfrm>
            <a:off x="0" y="1"/>
            <a:ext cx="4301229" cy="33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30" tIns="45615" rIns="91230" bIns="45615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3" name="Rectangle 2"/>
          <p:cNvSpPr>
            <a:spLocks noGrp="1"/>
          </p:cNvSpPr>
          <p:nvPr>
            <p:ph type="dt" idx="1"/>
          </p:nvPr>
        </p:nvSpPr>
        <p:spPr>
          <a:xfrm>
            <a:off x="5624684" y="1"/>
            <a:ext cx="4301228" cy="339612"/>
          </a:xfrm>
          <a:prstGeom prst="rect">
            <a:avLst/>
          </a:prstGeom>
        </p:spPr>
        <p:txBody>
          <a:bodyPr vert="horz" wrap="square" lIns="91230" tIns="45615" rIns="91230" bIns="4561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fld id="{4BF5956C-6104-4433-926B-BE7D9756A7B5}" type="datetimeFigureOut">
              <a:rPr lang="fr-FR"/>
              <a:pPr>
                <a:defRPr/>
              </a:pPr>
              <a:t>08/10/2019</a:t>
            </a:fld>
            <a:endParaRPr lang="fr-CA"/>
          </a:p>
        </p:txBody>
      </p:sp>
      <p:sp>
        <p:nvSpPr>
          <p:cNvPr id="99332" name="Rectangle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2697163" y="509588"/>
            <a:ext cx="4533900" cy="25495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992593" y="3229032"/>
            <a:ext cx="7943042" cy="3058682"/>
          </a:xfrm>
          <a:prstGeom prst="rect">
            <a:avLst/>
          </a:prstGeom>
        </p:spPr>
        <p:txBody>
          <a:bodyPr vert="horz" wrap="square" lIns="91230" tIns="45615" rIns="91230" bIns="45615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fr-CA" noProof="0" smtClean="0"/>
          </a:p>
        </p:txBody>
      </p:sp>
      <p:sp>
        <p:nvSpPr>
          <p:cNvPr id="14342" name="Rectangle 5"/>
          <p:cNvSpPr>
            <a:spLocks noGrp="1"/>
          </p:cNvSpPr>
          <p:nvPr>
            <p:ph type="ftr" sz="quarter" idx="4"/>
          </p:nvPr>
        </p:nvSpPr>
        <p:spPr bwMode="auto">
          <a:xfrm>
            <a:off x="0" y="6456978"/>
            <a:ext cx="4301229" cy="33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30" tIns="45615" rIns="91230" bIns="45615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5"/>
          </p:nvPr>
        </p:nvSpPr>
        <p:spPr>
          <a:xfrm>
            <a:off x="5624684" y="6456978"/>
            <a:ext cx="4301228" cy="339612"/>
          </a:xfrm>
          <a:prstGeom prst="rect">
            <a:avLst/>
          </a:prstGeom>
        </p:spPr>
        <p:txBody>
          <a:bodyPr vert="horz" wrap="square" lIns="91230" tIns="45615" rIns="91230" bIns="4561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fld id="{DEA67827-C4E2-4C84-9BA2-6E0A7C07A330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31377536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nstantia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nstantia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nstantia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nstantia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nstantia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3900" cy="2549525"/>
          </a:xfrm>
          <a:ln/>
        </p:spPr>
      </p:sp>
      <p:sp>
        <p:nvSpPr>
          <p:cNvPr id="1024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10240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4C5AF99-F4C9-4479-8759-A1BE725818B2}" type="slidenum">
              <a:rPr lang="fr-CA" smtClean="0">
                <a:cs typeface="Arial" charset="0"/>
              </a:rPr>
              <a:pPr/>
              <a:t>1</a:t>
            </a:fld>
            <a:endParaRPr lang="fr-CA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0131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697163" y="509588"/>
            <a:ext cx="4533900" cy="2549525"/>
          </a:xfrm>
          <a:ln/>
        </p:spPr>
      </p:sp>
      <p:sp>
        <p:nvSpPr>
          <p:cNvPr id="1085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10854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D4BDD0D-BE77-4A7E-A639-BCFCEAD59A9C}" type="slidenum">
              <a:rPr lang="fr-CA" altLang="ru-RU" smtClean="0">
                <a:solidFill>
                  <a:srgbClr val="000000"/>
                </a:solidFill>
                <a:cs typeface="Arial" charset="0"/>
              </a:rPr>
              <a:pPr/>
              <a:t>2</a:t>
            </a:fld>
            <a:endParaRPr lang="fr-CA" altLang="ru-RU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3904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697163" y="509588"/>
            <a:ext cx="4533900" cy="2549525"/>
          </a:xfrm>
          <a:ln/>
        </p:spPr>
      </p:sp>
      <p:sp>
        <p:nvSpPr>
          <p:cNvPr id="1105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11059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5DEEE02-31E2-4AEB-85F0-DD6086B8D9A0}" type="slidenum">
              <a:rPr lang="fr-CA" altLang="ru-RU" smtClean="0">
                <a:solidFill>
                  <a:srgbClr val="000000"/>
                </a:solidFill>
                <a:cs typeface="Arial" charset="0"/>
              </a:rPr>
              <a:pPr/>
              <a:t>3</a:t>
            </a:fld>
            <a:endParaRPr lang="fr-CA" altLang="ru-RU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8632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697163" y="509588"/>
            <a:ext cx="4533900" cy="2549525"/>
          </a:xfrm>
          <a:ln/>
        </p:spPr>
      </p:sp>
      <p:sp>
        <p:nvSpPr>
          <p:cNvPr id="11264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11264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C7E1C35-554F-48DD-A9CB-B7D6504B100F}" type="slidenum">
              <a:rPr lang="fr-CA" altLang="ru-RU" smtClean="0">
                <a:solidFill>
                  <a:srgbClr val="000000"/>
                </a:solidFill>
                <a:cs typeface="Arial" charset="0"/>
              </a:rPr>
              <a:pPr/>
              <a:t>5</a:t>
            </a:fld>
            <a:endParaRPr lang="fr-CA" altLang="ru-RU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5691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697163" y="509588"/>
            <a:ext cx="4533900" cy="2549525"/>
          </a:xfrm>
          <a:ln/>
        </p:spPr>
      </p:sp>
      <p:sp>
        <p:nvSpPr>
          <p:cNvPr id="1269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12697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1D56D0A-A984-4657-A85B-4FE8764FB469}" type="slidenum">
              <a:rPr lang="fr-CA" altLang="ru-RU" smtClean="0">
                <a:solidFill>
                  <a:srgbClr val="000000"/>
                </a:solidFill>
              </a:rPr>
              <a:pPr/>
              <a:t>8</a:t>
            </a:fld>
            <a:endParaRPr lang="fr-CA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46229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697163" y="509588"/>
            <a:ext cx="4533900" cy="2549525"/>
          </a:xfrm>
          <a:ln/>
        </p:spPr>
      </p:sp>
      <p:sp>
        <p:nvSpPr>
          <p:cNvPr id="1228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altLang="ru-RU" dirty="0" smtClean="0"/>
          </a:p>
        </p:txBody>
      </p:sp>
      <p:sp>
        <p:nvSpPr>
          <p:cNvPr id="12288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60A92D2-6E31-4230-B370-6019BE603B2A}" type="slidenum">
              <a:rPr lang="fr-CA" altLang="ru-RU" smtClean="0">
                <a:solidFill>
                  <a:srgbClr val="000000"/>
                </a:solidFill>
              </a:rPr>
              <a:pPr/>
              <a:t>9</a:t>
            </a:fld>
            <a:endParaRPr lang="fr-CA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30156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3900" cy="2549525"/>
          </a:xfrm>
          <a:ln/>
        </p:spPr>
      </p:sp>
      <p:sp>
        <p:nvSpPr>
          <p:cNvPr id="1024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10240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4C5AF99-F4C9-4479-8759-A1BE725818B2}" type="slidenum">
              <a:rPr lang="fr-CA" smtClean="0">
                <a:solidFill>
                  <a:prstClr val="black"/>
                </a:solidFill>
                <a:cs typeface="Arial" charset="0"/>
              </a:rPr>
              <a:pPr/>
              <a:t>34</a:t>
            </a:fld>
            <a:endParaRPr lang="fr-CA" smtClean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100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6091AB-0F82-4D0C-838D-C035318AE0F2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B58846-3D54-44DB-8CC2-61ED2F66A214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F163FD-4ECF-41CF-9A5E-34C8578BE92A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1EC59-21CB-4BB8-AC7C-08AADE4CB53C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7D2E1-7B0C-414D-82D2-BF1460E6C8D6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6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6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D63B63-CD49-4C7E-89BA-621CE686C07C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E121B5-8185-4E86-A176-65390FA7671E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365127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4B65B-5046-4292-815F-DB4DDB3367A6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33741-D7EB-4720-BE4F-11788A24DED6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862066-8D7E-443E-8621-98FA5A9F9493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4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01D63D-C171-42EF-884E-2B8E2E25A735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284E5-9010-42C2-A10D-8AF1B7B09055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4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7BB92-5248-4189-AF7C-A66F9744C816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86112-DB84-47FE-B97E-6260C783246C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6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6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D6F6F7-E9CE-4C34-BA5A-43007B9B90DF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94B38D-BA25-4BB4-826B-011CC1D2C7CF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1900779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152689-D342-4BCF-9C89-6F98AF5D13C1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7862106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6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6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CE5EE-3AC0-49D3-B4F0-E4373D0474B1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891317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91B161-83C2-441E-9265-1BD2F5885951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299665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365127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D7238-98B5-4262-A2F5-62C2E32967B7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492681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B0C2BA-8C69-411C-B66B-7E194F1CE452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3337053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F66CDC-5134-4DCA-8FA9-D3C633B35D7A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090002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87364-5919-45F9-B4E4-ADD96E523475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4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347BDC-A5BF-463C-9DB1-8E7386651DF8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0050801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4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EA20A-8B75-43B1-8AC2-AAE6F33CB442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6103715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5DFD9C-4368-4586-AA1A-40586E3761CC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3553836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6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6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DA425-5E09-4CAD-9315-22B68D4A8809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189888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28613F-08EF-44E0-9996-A71A9C02A870}" type="datetimeFigureOut">
              <a:rPr lang="ru-RU" smtClean="0"/>
              <a:pPr>
                <a:defRPr/>
              </a:pPr>
              <a:t>08.10.2019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50A0E5-7A9E-4256-BA9D-6DEB822148B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810574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449497-6755-4516-B96C-20D07EEA186E}" type="datetimeFigureOut">
              <a:rPr lang="ru-RU" smtClean="0"/>
              <a:pPr>
                <a:defRPr/>
              </a:pPr>
              <a:t>08.10.2019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5F5788-B811-4BAE-87C2-F10D6A29B7A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952032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EB8661C-4FB2-4568-A3A0-736C620B5BBD}" type="datetimeFigureOut">
              <a:rPr lang="ru-RU" smtClean="0"/>
              <a:pPr>
                <a:defRPr/>
              </a:pPr>
              <a:t>08.10.2019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FE7157-123A-4745-B25B-C1A7FDDA91B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853957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5286C9-8A86-4854-B0C5-33E1F6451634}" type="datetimeFigureOut">
              <a:rPr lang="ru-RU" smtClean="0"/>
              <a:pPr>
                <a:defRPr/>
              </a:pPr>
              <a:t>08.10.2019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E65525-2D15-42DB-9050-E38C88E70C7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580882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6880CD-0C9E-4C4C-A2BB-1468D11AE71D}" type="datetimeFigureOut">
              <a:rPr lang="ru-RU" smtClean="0"/>
              <a:pPr>
                <a:defRPr/>
              </a:pPr>
              <a:t>08.10.2019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8A7FE1-69E8-4503-A778-D0D2BAE0385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29579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649039-3647-49C1-BC76-D92BEB252231}" type="datetimeFigureOut">
              <a:rPr lang="ru-RU" smtClean="0"/>
              <a:pPr>
                <a:defRPr/>
              </a:pPr>
              <a:t>08.10.2019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70587C-4125-4F1D-8D8D-D22001802C9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6338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A0AE1F-3C31-4132-8594-11D976216C61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D18906-1EE0-48EE-B798-6F0A998EF511}" type="datetimeFigureOut">
              <a:rPr lang="ru-RU" smtClean="0"/>
              <a:pPr>
                <a:defRPr/>
              </a:pPr>
              <a:t>08.10.2019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81C0B5-F249-4F22-A060-35FCDDC8CC3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503868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742292C-7FAF-40D6-A0BA-E4E644273766}" type="datetimeFigureOut">
              <a:rPr lang="ru-RU" smtClean="0"/>
              <a:pPr>
                <a:defRPr/>
              </a:pPr>
              <a:t>08.10.2019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50912B-FDA4-4589-A658-B1B559F3998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823043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7D4C650-C48E-45E3-849B-DBC01FBF3F0B}" type="datetimeFigureOut">
              <a:rPr lang="ru-RU" smtClean="0"/>
              <a:pPr>
                <a:defRPr/>
              </a:pPr>
              <a:t>08.10.2019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8BA38A-6660-4CC0-A239-B2F7F95653C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047290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A05E42-F70C-42F6-88A8-137626146C08}" type="datetimeFigureOut">
              <a:rPr lang="ru-RU" smtClean="0"/>
              <a:pPr>
                <a:defRPr/>
              </a:pPr>
              <a:t>08.10.2019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2DF322-FC6C-4662-AE7E-DC57FFF9A61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620100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C9B823-8F73-4BCF-A09E-B4BDA44ECEC0}" type="datetimeFigureOut">
              <a:rPr lang="ru-RU" smtClean="0"/>
              <a:pPr>
                <a:defRPr/>
              </a:pPr>
              <a:t>08.10.2019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560FC-A2DB-43DA-8B46-88BC50B6286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29426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003DD-AB7B-43BF-9B38-85B4C4947558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A76127-7045-4F74-93A4-5D0D8315866D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EBAFB-A672-4323-AC27-52F5F82C39B1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77A92C-A712-46BC-94E7-9145DE24C2C6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9B9AA6-23E2-44BD-A73A-62BA9D92F973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0000"/>
                <a:lumOff val="6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954F8C2E-4C73-4146-BAED-CF553C75D896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39" r:id="rId2"/>
    <p:sldLayoutId id="2147483838" r:id="rId3"/>
    <p:sldLayoutId id="2147483837" r:id="rId4"/>
    <p:sldLayoutId id="2147483836" r:id="rId5"/>
    <p:sldLayoutId id="2147483835" r:id="rId6"/>
    <p:sldLayoutId id="2147483834" r:id="rId7"/>
    <p:sldLayoutId id="2147483833" r:id="rId8"/>
    <p:sldLayoutId id="2147483832" r:id="rId9"/>
    <p:sldLayoutId id="2147483831" r:id="rId10"/>
    <p:sldLayoutId id="2147483830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0000"/>
                <a:lumOff val="6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6246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8BCC9B9F-36C1-46D9-9FEE-47BD03165632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3" r:id="rId2"/>
    <p:sldLayoutId id="2147483882" r:id="rId3"/>
    <p:sldLayoutId id="2147483881" r:id="rId4"/>
    <p:sldLayoutId id="2147483880" r:id="rId5"/>
    <p:sldLayoutId id="2147483879" r:id="rId6"/>
    <p:sldLayoutId id="2147483878" r:id="rId7"/>
    <p:sldLayoutId id="2147483877" r:id="rId8"/>
    <p:sldLayoutId id="2147483876" r:id="rId9"/>
    <p:sldLayoutId id="2147483875" r:id="rId10"/>
    <p:sldLayoutId id="2147483874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0000"/>
                <a:lumOff val="6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5017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5C8609D2-9BE1-487E-B096-4F72A8B9B07F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774769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54F8C2E-4C73-4146-BAED-CF553C75D896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239597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png"/><Relationship Id="rId10" Type="http://schemas.openxmlformats.org/officeDocument/2006/relationships/image" Target="../media/image40.jpeg"/><Relationship Id="rId4" Type="http://schemas.openxmlformats.org/officeDocument/2006/relationships/image" Target="../media/image34.png"/><Relationship Id="rId9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33.png"/><Relationship Id="rId7" Type="http://schemas.openxmlformats.org/officeDocument/2006/relationships/image" Target="../media/image7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2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9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10" Type="http://schemas.openxmlformats.org/officeDocument/2006/relationships/image" Target="../media/image94.jpeg"/><Relationship Id="rId4" Type="http://schemas.openxmlformats.org/officeDocument/2006/relationships/image" Target="../media/image75.png"/><Relationship Id="rId9" Type="http://schemas.openxmlformats.org/officeDocument/2006/relationships/image" Target="../media/image9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9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8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9.png"/><Relationship Id="rId5" Type="http://schemas.openxmlformats.org/officeDocument/2006/relationships/image" Target="../media/image104.png"/><Relationship Id="rId4" Type="http://schemas.openxmlformats.org/officeDocument/2006/relationships/image" Target="../media/image10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12.png"/><Relationship Id="rId5" Type="http://schemas.openxmlformats.org/officeDocument/2006/relationships/image" Target="../media/image104.png"/><Relationship Id="rId4" Type="http://schemas.openxmlformats.org/officeDocument/2006/relationships/image" Target="../media/image1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15.png"/><Relationship Id="rId5" Type="http://schemas.openxmlformats.org/officeDocument/2006/relationships/image" Target="../media/image104.png"/><Relationship Id="rId4" Type="http://schemas.openxmlformats.org/officeDocument/2006/relationships/image" Target="../media/image11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18.png"/><Relationship Id="rId5" Type="http://schemas.openxmlformats.org/officeDocument/2006/relationships/image" Target="../media/image104.png"/><Relationship Id="rId4" Type="http://schemas.openxmlformats.org/officeDocument/2006/relationships/image" Target="../media/image11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21.png"/><Relationship Id="rId5" Type="http://schemas.openxmlformats.org/officeDocument/2006/relationships/image" Target="../media/image104.png"/><Relationship Id="rId4" Type="http://schemas.openxmlformats.org/officeDocument/2006/relationships/image" Target="../media/image1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27.jpe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jpe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Forme 2"/>
          <p:cNvSpPr>
            <a:spLocks/>
          </p:cNvSpPr>
          <p:nvPr/>
        </p:nvSpPr>
        <p:spPr bwMode="auto">
          <a:xfrm>
            <a:off x="7824193" y="4418588"/>
            <a:ext cx="3960813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kk-KZ" sz="16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  <a:p>
            <a:endParaRPr lang="kk-KZ" sz="16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01379" name="Прямоугольник 5"/>
          <p:cNvSpPr>
            <a:spLocks noChangeArrowheads="1"/>
          </p:cNvSpPr>
          <p:nvPr/>
        </p:nvSpPr>
        <p:spPr bwMode="auto">
          <a:xfrm>
            <a:off x="1686271" y="1441669"/>
            <a:ext cx="8424862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54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Современная</a:t>
            </a:r>
            <a:r>
              <a:rPr lang="en-US" sz="54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54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антикоррупционная политика Казахстана</a:t>
            </a:r>
          </a:p>
        </p:txBody>
      </p:sp>
      <p:pic>
        <p:nvPicPr>
          <p:cNvPr id="101380" name="Рисунок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60470" y="214969"/>
            <a:ext cx="1671638" cy="167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2" name="Прямоугольник 7"/>
          <p:cNvSpPr>
            <a:spLocks noChangeArrowheads="1"/>
          </p:cNvSpPr>
          <p:nvPr/>
        </p:nvSpPr>
        <p:spPr bwMode="auto">
          <a:xfrm>
            <a:off x="4295775" y="6246813"/>
            <a:ext cx="36004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г. </a:t>
            </a:r>
            <a:r>
              <a:rPr lang="ru-RU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Нур</a:t>
            </a:r>
            <a:r>
              <a:rPr lang="ru-RU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-Султан, </a:t>
            </a:r>
            <a:r>
              <a:rPr lang="en-US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201</a:t>
            </a:r>
            <a:r>
              <a:rPr lang="ru-RU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9 г.</a:t>
            </a:r>
            <a:endParaRPr lang="kk-KZ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906" name="Группа 10"/>
          <p:cNvGrpSpPr>
            <a:grpSpLocks/>
          </p:cNvGrpSpPr>
          <p:nvPr/>
        </p:nvGrpSpPr>
        <p:grpSpPr bwMode="auto">
          <a:xfrm>
            <a:off x="4686300" y="882651"/>
            <a:ext cx="2197100" cy="1323975"/>
            <a:chOff x="3097626" y="1963973"/>
            <a:chExt cx="2196224" cy="1323439"/>
          </a:xfrm>
        </p:grpSpPr>
        <p:sp>
          <p:nvSpPr>
            <p:cNvPr id="123931" name="TextBox 6"/>
            <p:cNvSpPr txBox="1">
              <a:spLocks noChangeArrowheads="1"/>
            </p:cNvSpPr>
            <p:nvPr/>
          </p:nvSpPr>
          <p:spPr bwMode="auto">
            <a:xfrm>
              <a:off x="3203644" y="1977225"/>
              <a:ext cx="2055114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altLang="ru-RU" sz="1400" dirty="0">
                  <a:solidFill>
                    <a:srgbClr val="000000"/>
                  </a:solidFill>
                  <a:latin typeface="Helvetica" pitchFamily="34" charset="0"/>
                  <a:cs typeface="Helvetica" pitchFamily="34" charset="0"/>
                </a:rPr>
                <a:t>Необходимо передать</a:t>
              </a:r>
            </a:p>
            <a:p>
              <a:pPr algn="ctr"/>
              <a:r>
                <a:rPr lang="ru-RU" altLang="ru-RU" sz="1400" b="1" dirty="0">
                  <a:solidFill>
                    <a:srgbClr val="000000"/>
                  </a:solidFill>
                  <a:latin typeface="Helvetica" pitchFamily="34" charset="0"/>
                  <a:cs typeface="Helvetica" pitchFamily="34" charset="0"/>
                </a:rPr>
                <a:t>в течение</a:t>
              </a:r>
            </a:p>
          </p:txBody>
        </p:sp>
        <p:sp>
          <p:nvSpPr>
            <p:cNvPr id="123932" name="Прямоугольник 8"/>
            <p:cNvSpPr>
              <a:spLocks noChangeArrowheads="1"/>
            </p:cNvSpPr>
            <p:nvPr/>
          </p:nvSpPr>
          <p:spPr bwMode="auto">
            <a:xfrm>
              <a:off x="3563888" y="2308200"/>
              <a:ext cx="1729962" cy="8617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altLang="ru-RU" sz="5000" b="1" dirty="0">
                  <a:solidFill>
                    <a:srgbClr val="000000"/>
                  </a:solidFill>
                  <a:latin typeface="Helvetica" pitchFamily="34" charset="0"/>
                  <a:cs typeface="Helvetica" pitchFamily="34" charset="0"/>
                </a:rPr>
                <a:t>дней</a:t>
              </a:r>
            </a:p>
          </p:txBody>
        </p:sp>
        <p:sp>
          <p:nvSpPr>
            <p:cNvPr id="123933" name="Прямоугольник 9"/>
            <p:cNvSpPr>
              <a:spLocks noChangeArrowheads="1"/>
            </p:cNvSpPr>
            <p:nvPr/>
          </p:nvSpPr>
          <p:spPr bwMode="auto">
            <a:xfrm>
              <a:off x="3097626" y="1963973"/>
              <a:ext cx="755335" cy="1323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altLang="ru-RU" sz="8000" b="1" dirty="0">
                  <a:solidFill>
                    <a:srgbClr val="C00000"/>
                  </a:solidFill>
                  <a:latin typeface="Helvetica" pitchFamily="34" charset="0"/>
                  <a:cs typeface="Helvetica" pitchFamily="34" charset="0"/>
                </a:rPr>
                <a:t>7</a:t>
              </a:r>
              <a:endParaRPr lang="ru-RU" sz="80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23907" name="Picture 22" descr="http://icons.iconarchive.com/icons/iconsmind/outline/512/Arrow-Up-2-ic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2564" y="1244601"/>
            <a:ext cx="638175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08" name="Picture 22" descr="http://icons.iconarchive.com/icons/iconsmind/outline/512/Arrow-Up-2-ic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6751" y="1263651"/>
            <a:ext cx="638175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09" name="Прямоугольник 3"/>
          <p:cNvSpPr>
            <a:spLocks noChangeArrowheads="1"/>
          </p:cNvSpPr>
          <p:nvPr/>
        </p:nvSpPr>
        <p:spPr bwMode="auto">
          <a:xfrm>
            <a:off x="6527801" y="5110164"/>
            <a:ext cx="252412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b="1" dirty="0">
                <a:solidFill>
                  <a:srgbClr val="C00000"/>
                </a:solidFill>
                <a:latin typeface="Helvetica" pitchFamily="34" charset="0"/>
                <a:cs typeface="Helvetica" pitchFamily="34" charset="0"/>
              </a:rPr>
              <a:t>До: </a:t>
            </a:r>
          </a:p>
          <a:p>
            <a:r>
              <a:rPr lang="ru-RU" altLang="ru-RU" dirty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дисциплинарная или административная</a:t>
            </a:r>
          </a:p>
        </p:txBody>
      </p:sp>
      <p:sp>
        <p:nvSpPr>
          <p:cNvPr id="123910" name="Прямоугольник 5"/>
          <p:cNvSpPr>
            <a:spLocks noChangeArrowheads="1"/>
          </p:cNvSpPr>
          <p:nvPr/>
        </p:nvSpPr>
        <p:spPr bwMode="auto">
          <a:xfrm>
            <a:off x="6527801" y="4005263"/>
            <a:ext cx="279241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b="1" dirty="0">
                <a:solidFill>
                  <a:srgbClr val="C00000"/>
                </a:solidFill>
                <a:latin typeface="Helvetica" pitchFamily="34" charset="0"/>
                <a:cs typeface="Helvetica" pitchFamily="34" charset="0"/>
              </a:rPr>
              <a:t>Свыше:</a:t>
            </a:r>
          </a:p>
          <a:p>
            <a:r>
              <a:rPr lang="ru-RU" altLang="ru-RU" dirty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Уголовная (расценивается как взятка)</a:t>
            </a:r>
          </a:p>
        </p:txBody>
      </p:sp>
      <p:sp>
        <p:nvSpPr>
          <p:cNvPr id="123911" name="Прямоугольник 7"/>
          <p:cNvSpPr>
            <a:spLocks noChangeArrowheads="1"/>
          </p:cNvSpPr>
          <p:nvPr/>
        </p:nvSpPr>
        <p:spPr bwMode="auto">
          <a:xfrm>
            <a:off x="4402139" y="4724400"/>
            <a:ext cx="21875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ответственность</a:t>
            </a:r>
            <a:endParaRPr lang="ru-RU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23912" name="Picture 22" descr="http://icons.iconarchive.com/icons/iconsmind/outline/512/Arrow-Up-2-ic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1289" y="4591051"/>
            <a:ext cx="638175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3913" name="Группа 18"/>
          <p:cNvGrpSpPr>
            <a:grpSpLocks/>
          </p:cNvGrpSpPr>
          <p:nvPr/>
        </p:nvGrpSpPr>
        <p:grpSpPr bwMode="auto">
          <a:xfrm>
            <a:off x="8963026" y="3392489"/>
            <a:ext cx="1374775" cy="2720975"/>
            <a:chOff x="5349266" y="3519831"/>
            <a:chExt cx="1375698" cy="2719879"/>
          </a:xfrm>
        </p:grpSpPr>
        <p:sp>
          <p:nvSpPr>
            <p:cNvPr id="123928" name="Прямоугольник 12"/>
            <p:cNvSpPr>
              <a:spLocks noChangeArrowheads="1"/>
            </p:cNvSpPr>
            <p:nvPr/>
          </p:nvSpPr>
          <p:spPr bwMode="auto">
            <a:xfrm>
              <a:off x="5376671" y="5531824"/>
              <a:ext cx="1322798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altLang="ru-RU" sz="3900" b="1" dirty="0">
                  <a:solidFill>
                    <a:srgbClr val="C00000"/>
                  </a:solidFill>
                  <a:latin typeface="Helvetica" pitchFamily="34" charset="0"/>
                  <a:cs typeface="Helvetica" pitchFamily="34" charset="0"/>
                </a:rPr>
                <a:t>МРП</a:t>
              </a:r>
              <a:endParaRPr lang="ru-RU" sz="3900" dirty="0">
                <a:solidFill>
                  <a:srgbClr val="000000"/>
                </a:solidFill>
              </a:endParaRPr>
            </a:p>
          </p:txBody>
        </p:sp>
        <p:sp>
          <p:nvSpPr>
            <p:cNvPr id="123929" name="Прямоугольник 13"/>
            <p:cNvSpPr>
              <a:spLocks noChangeArrowheads="1"/>
            </p:cNvSpPr>
            <p:nvPr/>
          </p:nvSpPr>
          <p:spPr bwMode="auto">
            <a:xfrm>
              <a:off x="5349266" y="3519831"/>
              <a:ext cx="1375698" cy="26622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altLang="ru-RU" sz="16700" b="1" dirty="0">
                  <a:solidFill>
                    <a:srgbClr val="C00000"/>
                  </a:solidFill>
                  <a:latin typeface="Helvetica" pitchFamily="34" charset="0"/>
                  <a:cs typeface="Helvetica" pitchFamily="34" charset="0"/>
                </a:rPr>
                <a:t>2</a:t>
              </a:r>
              <a:endParaRPr lang="ru-RU" sz="16700" dirty="0">
                <a:solidFill>
                  <a:srgbClr val="000000"/>
                </a:solidFill>
              </a:endParaRPr>
            </a:p>
          </p:txBody>
        </p:sp>
        <p:sp>
          <p:nvSpPr>
            <p:cNvPr id="123930" name="Прямоугольник 14"/>
            <p:cNvSpPr>
              <a:spLocks noChangeArrowheads="1"/>
            </p:cNvSpPr>
            <p:nvPr/>
          </p:nvSpPr>
          <p:spPr bwMode="auto">
            <a:xfrm>
              <a:off x="5460292" y="5335912"/>
              <a:ext cx="1153654" cy="3076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Helvetica" pitchFamily="34" charset="0"/>
                  <a:cs typeface="Helvetica" pitchFamily="34" charset="0"/>
                </a:rPr>
                <a:t>5 050 </a:t>
              </a:r>
              <a:r>
                <a:rPr lang="ru-RU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Helvetica" pitchFamily="34" charset="0"/>
                  <a:cs typeface="Helvetica" pitchFamily="34" charset="0"/>
                </a:rPr>
                <a:t>тенге</a:t>
              </a:r>
            </a:p>
          </p:txBody>
        </p:sp>
      </p:grpSp>
      <p:cxnSp>
        <p:nvCxnSpPr>
          <p:cNvPr id="35" name="Прямая соединительная линия 34"/>
          <p:cNvCxnSpPr/>
          <p:nvPr/>
        </p:nvCxnSpPr>
        <p:spPr>
          <a:xfrm>
            <a:off x="1446213" y="3248025"/>
            <a:ext cx="9144001" cy="0"/>
          </a:xfrm>
          <a:prstGeom prst="line">
            <a:avLst/>
          </a:prstGeom>
          <a:ln w="9525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3951288" y="0"/>
            <a:ext cx="0" cy="6858000"/>
          </a:xfrm>
          <a:prstGeom prst="line">
            <a:avLst/>
          </a:prstGeom>
          <a:ln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3916" name="TextBox 29"/>
          <p:cNvSpPr txBox="1">
            <a:spLocks noChangeArrowheads="1"/>
          </p:cNvSpPr>
          <p:nvPr/>
        </p:nvSpPr>
        <p:spPr bwMode="auto">
          <a:xfrm>
            <a:off x="7789863" y="1125538"/>
            <a:ext cx="25146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000000"/>
                </a:solidFill>
              </a:rPr>
              <a:t>Комитет государственного имущества МФ РК</a:t>
            </a:r>
          </a:p>
        </p:txBody>
      </p:sp>
      <p:grpSp>
        <p:nvGrpSpPr>
          <p:cNvPr id="123917" name="Группа 21"/>
          <p:cNvGrpSpPr>
            <a:grpSpLocks/>
          </p:cNvGrpSpPr>
          <p:nvPr/>
        </p:nvGrpSpPr>
        <p:grpSpPr bwMode="auto">
          <a:xfrm>
            <a:off x="1711325" y="765175"/>
            <a:ext cx="2197100" cy="1785938"/>
            <a:chOff x="391691" y="1045954"/>
            <a:chExt cx="2197221" cy="1785569"/>
          </a:xfrm>
        </p:grpSpPr>
        <p:grpSp>
          <p:nvGrpSpPr>
            <p:cNvPr id="123924" name="Группа 17"/>
            <p:cNvGrpSpPr>
              <a:grpSpLocks/>
            </p:cNvGrpSpPr>
            <p:nvPr/>
          </p:nvGrpSpPr>
          <p:grpSpPr bwMode="auto">
            <a:xfrm>
              <a:off x="391691" y="1646535"/>
              <a:ext cx="2197221" cy="1184988"/>
              <a:chOff x="387487" y="2060848"/>
              <a:chExt cx="2197221" cy="1184988"/>
            </a:xfrm>
          </p:grpSpPr>
          <p:sp>
            <p:nvSpPr>
              <p:cNvPr id="123926" name="TextBox 16"/>
              <p:cNvSpPr txBox="1">
                <a:spLocks noChangeArrowheads="1"/>
              </p:cNvSpPr>
              <p:nvPr/>
            </p:nvSpPr>
            <p:spPr bwMode="auto">
              <a:xfrm>
                <a:off x="440876" y="2414839"/>
                <a:ext cx="2143832" cy="830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ru-RU" altLang="ru-RU" sz="1600" b="1" dirty="0">
                    <a:solidFill>
                      <a:srgbClr val="000000"/>
                    </a:solidFill>
                    <a:latin typeface="Helvetica" pitchFamily="34" charset="0"/>
                    <a:cs typeface="Helvetica" pitchFamily="34" charset="0"/>
                  </a:rPr>
                  <a:t>получен в ходе </a:t>
                </a:r>
                <a:endParaRPr lang="en-US" altLang="ru-RU" sz="1600" b="1" dirty="0">
                  <a:solidFill>
                    <a:srgbClr val="000000"/>
                  </a:solidFill>
                  <a:latin typeface="Helvetica" pitchFamily="34" charset="0"/>
                  <a:cs typeface="Helvetica" pitchFamily="34" charset="0"/>
                </a:endParaRPr>
              </a:p>
              <a:p>
                <a:r>
                  <a:rPr lang="ru-RU" altLang="ru-RU" sz="1600" b="1" dirty="0">
                    <a:solidFill>
                      <a:srgbClr val="000000"/>
                    </a:solidFill>
                    <a:latin typeface="Helvetica" pitchFamily="34" charset="0"/>
                    <a:cs typeface="Helvetica" pitchFamily="34" charset="0"/>
                  </a:rPr>
                  <a:t>официальных встреч</a:t>
                </a:r>
                <a:endParaRPr lang="ru-RU" altLang="ru-RU" sz="1600" b="1" dirty="0">
                  <a:solidFill>
                    <a:srgbClr val="C00000"/>
                  </a:solidFill>
                  <a:latin typeface="Helvetica" pitchFamily="34" charset="0"/>
                  <a:cs typeface="Helvetica" pitchFamily="34" charset="0"/>
                </a:endParaRPr>
              </a:p>
            </p:txBody>
          </p:sp>
          <p:sp>
            <p:nvSpPr>
              <p:cNvPr id="123927" name="TextBox 16"/>
              <p:cNvSpPr txBox="1">
                <a:spLocks noChangeArrowheads="1"/>
              </p:cNvSpPr>
              <p:nvPr/>
            </p:nvSpPr>
            <p:spPr bwMode="auto">
              <a:xfrm>
                <a:off x="387487" y="2060848"/>
                <a:ext cx="1965731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altLang="ru-RU" sz="2800" b="1" dirty="0">
                    <a:solidFill>
                      <a:srgbClr val="FFC000"/>
                    </a:solidFill>
                    <a:latin typeface="Helvetica" pitchFamily="34" charset="0"/>
                    <a:cs typeface="Helvetica" pitchFamily="34" charset="0"/>
                  </a:rPr>
                  <a:t>ПОДАРОК</a:t>
                </a:r>
              </a:p>
            </p:txBody>
          </p:sp>
        </p:grpSp>
        <p:sp>
          <p:nvSpPr>
            <p:cNvPr id="123925" name="TextBox 32"/>
            <p:cNvSpPr txBox="1">
              <a:spLocks noChangeArrowheads="1"/>
            </p:cNvSpPr>
            <p:nvPr/>
          </p:nvSpPr>
          <p:spPr bwMode="auto">
            <a:xfrm>
              <a:off x="438656" y="1045954"/>
              <a:ext cx="1898184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4800" b="1" dirty="0">
                  <a:solidFill>
                    <a:srgbClr val="000000"/>
                  </a:solidFill>
                </a:rPr>
                <a:t>ЕСЛИ</a:t>
              </a:r>
            </a:p>
          </p:txBody>
        </p:sp>
      </p:grpSp>
      <p:grpSp>
        <p:nvGrpSpPr>
          <p:cNvPr id="123918" name="Группа 35"/>
          <p:cNvGrpSpPr>
            <a:grpSpLocks/>
          </p:cNvGrpSpPr>
          <p:nvPr/>
        </p:nvGrpSpPr>
        <p:grpSpPr bwMode="auto">
          <a:xfrm>
            <a:off x="1711325" y="4138614"/>
            <a:ext cx="2197100" cy="1539875"/>
            <a:chOff x="391691" y="1045954"/>
            <a:chExt cx="2197221" cy="1539347"/>
          </a:xfrm>
        </p:grpSpPr>
        <p:grpSp>
          <p:nvGrpSpPr>
            <p:cNvPr id="123920" name="Группа 37"/>
            <p:cNvGrpSpPr>
              <a:grpSpLocks/>
            </p:cNvGrpSpPr>
            <p:nvPr/>
          </p:nvGrpSpPr>
          <p:grpSpPr bwMode="auto">
            <a:xfrm>
              <a:off x="391691" y="1646535"/>
              <a:ext cx="2197221" cy="938766"/>
              <a:chOff x="387487" y="2060848"/>
              <a:chExt cx="2197221" cy="938766"/>
            </a:xfrm>
          </p:grpSpPr>
          <p:sp>
            <p:nvSpPr>
              <p:cNvPr id="123922" name="TextBox 16"/>
              <p:cNvSpPr txBox="1">
                <a:spLocks noChangeArrowheads="1"/>
              </p:cNvSpPr>
              <p:nvPr/>
            </p:nvSpPr>
            <p:spPr bwMode="auto">
              <a:xfrm>
                <a:off x="440876" y="2414839"/>
                <a:ext cx="2143832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ru-RU" altLang="ru-RU" sz="1600" b="1" dirty="0">
                    <a:solidFill>
                      <a:srgbClr val="C00000"/>
                    </a:solidFill>
                    <a:latin typeface="Helvetica" pitchFamily="34" charset="0"/>
                    <a:cs typeface="Helvetica" pitchFamily="34" charset="0"/>
                  </a:rPr>
                  <a:t>НЕ ПЕРЕДАН</a:t>
                </a:r>
              </a:p>
              <a:p>
                <a:r>
                  <a:rPr lang="ru-RU" altLang="ru-RU" sz="1600" b="1" dirty="0">
                    <a:solidFill>
                      <a:srgbClr val="C00000"/>
                    </a:solidFill>
                    <a:latin typeface="Helvetica" pitchFamily="34" charset="0"/>
                    <a:cs typeface="Helvetica" pitchFamily="34" charset="0"/>
                  </a:rPr>
                  <a:t>В СРОК</a:t>
                </a:r>
              </a:p>
            </p:txBody>
          </p:sp>
          <p:sp>
            <p:nvSpPr>
              <p:cNvPr id="123923" name="TextBox 16"/>
              <p:cNvSpPr txBox="1">
                <a:spLocks noChangeArrowheads="1"/>
              </p:cNvSpPr>
              <p:nvPr/>
            </p:nvSpPr>
            <p:spPr bwMode="auto">
              <a:xfrm>
                <a:off x="387487" y="2060848"/>
                <a:ext cx="1965731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altLang="ru-RU" sz="2800" b="1" dirty="0">
                    <a:solidFill>
                      <a:srgbClr val="FFC000"/>
                    </a:solidFill>
                    <a:latin typeface="Helvetica" pitchFamily="34" charset="0"/>
                    <a:cs typeface="Helvetica" pitchFamily="34" charset="0"/>
                  </a:rPr>
                  <a:t>ПОДАРОК</a:t>
                </a:r>
              </a:p>
            </p:txBody>
          </p:sp>
        </p:grpSp>
        <p:sp>
          <p:nvSpPr>
            <p:cNvPr id="123921" name="TextBox 38"/>
            <p:cNvSpPr txBox="1">
              <a:spLocks noChangeArrowheads="1"/>
            </p:cNvSpPr>
            <p:nvPr/>
          </p:nvSpPr>
          <p:spPr bwMode="auto">
            <a:xfrm>
              <a:off x="438656" y="1045954"/>
              <a:ext cx="1898184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4800" b="1" dirty="0">
                  <a:solidFill>
                    <a:srgbClr val="000000"/>
                  </a:solidFill>
                </a:rPr>
                <a:t>ЕСЛИ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34484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Заголовок 4"/>
          <p:cNvSpPr>
            <a:spLocks noGrp="1"/>
          </p:cNvSpPr>
          <p:nvPr>
            <p:ph type="title" idx="4294967295"/>
          </p:nvPr>
        </p:nvSpPr>
        <p:spPr>
          <a:xfrm>
            <a:off x="2822575" y="188913"/>
            <a:ext cx="9369425" cy="485775"/>
          </a:xfrm>
        </p:spPr>
        <p:txBody>
          <a:bodyPr/>
          <a:lstStyle/>
          <a:p>
            <a:pPr eaLnBrk="1" hangingPunct="1"/>
            <a:r>
              <a:rPr lang="ru-RU" sz="28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Поощрение за сообщение о фактах коррупции</a:t>
            </a:r>
          </a:p>
        </p:txBody>
      </p:sp>
      <p:grpSp>
        <p:nvGrpSpPr>
          <p:cNvPr id="160771" name="Группа 13"/>
          <p:cNvGrpSpPr>
            <a:grpSpLocks/>
          </p:cNvGrpSpPr>
          <p:nvPr/>
        </p:nvGrpSpPr>
        <p:grpSpPr bwMode="auto">
          <a:xfrm>
            <a:off x="2065338" y="908050"/>
            <a:ext cx="4114800" cy="5113338"/>
            <a:chOff x="2268622" y="908720"/>
            <a:chExt cx="4606755" cy="5724235"/>
          </a:xfrm>
        </p:grpSpPr>
        <p:pic>
          <p:nvPicPr>
            <p:cNvPr id="160786" name="Рисунок 7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68622" y="908720"/>
              <a:ext cx="4606755" cy="5724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Прямоугольник 10"/>
            <p:cNvSpPr/>
            <p:nvPr/>
          </p:nvSpPr>
          <p:spPr>
            <a:xfrm>
              <a:off x="3496503" y="1556792"/>
              <a:ext cx="1262001" cy="861367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isometricLeftDown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en-US" sz="4400" b="1" dirty="0">
                  <a:ln/>
                  <a:solidFill>
                    <a:prstClr val="white"/>
                  </a:solidFill>
                </a:rPr>
                <a:t>100</a:t>
              </a:r>
              <a:endParaRPr lang="ru-RU" sz="4400" b="1" dirty="0">
                <a:ln/>
                <a:solidFill>
                  <a:prstClr val="white"/>
                </a:solidFill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3748311" y="2518032"/>
              <a:ext cx="910249" cy="861367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isometricLeftDown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en-US" sz="4400" b="1" dirty="0">
                  <a:ln/>
                  <a:solidFill>
                    <a:prstClr val="white"/>
                  </a:solidFill>
                </a:rPr>
                <a:t>70</a:t>
              </a:r>
              <a:endParaRPr lang="ru-RU" sz="4400" b="1" dirty="0">
                <a:ln/>
                <a:solidFill>
                  <a:prstClr val="white"/>
                </a:solidFill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3748310" y="3463660"/>
              <a:ext cx="910249" cy="861367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isometricLeftDown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en-US" sz="4400" b="1" dirty="0">
                  <a:ln/>
                  <a:solidFill>
                    <a:prstClr val="white"/>
                  </a:solidFill>
                </a:rPr>
                <a:t>50</a:t>
              </a:r>
              <a:endParaRPr lang="ru-RU" sz="4400" b="1" dirty="0">
                <a:ln/>
                <a:solidFill>
                  <a:prstClr val="white"/>
                </a:solidFill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3758595" y="4409288"/>
              <a:ext cx="910249" cy="861367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isometricLeftDown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en-US" sz="4400" b="1" dirty="0">
                  <a:ln/>
                  <a:solidFill>
                    <a:prstClr val="white"/>
                  </a:solidFill>
                </a:rPr>
                <a:t>40</a:t>
              </a:r>
              <a:endParaRPr lang="ru-RU" sz="4400" b="1" dirty="0">
                <a:ln/>
                <a:solidFill>
                  <a:prstClr val="white"/>
                </a:solidFill>
              </a:endParaRP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3748310" y="5354916"/>
              <a:ext cx="910249" cy="861367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isometricLeftDown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en-US" sz="4400" b="1" dirty="0">
                  <a:ln/>
                  <a:solidFill>
                    <a:prstClr val="white"/>
                  </a:solidFill>
                </a:rPr>
                <a:t>30</a:t>
              </a:r>
              <a:endParaRPr lang="ru-RU" sz="4400" b="1" dirty="0">
                <a:ln/>
                <a:solidFill>
                  <a:prstClr val="white"/>
                </a:solidFill>
              </a:endParaRPr>
            </a:p>
          </p:txBody>
        </p:sp>
      </p:grpSp>
      <p:sp>
        <p:nvSpPr>
          <p:cNvPr id="160772" name="Прямоугольник 12"/>
          <p:cNvSpPr>
            <a:spLocks noChangeArrowheads="1"/>
          </p:cNvSpPr>
          <p:nvPr/>
        </p:nvSpPr>
        <p:spPr bwMode="auto">
          <a:xfrm>
            <a:off x="6780213" y="4372894"/>
            <a:ext cx="35861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Arial Narrow" pitchFamily="34" charset="0"/>
              </a:rPr>
              <a:t>по </a:t>
            </a:r>
            <a:r>
              <a:rPr lang="ru-RU" b="1" dirty="0">
                <a:solidFill>
                  <a:srgbClr val="FF0000"/>
                </a:solidFill>
                <a:latin typeface="Arial Narrow" pitchFamily="34" charset="0"/>
              </a:rPr>
              <a:t>административным</a:t>
            </a:r>
            <a:r>
              <a:rPr lang="ru-RU" b="1" dirty="0">
                <a:solidFill>
                  <a:srgbClr val="000000"/>
                </a:solidFill>
                <a:latin typeface="Arial Narrow" pitchFamily="34" charset="0"/>
              </a:rPr>
              <a:t> делам о коррупционных правонарушениях</a:t>
            </a:r>
          </a:p>
        </p:txBody>
      </p:sp>
      <p:sp>
        <p:nvSpPr>
          <p:cNvPr id="160773" name="Прямоугольник 23"/>
          <p:cNvSpPr>
            <a:spLocks noChangeArrowheads="1"/>
          </p:cNvSpPr>
          <p:nvPr/>
        </p:nvSpPr>
        <p:spPr bwMode="auto">
          <a:xfrm>
            <a:off x="6780214" y="3588669"/>
            <a:ext cx="36591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Arial Narrow" pitchFamily="34" charset="0"/>
              </a:rPr>
              <a:t>по коррупционным преступлениям </a:t>
            </a:r>
            <a:r>
              <a:rPr lang="ru-RU" b="1" dirty="0">
                <a:solidFill>
                  <a:srgbClr val="FF0000"/>
                </a:solidFill>
                <a:latin typeface="Arial Narrow" pitchFamily="34" charset="0"/>
              </a:rPr>
              <a:t>небольшой тяжести </a:t>
            </a:r>
          </a:p>
        </p:txBody>
      </p:sp>
      <p:sp>
        <p:nvSpPr>
          <p:cNvPr id="160774" name="Прямоугольник 24"/>
          <p:cNvSpPr>
            <a:spLocks noChangeArrowheads="1"/>
          </p:cNvSpPr>
          <p:nvPr/>
        </p:nvSpPr>
        <p:spPr bwMode="auto">
          <a:xfrm>
            <a:off x="6780213" y="2840956"/>
            <a:ext cx="34925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Arial Narrow" pitchFamily="34" charset="0"/>
              </a:rPr>
              <a:t>по коррупционным преступлениям </a:t>
            </a:r>
            <a:r>
              <a:rPr lang="ru-RU" b="1" dirty="0">
                <a:solidFill>
                  <a:srgbClr val="FF0000"/>
                </a:solidFill>
                <a:latin typeface="Arial Narrow" pitchFamily="34" charset="0"/>
              </a:rPr>
              <a:t>средней тяжести</a:t>
            </a:r>
          </a:p>
        </p:txBody>
      </p:sp>
      <p:sp>
        <p:nvSpPr>
          <p:cNvPr id="160775" name="Прямоугольник 25"/>
          <p:cNvSpPr>
            <a:spLocks noChangeArrowheads="1"/>
          </p:cNvSpPr>
          <p:nvPr/>
        </p:nvSpPr>
        <p:spPr bwMode="auto">
          <a:xfrm>
            <a:off x="6780214" y="2091656"/>
            <a:ext cx="38877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Arial Narrow" pitchFamily="34" charset="0"/>
              </a:rPr>
              <a:t>по</a:t>
            </a:r>
            <a:r>
              <a:rPr lang="ru-RU" dirty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Arial Narrow" pitchFamily="34" charset="0"/>
              </a:rPr>
              <a:t>тяжким</a:t>
            </a:r>
            <a:r>
              <a:rPr lang="ru-RU" b="1" dirty="0">
                <a:solidFill>
                  <a:srgbClr val="000000"/>
                </a:solidFill>
                <a:latin typeface="Arial Narrow" pitchFamily="34" charset="0"/>
              </a:rPr>
              <a:t> </a:t>
            </a:r>
            <a:endParaRPr lang="ru-RU" b="1" dirty="0" smtClean="0">
              <a:solidFill>
                <a:srgbClr val="000000"/>
              </a:solidFill>
              <a:latin typeface="Arial Narrow" pitchFamily="34" charset="0"/>
            </a:endParaRPr>
          </a:p>
          <a:p>
            <a:r>
              <a:rPr lang="ru-RU" b="1" dirty="0" smtClean="0">
                <a:solidFill>
                  <a:srgbClr val="000000"/>
                </a:solidFill>
                <a:latin typeface="Arial Narrow" pitchFamily="34" charset="0"/>
              </a:rPr>
              <a:t>коррупционным преступлениям</a:t>
            </a:r>
            <a:endParaRPr lang="ru-RU" b="1" dirty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160776" name="Прямоугольник 26"/>
          <p:cNvSpPr>
            <a:spLocks noChangeArrowheads="1"/>
          </p:cNvSpPr>
          <p:nvPr/>
        </p:nvSpPr>
        <p:spPr bwMode="auto">
          <a:xfrm>
            <a:off x="6780214" y="1340769"/>
            <a:ext cx="37798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Arial Narrow" pitchFamily="34" charset="0"/>
              </a:rPr>
              <a:t>по </a:t>
            </a:r>
            <a:r>
              <a:rPr lang="ru-RU" b="1" dirty="0">
                <a:solidFill>
                  <a:srgbClr val="FF0000"/>
                </a:solidFill>
                <a:latin typeface="Arial Narrow" pitchFamily="34" charset="0"/>
              </a:rPr>
              <a:t>особо </a:t>
            </a:r>
            <a:r>
              <a:rPr lang="ru-RU" b="1" dirty="0" smtClean="0">
                <a:solidFill>
                  <a:srgbClr val="FF0000"/>
                </a:solidFill>
                <a:latin typeface="Arial Narrow" pitchFamily="34" charset="0"/>
              </a:rPr>
              <a:t>тяжким</a:t>
            </a:r>
          </a:p>
          <a:p>
            <a:r>
              <a:rPr lang="ru-RU" b="1" dirty="0" smtClean="0">
                <a:solidFill>
                  <a:srgbClr val="000000"/>
                </a:solidFill>
                <a:latin typeface="Arial Narrow" pitchFamily="34" charset="0"/>
              </a:rPr>
              <a:t>коррупционным </a:t>
            </a:r>
            <a:r>
              <a:rPr lang="ru-RU" b="1" dirty="0">
                <a:solidFill>
                  <a:srgbClr val="000000"/>
                </a:solidFill>
                <a:latin typeface="Arial Narrow" pitchFamily="34" charset="0"/>
              </a:rPr>
              <a:t>преступлениям</a:t>
            </a:r>
          </a:p>
        </p:txBody>
      </p:sp>
      <p:sp>
        <p:nvSpPr>
          <p:cNvPr id="33" name="Прямоугольник 32"/>
          <p:cNvSpPr/>
          <p:nvPr/>
        </p:nvSpPr>
        <p:spPr>
          <a:xfrm rot="21386959">
            <a:off x="3320802" y="1013050"/>
            <a:ext cx="1015021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isometricLeftDown"/>
              <a:lightRig rig="threePt" dir="t"/>
            </a:scene3d>
          </a:bodyPr>
          <a:lstStyle/>
          <a:p>
            <a:pPr algn="ctr">
              <a:defRPr/>
            </a:pPr>
            <a:r>
              <a:rPr lang="ru-RU" sz="2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МРП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4155052" y="862112"/>
            <a:ext cx="497251" cy="707886"/>
          </a:xfrm>
          <a:prstGeom prst="rect">
            <a:avLst/>
          </a:prstGeom>
          <a:noFill/>
          <a:scene3d>
            <a:camera prst="isometricOffAxis2Right"/>
            <a:lightRig rig="threePt" dir="t"/>
          </a:scene3d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₸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3941422" y="1599184"/>
            <a:ext cx="1139079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isometricRightUp"/>
              <a:lightRig rig="threePt" dir="t"/>
            </a:scene3d>
          </a:bodyPr>
          <a:lstStyle/>
          <a:p>
            <a:pPr algn="ctr">
              <a:defRPr/>
            </a:pPr>
            <a:r>
              <a:rPr lang="ru-RU" altLang="ru-RU" sz="2400" b="1" spc="50" dirty="0" smtClean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Narrow" panose="020B0606020202030204" pitchFamily="34" charset="0"/>
              </a:rPr>
              <a:t>252 500</a:t>
            </a:r>
            <a:endParaRPr lang="ru-RU" sz="2400" b="1" spc="50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 Narrow" panose="020B060602020203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941422" y="2420889"/>
            <a:ext cx="1146469" cy="46166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isometricRightUp"/>
              <a:lightRig rig="threePt" dir="t"/>
            </a:scene3d>
          </a:bodyPr>
          <a:lstStyle/>
          <a:p>
            <a:pPr algn="ctr">
              <a:defRPr/>
            </a:pPr>
            <a:r>
              <a:rPr lang="ru-RU" altLang="ru-RU" sz="2400" b="1" spc="50" dirty="0" smtClean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Narrow" panose="020B0606020202030204" pitchFamily="34" charset="0"/>
              </a:rPr>
              <a:t>176 750</a:t>
            </a:r>
            <a:endParaRPr lang="ru-RU" sz="2400" b="1" spc="50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 Narrow" panose="020B0606020202030204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948347" y="3255368"/>
            <a:ext cx="1146469" cy="46166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isometricRightUp"/>
              <a:lightRig rig="threePt" dir="t"/>
            </a:scene3d>
          </a:bodyPr>
          <a:lstStyle/>
          <a:p>
            <a:pPr algn="ctr">
              <a:defRPr/>
            </a:pPr>
            <a:r>
              <a:rPr lang="en-US" altLang="ru-RU" sz="2400" b="1" spc="50" dirty="0" smtClean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Narrow" panose="020B0606020202030204" pitchFamily="34" charset="0"/>
              </a:rPr>
              <a:t>1</a:t>
            </a:r>
            <a:r>
              <a:rPr lang="ru-RU" altLang="ru-RU" sz="2400" b="1" spc="50" dirty="0" smtClean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Narrow" panose="020B0606020202030204" pitchFamily="34" charset="0"/>
              </a:rPr>
              <a:t>26 250</a:t>
            </a:r>
            <a:endParaRPr lang="ru-RU" sz="2400" b="1" spc="50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 Narrow" panose="020B0606020202030204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3934032" y="4077073"/>
            <a:ext cx="1146469" cy="46166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isometricRightUp"/>
              <a:lightRig rig="threePt" dir="t"/>
            </a:scene3d>
          </a:bodyPr>
          <a:lstStyle/>
          <a:p>
            <a:pPr algn="ctr">
              <a:defRPr/>
            </a:pPr>
            <a:r>
              <a:rPr lang="ru-RU" altLang="ru-RU" sz="2400" b="1" spc="50" dirty="0" smtClean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Narrow" panose="020B0606020202030204" pitchFamily="34" charset="0"/>
              </a:rPr>
              <a:t>101 000</a:t>
            </a:r>
            <a:endParaRPr lang="ru-RU" sz="2400" b="1" spc="50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 Narrow" panose="020B0606020202030204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4004529" y="4917288"/>
            <a:ext cx="998992" cy="46166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isometricRightUp"/>
              <a:lightRig rig="threePt" dir="t"/>
            </a:scene3d>
          </a:bodyPr>
          <a:lstStyle/>
          <a:p>
            <a:pPr algn="ctr">
              <a:defRPr/>
            </a:pPr>
            <a:r>
              <a:rPr lang="ru-RU" altLang="ru-RU" sz="2400" b="1" spc="50" dirty="0" smtClean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Narrow" panose="020B0606020202030204" pitchFamily="34" charset="0"/>
              </a:rPr>
              <a:t>75 750</a:t>
            </a:r>
            <a:endParaRPr lang="ru-RU" sz="2400" b="1" spc="50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 Narrow" panose="020B060602020203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065338" y="5659499"/>
            <a:ext cx="9859184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000" dirty="0" smtClean="0"/>
              <a:t>За </a:t>
            </a:r>
            <a:r>
              <a:rPr lang="ru-RU" sz="2000" b="1" dirty="0"/>
              <a:t>2018 год </a:t>
            </a:r>
            <a:r>
              <a:rPr lang="ru-RU" sz="2000" dirty="0"/>
              <a:t>поощрено </a:t>
            </a:r>
            <a:r>
              <a:rPr lang="ru-RU" sz="2000" b="1" dirty="0"/>
              <a:t>185 лиц </a:t>
            </a:r>
            <a:r>
              <a:rPr lang="ru-RU" sz="2000" dirty="0"/>
              <a:t>на общую сумму </a:t>
            </a:r>
            <a:r>
              <a:rPr lang="ru-RU" sz="2000" b="1" dirty="0"/>
              <a:t>27,3 млн. </a:t>
            </a:r>
            <a:r>
              <a:rPr lang="ru-RU" sz="2000" b="1" dirty="0" smtClean="0"/>
              <a:t>тенге.</a:t>
            </a:r>
          </a:p>
          <a:p>
            <a:r>
              <a:rPr lang="ru-RU" sz="2000" dirty="0" smtClean="0"/>
              <a:t>За </a:t>
            </a:r>
            <a:r>
              <a:rPr lang="ru-RU" sz="2000" b="1" dirty="0"/>
              <a:t>два месяца текущего года</a:t>
            </a:r>
            <a:r>
              <a:rPr lang="ru-RU" sz="2000" dirty="0"/>
              <a:t> </a:t>
            </a:r>
            <a:r>
              <a:rPr lang="ru-RU" sz="2000" dirty="0" smtClean="0"/>
              <a:t>поощрено </a:t>
            </a:r>
            <a:r>
              <a:rPr lang="ru-RU" sz="2000" b="1" dirty="0"/>
              <a:t>29 лиц </a:t>
            </a:r>
            <a:r>
              <a:rPr lang="ru-RU" sz="2000" dirty="0"/>
              <a:t>на общую сумму </a:t>
            </a:r>
            <a:r>
              <a:rPr lang="ru-RU" sz="2000" b="1" dirty="0"/>
              <a:t>4,5 млн. тенге</a:t>
            </a:r>
            <a:r>
              <a:rPr lang="ru-RU" sz="2000" b="1" dirty="0" smtClean="0"/>
              <a:t>.</a:t>
            </a:r>
            <a:endParaRPr lang="ru-RU" sz="2000" dirty="0">
              <a:latin typeface="Arial Narrow" panose="020B060602020203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34697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1424" y="836713"/>
            <a:ext cx="10801200" cy="129614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4400" b="1" dirty="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rPr>
              <a:t>Совместная </a:t>
            </a:r>
            <a:r>
              <a:rPr lang="ru-RU" sz="4400" b="1" dirty="0" smtClean="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rPr>
              <a:t>работа со </a:t>
            </a:r>
            <a:br>
              <a:rPr lang="ru-RU" sz="4400" b="1" dirty="0" smtClean="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rPr>
            </a:br>
            <a:r>
              <a:rPr lang="ru-RU" sz="4400" b="1" dirty="0" smtClean="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rPr>
              <a:t>стратегическими </a:t>
            </a:r>
            <a:r>
              <a:rPr lang="ru-RU" sz="4400" b="1" dirty="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rPr>
              <a:t>партнерами</a:t>
            </a:r>
            <a:br>
              <a:rPr lang="ru-RU" sz="4400" b="1" dirty="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rPr>
            </a:br>
            <a:endParaRPr lang="ru-RU" sz="4400" b="1" dirty="0">
              <a:solidFill>
                <a:srgbClr val="000000"/>
              </a:solidFill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623199" y="1896516"/>
            <a:ext cx="10657378" cy="4844851"/>
            <a:chOff x="3129" y="-3440"/>
            <a:chExt cx="28051" cy="12806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0" y="-3440"/>
              <a:ext cx="22332" cy="12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AutoShape 4"/>
            <p:cNvSpPr>
              <a:spLocks/>
            </p:cNvSpPr>
            <p:nvPr/>
          </p:nvSpPr>
          <p:spPr bwMode="auto">
            <a:xfrm>
              <a:off x="4399" y="-2034"/>
              <a:ext cx="22862" cy="11400"/>
            </a:xfrm>
            <a:custGeom>
              <a:avLst/>
              <a:gdLst>
                <a:gd name="T0" fmla="+- 0 12364 4399"/>
                <a:gd name="T1" fmla="*/ T0 w 22862"/>
                <a:gd name="T2" fmla="+- 0 -1494 -2034"/>
                <a:gd name="T3" fmla="*/ -1494 h 11400"/>
                <a:gd name="T4" fmla="+- 0 11777 4399"/>
                <a:gd name="T5" fmla="*/ T4 w 22862"/>
                <a:gd name="T6" fmla="+- 0 -1294 -2034"/>
                <a:gd name="T7" fmla="*/ -1294 h 11400"/>
                <a:gd name="T8" fmla="+- 0 10315 4399"/>
                <a:gd name="T9" fmla="*/ T8 w 22862"/>
                <a:gd name="T10" fmla="+- 0 -634 -2034"/>
                <a:gd name="T11" fmla="*/ -634 h 11400"/>
                <a:gd name="T12" fmla="+- 0 9616 4399"/>
                <a:gd name="T13" fmla="*/ T12 w 22862"/>
                <a:gd name="T14" fmla="+- 0 -214 -2034"/>
                <a:gd name="T15" fmla="*/ -214 h 11400"/>
                <a:gd name="T16" fmla="+- 0 9015 4399"/>
                <a:gd name="T17" fmla="*/ T16 w 22862"/>
                <a:gd name="T18" fmla="+- 0 206 -2034"/>
                <a:gd name="T19" fmla="*/ 206 h 11400"/>
                <a:gd name="T20" fmla="+- 0 7949 4399"/>
                <a:gd name="T21" fmla="*/ T20 w 22862"/>
                <a:gd name="T22" fmla="+- 0 1106 -2034"/>
                <a:gd name="T23" fmla="*/ 1106 h 11400"/>
                <a:gd name="T24" fmla="+- 0 7352 4399"/>
                <a:gd name="T25" fmla="*/ T24 w 22862"/>
                <a:gd name="T26" fmla="+- 0 1726 -2034"/>
                <a:gd name="T27" fmla="*/ 1726 h 11400"/>
                <a:gd name="T28" fmla="+- 0 7033 4399"/>
                <a:gd name="T29" fmla="*/ T28 w 22862"/>
                <a:gd name="T30" fmla="+- 0 2086 -2034"/>
                <a:gd name="T31" fmla="*/ 2086 h 11400"/>
                <a:gd name="T32" fmla="+- 0 6732 4399"/>
                <a:gd name="T33" fmla="*/ T32 w 22862"/>
                <a:gd name="T34" fmla="+- 0 2466 -2034"/>
                <a:gd name="T35" fmla="*/ 2466 h 11400"/>
                <a:gd name="T36" fmla="+- 0 6449 4399"/>
                <a:gd name="T37" fmla="*/ T36 w 22862"/>
                <a:gd name="T38" fmla="+- 0 2846 -2034"/>
                <a:gd name="T39" fmla="*/ 2846 h 11400"/>
                <a:gd name="T40" fmla="+- 0 6185 4399"/>
                <a:gd name="T41" fmla="*/ T40 w 22862"/>
                <a:gd name="T42" fmla="+- 0 3246 -2034"/>
                <a:gd name="T43" fmla="*/ 3246 h 11400"/>
                <a:gd name="T44" fmla="+- 0 5939 4399"/>
                <a:gd name="T45" fmla="*/ T44 w 22862"/>
                <a:gd name="T46" fmla="+- 0 3646 -2034"/>
                <a:gd name="T47" fmla="*/ 3646 h 11400"/>
                <a:gd name="T48" fmla="+- 0 5711 4399"/>
                <a:gd name="T49" fmla="*/ T48 w 22862"/>
                <a:gd name="T50" fmla="+- 0 4066 -2034"/>
                <a:gd name="T51" fmla="*/ 4066 h 11400"/>
                <a:gd name="T52" fmla="+- 0 5502 4399"/>
                <a:gd name="T53" fmla="*/ T52 w 22862"/>
                <a:gd name="T54" fmla="+- 0 4486 -2034"/>
                <a:gd name="T55" fmla="*/ 4486 h 11400"/>
                <a:gd name="T56" fmla="+- 0 5310 4399"/>
                <a:gd name="T57" fmla="*/ T56 w 22862"/>
                <a:gd name="T58" fmla="+- 0 4906 -2034"/>
                <a:gd name="T59" fmla="*/ 4906 h 11400"/>
                <a:gd name="T60" fmla="+- 0 5137 4399"/>
                <a:gd name="T61" fmla="*/ T60 w 22862"/>
                <a:gd name="T62" fmla="+- 0 5346 -2034"/>
                <a:gd name="T63" fmla="*/ 5346 h 11400"/>
                <a:gd name="T64" fmla="+- 0 4982 4399"/>
                <a:gd name="T65" fmla="*/ T64 w 22862"/>
                <a:gd name="T66" fmla="+- 0 5786 -2034"/>
                <a:gd name="T67" fmla="*/ 5786 h 11400"/>
                <a:gd name="T68" fmla="+- 0 4846 4399"/>
                <a:gd name="T69" fmla="*/ T68 w 22862"/>
                <a:gd name="T70" fmla="+- 0 6226 -2034"/>
                <a:gd name="T71" fmla="*/ 6226 h 11400"/>
                <a:gd name="T72" fmla="+- 0 4727 4399"/>
                <a:gd name="T73" fmla="*/ T72 w 22862"/>
                <a:gd name="T74" fmla="+- 0 6666 -2034"/>
                <a:gd name="T75" fmla="*/ 6666 h 11400"/>
                <a:gd name="T76" fmla="+- 0 4627 4399"/>
                <a:gd name="T77" fmla="*/ T76 w 22862"/>
                <a:gd name="T78" fmla="+- 0 7106 -2034"/>
                <a:gd name="T79" fmla="*/ 7106 h 11400"/>
                <a:gd name="T80" fmla="+- 0 4545 4399"/>
                <a:gd name="T81" fmla="*/ T80 w 22862"/>
                <a:gd name="T82" fmla="+- 0 7566 -2034"/>
                <a:gd name="T83" fmla="*/ 7566 h 11400"/>
                <a:gd name="T84" fmla="+- 0 4481 4399"/>
                <a:gd name="T85" fmla="*/ T84 w 22862"/>
                <a:gd name="T86" fmla="+- 0 8026 -2034"/>
                <a:gd name="T87" fmla="*/ 8026 h 11400"/>
                <a:gd name="T88" fmla="+- 0 4436 4399"/>
                <a:gd name="T89" fmla="*/ T88 w 22862"/>
                <a:gd name="T90" fmla="+- 0 8486 -2034"/>
                <a:gd name="T91" fmla="*/ 8486 h 11400"/>
                <a:gd name="T92" fmla="+- 0 4408 4399"/>
                <a:gd name="T93" fmla="*/ T92 w 22862"/>
                <a:gd name="T94" fmla="+- 0 8926 -2034"/>
                <a:gd name="T95" fmla="*/ 8926 h 11400"/>
                <a:gd name="T96" fmla="+- 0 4399 4399"/>
                <a:gd name="T97" fmla="*/ T96 w 22862"/>
                <a:gd name="T98" fmla="+- 0 9366 -2034"/>
                <a:gd name="T99" fmla="*/ 9366 h 11400"/>
                <a:gd name="T100" fmla="+- 0 27255 4399"/>
                <a:gd name="T101" fmla="*/ T100 w 22862"/>
                <a:gd name="T102" fmla="+- 0 9006 -2034"/>
                <a:gd name="T103" fmla="*/ 9006 h 11400"/>
                <a:gd name="T104" fmla="+- 0 27230 4399"/>
                <a:gd name="T105" fmla="*/ T104 w 22862"/>
                <a:gd name="T106" fmla="+- 0 8546 -2034"/>
                <a:gd name="T107" fmla="*/ 8546 h 11400"/>
                <a:gd name="T108" fmla="+- 0 27188 4399"/>
                <a:gd name="T109" fmla="*/ T108 w 22862"/>
                <a:gd name="T110" fmla="+- 0 8106 -2034"/>
                <a:gd name="T111" fmla="*/ 8106 h 11400"/>
                <a:gd name="T112" fmla="+- 0 27127 4399"/>
                <a:gd name="T113" fmla="*/ T112 w 22862"/>
                <a:gd name="T114" fmla="+- 0 7646 -2034"/>
                <a:gd name="T115" fmla="*/ 7646 h 11400"/>
                <a:gd name="T116" fmla="+- 0 27048 4399"/>
                <a:gd name="T117" fmla="*/ T116 w 22862"/>
                <a:gd name="T118" fmla="+- 0 7186 -2034"/>
                <a:gd name="T119" fmla="*/ 7186 h 11400"/>
                <a:gd name="T120" fmla="+- 0 26951 4399"/>
                <a:gd name="T121" fmla="*/ T120 w 22862"/>
                <a:gd name="T122" fmla="+- 0 6746 -2034"/>
                <a:gd name="T123" fmla="*/ 6746 h 11400"/>
                <a:gd name="T124" fmla="+- 0 26835 4399"/>
                <a:gd name="T125" fmla="*/ T124 w 22862"/>
                <a:gd name="T126" fmla="+- 0 6286 -2034"/>
                <a:gd name="T127" fmla="*/ 6286 h 11400"/>
                <a:gd name="T128" fmla="+- 0 26702 4399"/>
                <a:gd name="T129" fmla="*/ T128 w 22862"/>
                <a:gd name="T130" fmla="+- 0 5846 -2034"/>
                <a:gd name="T131" fmla="*/ 5846 h 11400"/>
                <a:gd name="T132" fmla="+- 0 26550 4399"/>
                <a:gd name="T133" fmla="*/ T132 w 22862"/>
                <a:gd name="T134" fmla="+- 0 5406 -2034"/>
                <a:gd name="T135" fmla="*/ 5406 h 11400"/>
                <a:gd name="T136" fmla="+- 0 26380 4399"/>
                <a:gd name="T137" fmla="*/ T136 w 22862"/>
                <a:gd name="T138" fmla="+- 0 4986 -2034"/>
                <a:gd name="T139" fmla="*/ 4986 h 11400"/>
                <a:gd name="T140" fmla="+- 0 26192 4399"/>
                <a:gd name="T141" fmla="*/ T140 w 22862"/>
                <a:gd name="T142" fmla="+- 0 4566 -2034"/>
                <a:gd name="T143" fmla="*/ 4566 h 11400"/>
                <a:gd name="T144" fmla="+- 0 25985 4399"/>
                <a:gd name="T145" fmla="*/ T144 w 22862"/>
                <a:gd name="T146" fmla="+- 0 4146 -2034"/>
                <a:gd name="T147" fmla="*/ 4146 h 11400"/>
                <a:gd name="T148" fmla="+- 0 25760 4399"/>
                <a:gd name="T149" fmla="*/ T148 w 22862"/>
                <a:gd name="T150" fmla="+- 0 3726 -2034"/>
                <a:gd name="T151" fmla="*/ 3726 h 11400"/>
                <a:gd name="T152" fmla="+- 0 25517 4399"/>
                <a:gd name="T153" fmla="*/ T152 w 22862"/>
                <a:gd name="T154" fmla="+- 0 3326 -2034"/>
                <a:gd name="T155" fmla="*/ 3326 h 11400"/>
                <a:gd name="T156" fmla="+- 0 25256 4399"/>
                <a:gd name="T157" fmla="*/ T156 w 22862"/>
                <a:gd name="T158" fmla="+- 0 2926 -2034"/>
                <a:gd name="T159" fmla="*/ 2926 h 11400"/>
                <a:gd name="T160" fmla="+- 0 24976 4399"/>
                <a:gd name="T161" fmla="*/ T160 w 22862"/>
                <a:gd name="T162" fmla="+- 0 2526 -2034"/>
                <a:gd name="T163" fmla="*/ 2526 h 11400"/>
                <a:gd name="T164" fmla="+- 0 24679 4399"/>
                <a:gd name="T165" fmla="*/ T164 w 22862"/>
                <a:gd name="T166" fmla="+- 0 2146 -2034"/>
                <a:gd name="T167" fmla="*/ 2146 h 11400"/>
                <a:gd name="T168" fmla="+- 0 24363 4399"/>
                <a:gd name="T169" fmla="*/ T168 w 22862"/>
                <a:gd name="T170" fmla="+- 0 1786 -2034"/>
                <a:gd name="T171" fmla="*/ 1786 h 11400"/>
                <a:gd name="T172" fmla="+- 0 23778 4399"/>
                <a:gd name="T173" fmla="*/ T172 w 22862"/>
                <a:gd name="T174" fmla="+- 0 1186 -2034"/>
                <a:gd name="T175" fmla="*/ 1186 h 11400"/>
                <a:gd name="T176" fmla="+- 0 22937 4399"/>
                <a:gd name="T177" fmla="*/ T176 w 22862"/>
                <a:gd name="T178" fmla="+- 0 446 -2034"/>
                <a:gd name="T179" fmla="*/ 446 h 11400"/>
                <a:gd name="T180" fmla="+- 0 22120 4399"/>
                <a:gd name="T181" fmla="*/ T180 w 22862"/>
                <a:gd name="T182" fmla="+- 0 -154 -2034"/>
                <a:gd name="T183" fmla="*/ -154 h 11400"/>
                <a:gd name="T184" fmla="+- 0 21423 4399"/>
                <a:gd name="T185" fmla="*/ T184 w 22862"/>
                <a:gd name="T186" fmla="+- 0 -574 -2034"/>
                <a:gd name="T187" fmla="*/ -574 h 11400"/>
                <a:gd name="T188" fmla="+- 0 19966 4399"/>
                <a:gd name="T189" fmla="*/ T188 w 22862"/>
                <a:gd name="T190" fmla="+- 0 -1274 -2034"/>
                <a:gd name="T191" fmla="*/ -1274 h 11400"/>
                <a:gd name="T192" fmla="+- 0 19465 4399"/>
                <a:gd name="T193" fmla="*/ T192 w 22862"/>
                <a:gd name="T194" fmla="+- 0 -1454 -2034"/>
                <a:gd name="T195" fmla="*/ -1454 h 11400"/>
                <a:gd name="T196" fmla="+- 0 17580 4399"/>
                <a:gd name="T197" fmla="*/ T196 w 22862"/>
                <a:gd name="T198" fmla="+- 0 -1914 -2034"/>
                <a:gd name="T199" fmla="*/ -1914 h 11400"/>
                <a:gd name="T200" fmla="+- 0 14254 4399"/>
                <a:gd name="T201" fmla="*/ T200 w 22862"/>
                <a:gd name="T202" fmla="+- 0 -1934 -2034"/>
                <a:gd name="T203" fmla="*/ -1934 h 11400"/>
                <a:gd name="T204" fmla="+- 0 14341 4399"/>
                <a:gd name="T205" fmla="*/ T204 w 22862"/>
                <a:gd name="T206" fmla="+- 0 -1934 -2034"/>
                <a:gd name="T207" fmla="*/ -1934 h 11400"/>
                <a:gd name="T208" fmla="+- 0 17144 4399"/>
                <a:gd name="T209" fmla="*/ T208 w 22862"/>
                <a:gd name="T210" fmla="+- 0 -1954 -2034"/>
                <a:gd name="T211" fmla="*/ -1954 h 11400"/>
                <a:gd name="T212" fmla="+- 0 16882 4399"/>
                <a:gd name="T213" fmla="*/ T212 w 22862"/>
                <a:gd name="T214" fmla="+- 0 -1994 -2034"/>
                <a:gd name="T215" fmla="*/ -1994 h 11400"/>
                <a:gd name="T216" fmla="+- 0 16356 4399"/>
                <a:gd name="T217" fmla="*/ T216 w 22862"/>
                <a:gd name="T218" fmla="+- 0 -2034 -2034"/>
                <a:gd name="T219" fmla="*/ -2034 h 114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</a:cxnLst>
              <a:rect l="0" t="0" r="r" b="b"/>
              <a:pathLst>
                <a:path w="22862" h="11400">
                  <a:moveTo>
                    <a:pt x="13528" y="180"/>
                  </a:moveTo>
                  <a:lnTo>
                    <a:pt x="9334" y="180"/>
                  </a:lnTo>
                  <a:lnTo>
                    <a:pt x="8304" y="420"/>
                  </a:lnTo>
                  <a:lnTo>
                    <a:pt x="8219" y="460"/>
                  </a:lnTo>
                  <a:lnTo>
                    <a:pt x="8049" y="500"/>
                  </a:lnTo>
                  <a:lnTo>
                    <a:pt x="7965" y="540"/>
                  </a:lnTo>
                  <a:lnTo>
                    <a:pt x="7796" y="580"/>
                  </a:lnTo>
                  <a:lnTo>
                    <a:pt x="7712" y="620"/>
                  </a:lnTo>
                  <a:lnTo>
                    <a:pt x="7628" y="640"/>
                  </a:lnTo>
                  <a:lnTo>
                    <a:pt x="7545" y="680"/>
                  </a:lnTo>
                  <a:lnTo>
                    <a:pt x="7461" y="700"/>
                  </a:lnTo>
                  <a:lnTo>
                    <a:pt x="7378" y="740"/>
                  </a:lnTo>
                  <a:lnTo>
                    <a:pt x="7295" y="760"/>
                  </a:lnTo>
                  <a:lnTo>
                    <a:pt x="7129" y="840"/>
                  </a:lnTo>
                  <a:lnTo>
                    <a:pt x="7047" y="860"/>
                  </a:lnTo>
                  <a:lnTo>
                    <a:pt x="6801" y="980"/>
                  </a:lnTo>
                  <a:lnTo>
                    <a:pt x="6719" y="1000"/>
                  </a:lnTo>
                  <a:lnTo>
                    <a:pt x="5916" y="1400"/>
                  </a:lnTo>
                  <a:lnTo>
                    <a:pt x="5838" y="1460"/>
                  </a:lnTo>
                  <a:lnTo>
                    <a:pt x="5603" y="1580"/>
                  </a:lnTo>
                  <a:lnTo>
                    <a:pt x="5525" y="1640"/>
                  </a:lnTo>
                  <a:lnTo>
                    <a:pt x="5448" y="1680"/>
                  </a:lnTo>
                  <a:lnTo>
                    <a:pt x="5371" y="1740"/>
                  </a:lnTo>
                  <a:lnTo>
                    <a:pt x="5217" y="1820"/>
                  </a:lnTo>
                  <a:lnTo>
                    <a:pt x="5141" y="1880"/>
                  </a:lnTo>
                  <a:lnTo>
                    <a:pt x="5065" y="1920"/>
                  </a:lnTo>
                  <a:lnTo>
                    <a:pt x="4914" y="2040"/>
                  </a:lnTo>
                  <a:lnTo>
                    <a:pt x="4839" y="2080"/>
                  </a:lnTo>
                  <a:lnTo>
                    <a:pt x="4690" y="2200"/>
                  </a:lnTo>
                  <a:lnTo>
                    <a:pt x="4616" y="2240"/>
                  </a:lnTo>
                  <a:lnTo>
                    <a:pt x="4324" y="2480"/>
                  </a:lnTo>
                  <a:lnTo>
                    <a:pt x="4252" y="2520"/>
                  </a:lnTo>
                  <a:lnTo>
                    <a:pt x="4180" y="2580"/>
                  </a:lnTo>
                  <a:lnTo>
                    <a:pt x="3896" y="2820"/>
                  </a:lnTo>
                  <a:lnTo>
                    <a:pt x="3826" y="2900"/>
                  </a:lnTo>
                  <a:lnTo>
                    <a:pt x="3550" y="3140"/>
                  </a:lnTo>
                  <a:lnTo>
                    <a:pt x="3483" y="3220"/>
                  </a:lnTo>
                  <a:lnTo>
                    <a:pt x="3348" y="3340"/>
                  </a:lnTo>
                  <a:lnTo>
                    <a:pt x="3290" y="3400"/>
                  </a:lnTo>
                  <a:lnTo>
                    <a:pt x="3175" y="3520"/>
                  </a:lnTo>
                  <a:lnTo>
                    <a:pt x="3063" y="3640"/>
                  </a:lnTo>
                  <a:lnTo>
                    <a:pt x="2953" y="3760"/>
                  </a:lnTo>
                  <a:lnTo>
                    <a:pt x="2898" y="3820"/>
                  </a:lnTo>
                  <a:lnTo>
                    <a:pt x="2844" y="3880"/>
                  </a:lnTo>
                  <a:lnTo>
                    <a:pt x="2791" y="3940"/>
                  </a:lnTo>
                  <a:lnTo>
                    <a:pt x="2738" y="4000"/>
                  </a:lnTo>
                  <a:lnTo>
                    <a:pt x="2686" y="4060"/>
                  </a:lnTo>
                  <a:lnTo>
                    <a:pt x="2634" y="4120"/>
                  </a:lnTo>
                  <a:lnTo>
                    <a:pt x="2582" y="4180"/>
                  </a:lnTo>
                  <a:lnTo>
                    <a:pt x="2531" y="4260"/>
                  </a:lnTo>
                  <a:lnTo>
                    <a:pt x="2481" y="4320"/>
                  </a:lnTo>
                  <a:lnTo>
                    <a:pt x="2431" y="4380"/>
                  </a:lnTo>
                  <a:lnTo>
                    <a:pt x="2382" y="4440"/>
                  </a:lnTo>
                  <a:lnTo>
                    <a:pt x="2333" y="4500"/>
                  </a:lnTo>
                  <a:lnTo>
                    <a:pt x="2285" y="4560"/>
                  </a:lnTo>
                  <a:lnTo>
                    <a:pt x="2237" y="4640"/>
                  </a:lnTo>
                  <a:lnTo>
                    <a:pt x="2189" y="4700"/>
                  </a:lnTo>
                  <a:lnTo>
                    <a:pt x="2143" y="4760"/>
                  </a:lnTo>
                  <a:lnTo>
                    <a:pt x="2096" y="4820"/>
                  </a:lnTo>
                  <a:lnTo>
                    <a:pt x="2050" y="4880"/>
                  </a:lnTo>
                  <a:lnTo>
                    <a:pt x="2005" y="4960"/>
                  </a:lnTo>
                  <a:lnTo>
                    <a:pt x="1960" y="5020"/>
                  </a:lnTo>
                  <a:lnTo>
                    <a:pt x="1916" y="5080"/>
                  </a:lnTo>
                  <a:lnTo>
                    <a:pt x="1872" y="5160"/>
                  </a:lnTo>
                  <a:lnTo>
                    <a:pt x="1829" y="5220"/>
                  </a:lnTo>
                  <a:lnTo>
                    <a:pt x="1786" y="5280"/>
                  </a:lnTo>
                  <a:lnTo>
                    <a:pt x="1744" y="5360"/>
                  </a:lnTo>
                  <a:lnTo>
                    <a:pt x="1702" y="5420"/>
                  </a:lnTo>
                  <a:lnTo>
                    <a:pt x="1661" y="5480"/>
                  </a:lnTo>
                  <a:lnTo>
                    <a:pt x="1620" y="5560"/>
                  </a:lnTo>
                  <a:lnTo>
                    <a:pt x="1580" y="5620"/>
                  </a:lnTo>
                  <a:lnTo>
                    <a:pt x="1540" y="5680"/>
                  </a:lnTo>
                  <a:lnTo>
                    <a:pt x="1501" y="5760"/>
                  </a:lnTo>
                  <a:lnTo>
                    <a:pt x="1462" y="5820"/>
                  </a:lnTo>
                  <a:lnTo>
                    <a:pt x="1424" y="5900"/>
                  </a:lnTo>
                  <a:lnTo>
                    <a:pt x="1386" y="5960"/>
                  </a:lnTo>
                  <a:lnTo>
                    <a:pt x="1349" y="6040"/>
                  </a:lnTo>
                  <a:lnTo>
                    <a:pt x="1312" y="6100"/>
                  </a:lnTo>
                  <a:lnTo>
                    <a:pt x="1276" y="6180"/>
                  </a:lnTo>
                  <a:lnTo>
                    <a:pt x="1240" y="6240"/>
                  </a:lnTo>
                  <a:lnTo>
                    <a:pt x="1205" y="6320"/>
                  </a:lnTo>
                  <a:lnTo>
                    <a:pt x="1171" y="6380"/>
                  </a:lnTo>
                  <a:lnTo>
                    <a:pt x="1136" y="6460"/>
                  </a:lnTo>
                  <a:lnTo>
                    <a:pt x="1103" y="6520"/>
                  </a:lnTo>
                  <a:lnTo>
                    <a:pt x="1070" y="6600"/>
                  </a:lnTo>
                  <a:lnTo>
                    <a:pt x="1037" y="6660"/>
                  </a:lnTo>
                  <a:lnTo>
                    <a:pt x="1005" y="6740"/>
                  </a:lnTo>
                  <a:lnTo>
                    <a:pt x="973" y="6800"/>
                  </a:lnTo>
                  <a:lnTo>
                    <a:pt x="942" y="6880"/>
                  </a:lnTo>
                  <a:lnTo>
                    <a:pt x="911" y="6940"/>
                  </a:lnTo>
                  <a:lnTo>
                    <a:pt x="881" y="7020"/>
                  </a:lnTo>
                  <a:lnTo>
                    <a:pt x="852" y="7080"/>
                  </a:lnTo>
                  <a:lnTo>
                    <a:pt x="822" y="7160"/>
                  </a:lnTo>
                  <a:lnTo>
                    <a:pt x="794" y="7240"/>
                  </a:lnTo>
                  <a:lnTo>
                    <a:pt x="766" y="7300"/>
                  </a:lnTo>
                  <a:lnTo>
                    <a:pt x="738" y="7380"/>
                  </a:lnTo>
                  <a:lnTo>
                    <a:pt x="711" y="7440"/>
                  </a:lnTo>
                  <a:lnTo>
                    <a:pt x="685" y="7520"/>
                  </a:lnTo>
                  <a:lnTo>
                    <a:pt x="658" y="7600"/>
                  </a:lnTo>
                  <a:lnTo>
                    <a:pt x="633" y="7660"/>
                  </a:lnTo>
                  <a:lnTo>
                    <a:pt x="608" y="7740"/>
                  </a:lnTo>
                  <a:lnTo>
                    <a:pt x="583" y="7820"/>
                  </a:lnTo>
                  <a:lnTo>
                    <a:pt x="559" y="7880"/>
                  </a:lnTo>
                  <a:lnTo>
                    <a:pt x="536" y="7960"/>
                  </a:lnTo>
                  <a:lnTo>
                    <a:pt x="513" y="8040"/>
                  </a:lnTo>
                  <a:lnTo>
                    <a:pt x="490" y="8100"/>
                  </a:lnTo>
                  <a:lnTo>
                    <a:pt x="468" y="8180"/>
                  </a:lnTo>
                  <a:lnTo>
                    <a:pt x="447" y="8260"/>
                  </a:lnTo>
                  <a:lnTo>
                    <a:pt x="426" y="8320"/>
                  </a:lnTo>
                  <a:lnTo>
                    <a:pt x="405" y="8400"/>
                  </a:lnTo>
                  <a:lnTo>
                    <a:pt x="385" y="8480"/>
                  </a:lnTo>
                  <a:lnTo>
                    <a:pt x="366" y="8560"/>
                  </a:lnTo>
                  <a:lnTo>
                    <a:pt x="347" y="8620"/>
                  </a:lnTo>
                  <a:lnTo>
                    <a:pt x="328" y="8700"/>
                  </a:lnTo>
                  <a:lnTo>
                    <a:pt x="310" y="8780"/>
                  </a:lnTo>
                  <a:lnTo>
                    <a:pt x="293" y="8840"/>
                  </a:lnTo>
                  <a:lnTo>
                    <a:pt x="276" y="8920"/>
                  </a:lnTo>
                  <a:lnTo>
                    <a:pt x="259" y="9000"/>
                  </a:lnTo>
                  <a:lnTo>
                    <a:pt x="243" y="9080"/>
                  </a:lnTo>
                  <a:lnTo>
                    <a:pt x="228" y="9140"/>
                  </a:lnTo>
                  <a:lnTo>
                    <a:pt x="213" y="9220"/>
                  </a:lnTo>
                  <a:lnTo>
                    <a:pt x="199" y="9300"/>
                  </a:lnTo>
                  <a:lnTo>
                    <a:pt x="185" y="9380"/>
                  </a:lnTo>
                  <a:lnTo>
                    <a:pt x="171" y="9460"/>
                  </a:lnTo>
                  <a:lnTo>
                    <a:pt x="158" y="9520"/>
                  </a:lnTo>
                  <a:lnTo>
                    <a:pt x="146" y="9600"/>
                  </a:lnTo>
                  <a:lnTo>
                    <a:pt x="134" y="9680"/>
                  </a:lnTo>
                  <a:lnTo>
                    <a:pt x="123" y="9760"/>
                  </a:lnTo>
                  <a:lnTo>
                    <a:pt x="112" y="9820"/>
                  </a:lnTo>
                  <a:lnTo>
                    <a:pt x="101" y="9900"/>
                  </a:lnTo>
                  <a:lnTo>
                    <a:pt x="92" y="9980"/>
                  </a:lnTo>
                  <a:lnTo>
                    <a:pt x="82" y="10060"/>
                  </a:lnTo>
                  <a:lnTo>
                    <a:pt x="73" y="10140"/>
                  </a:lnTo>
                  <a:lnTo>
                    <a:pt x="65" y="10200"/>
                  </a:lnTo>
                  <a:lnTo>
                    <a:pt x="57" y="10280"/>
                  </a:lnTo>
                  <a:lnTo>
                    <a:pt x="50" y="10360"/>
                  </a:lnTo>
                  <a:lnTo>
                    <a:pt x="43" y="10440"/>
                  </a:lnTo>
                  <a:lnTo>
                    <a:pt x="37" y="10520"/>
                  </a:lnTo>
                  <a:lnTo>
                    <a:pt x="31" y="10580"/>
                  </a:lnTo>
                  <a:lnTo>
                    <a:pt x="25" y="10660"/>
                  </a:lnTo>
                  <a:lnTo>
                    <a:pt x="21" y="10740"/>
                  </a:lnTo>
                  <a:lnTo>
                    <a:pt x="16" y="10820"/>
                  </a:lnTo>
                  <a:lnTo>
                    <a:pt x="13" y="10900"/>
                  </a:lnTo>
                  <a:lnTo>
                    <a:pt x="9" y="10960"/>
                  </a:lnTo>
                  <a:lnTo>
                    <a:pt x="7" y="11040"/>
                  </a:lnTo>
                  <a:lnTo>
                    <a:pt x="4" y="11120"/>
                  </a:lnTo>
                  <a:lnTo>
                    <a:pt x="2" y="11200"/>
                  </a:lnTo>
                  <a:lnTo>
                    <a:pt x="1" y="11280"/>
                  </a:lnTo>
                  <a:lnTo>
                    <a:pt x="0" y="11340"/>
                  </a:lnTo>
                  <a:lnTo>
                    <a:pt x="0" y="11400"/>
                  </a:lnTo>
                  <a:lnTo>
                    <a:pt x="22862" y="11400"/>
                  </a:lnTo>
                  <a:lnTo>
                    <a:pt x="22862" y="11340"/>
                  </a:lnTo>
                  <a:lnTo>
                    <a:pt x="22861" y="11280"/>
                  </a:lnTo>
                  <a:lnTo>
                    <a:pt x="22860" y="11200"/>
                  </a:lnTo>
                  <a:lnTo>
                    <a:pt x="22858" y="11120"/>
                  </a:lnTo>
                  <a:lnTo>
                    <a:pt x="22856" y="11040"/>
                  </a:lnTo>
                  <a:lnTo>
                    <a:pt x="22853" y="10960"/>
                  </a:lnTo>
                  <a:lnTo>
                    <a:pt x="22850" y="10900"/>
                  </a:lnTo>
                  <a:lnTo>
                    <a:pt x="22846" y="10820"/>
                  </a:lnTo>
                  <a:lnTo>
                    <a:pt x="22841" y="10740"/>
                  </a:lnTo>
                  <a:lnTo>
                    <a:pt x="22837" y="10660"/>
                  </a:lnTo>
                  <a:lnTo>
                    <a:pt x="22831" y="10580"/>
                  </a:lnTo>
                  <a:lnTo>
                    <a:pt x="22825" y="10520"/>
                  </a:lnTo>
                  <a:lnTo>
                    <a:pt x="22819" y="10440"/>
                  </a:lnTo>
                  <a:lnTo>
                    <a:pt x="22812" y="10360"/>
                  </a:lnTo>
                  <a:lnTo>
                    <a:pt x="22805" y="10280"/>
                  </a:lnTo>
                  <a:lnTo>
                    <a:pt x="22797" y="10200"/>
                  </a:lnTo>
                  <a:lnTo>
                    <a:pt x="22789" y="10140"/>
                  </a:lnTo>
                  <a:lnTo>
                    <a:pt x="22780" y="10060"/>
                  </a:lnTo>
                  <a:lnTo>
                    <a:pt x="22771" y="9980"/>
                  </a:lnTo>
                  <a:lnTo>
                    <a:pt x="22761" y="9900"/>
                  </a:lnTo>
                  <a:lnTo>
                    <a:pt x="22750" y="9820"/>
                  </a:lnTo>
                  <a:lnTo>
                    <a:pt x="22739" y="9760"/>
                  </a:lnTo>
                  <a:lnTo>
                    <a:pt x="22728" y="9680"/>
                  </a:lnTo>
                  <a:lnTo>
                    <a:pt x="22716" y="9600"/>
                  </a:lnTo>
                  <a:lnTo>
                    <a:pt x="22704" y="9520"/>
                  </a:lnTo>
                  <a:lnTo>
                    <a:pt x="22691" y="9460"/>
                  </a:lnTo>
                  <a:lnTo>
                    <a:pt x="22677" y="9380"/>
                  </a:lnTo>
                  <a:lnTo>
                    <a:pt x="22663" y="9300"/>
                  </a:lnTo>
                  <a:lnTo>
                    <a:pt x="22649" y="9220"/>
                  </a:lnTo>
                  <a:lnTo>
                    <a:pt x="22634" y="9140"/>
                  </a:lnTo>
                  <a:lnTo>
                    <a:pt x="22619" y="9080"/>
                  </a:lnTo>
                  <a:lnTo>
                    <a:pt x="22603" y="9000"/>
                  </a:lnTo>
                  <a:lnTo>
                    <a:pt x="22586" y="8920"/>
                  </a:lnTo>
                  <a:lnTo>
                    <a:pt x="22569" y="8840"/>
                  </a:lnTo>
                  <a:lnTo>
                    <a:pt x="22552" y="8780"/>
                  </a:lnTo>
                  <a:lnTo>
                    <a:pt x="22534" y="8700"/>
                  </a:lnTo>
                  <a:lnTo>
                    <a:pt x="22515" y="8620"/>
                  </a:lnTo>
                  <a:lnTo>
                    <a:pt x="22496" y="8560"/>
                  </a:lnTo>
                  <a:lnTo>
                    <a:pt x="22477" y="8480"/>
                  </a:lnTo>
                  <a:lnTo>
                    <a:pt x="22457" y="8400"/>
                  </a:lnTo>
                  <a:lnTo>
                    <a:pt x="22436" y="8320"/>
                  </a:lnTo>
                  <a:lnTo>
                    <a:pt x="22415" y="8260"/>
                  </a:lnTo>
                  <a:lnTo>
                    <a:pt x="22394" y="8180"/>
                  </a:lnTo>
                  <a:lnTo>
                    <a:pt x="22372" y="8100"/>
                  </a:lnTo>
                  <a:lnTo>
                    <a:pt x="22349" y="8040"/>
                  </a:lnTo>
                  <a:lnTo>
                    <a:pt x="22326" y="7960"/>
                  </a:lnTo>
                  <a:lnTo>
                    <a:pt x="22303" y="7880"/>
                  </a:lnTo>
                  <a:lnTo>
                    <a:pt x="22279" y="7820"/>
                  </a:lnTo>
                  <a:lnTo>
                    <a:pt x="22254" y="7740"/>
                  </a:lnTo>
                  <a:lnTo>
                    <a:pt x="22229" y="7660"/>
                  </a:lnTo>
                  <a:lnTo>
                    <a:pt x="22204" y="7600"/>
                  </a:lnTo>
                  <a:lnTo>
                    <a:pt x="22178" y="7520"/>
                  </a:lnTo>
                  <a:lnTo>
                    <a:pt x="22151" y="7440"/>
                  </a:lnTo>
                  <a:lnTo>
                    <a:pt x="22124" y="7380"/>
                  </a:lnTo>
                  <a:lnTo>
                    <a:pt x="22096" y="7300"/>
                  </a:lnTo>
                  <a:lnTo>
                    <a:pt x="22068" y="7240"/>
                  </a:lnTo>
                  <a:lnTo>
                    <a:pt x="22040" y="7160"/>
                  </a:lnTo>
                  <a:lnTo>
                    <a:pt x="22010" y="7080"/>
                  </a:lnTo>
                  <a:lnTo>
                    <a:pt x="21981" y="7020"/>
                  </a:lnTo>
                  <a:lnTo>
                    <a:pt x="21951" y="6940"/>
                  </a:lnTo>
                  <a:lnTo>
                    <a:pt x="21920" y="6880"/>
                  </a:lnTo>
                  <a:lnTo>
                    <a:pt x="21889" y="6800"/>
                  </a:lnTo>
                  <a:lnTo>
                    <a:pt x="21857" y="6740"/>
                  </a:lnTo>
                  <a:lnTo>
                    <a:pt x="21825" y="6660"/>
                  </a:lnTo>
                  <a:lnTo>
                    <a:pt x="21793" y="6600"/>
                  </a:lnTo>
                  <a:lnTo>
                    <a:pt x="21759" y="6520"/>
                  </a:lnTo>
                  <a:lnTo>
                    <a:pt x="21726" y="6460"/>
                  </a:lnTo>
                  <a:lnTo>
                    <a:pt x="21692" y="6380"/>
                  </a:lnTo>
                  <a:lnTo>
                    <a:pt x="21657" y="6320"/>
                  </a:lnTo>
                  <a:lnTo>
                    <a:pt x="21622" y="6240"/>
                  </a:lnTo>
                  <a:lnTo>
                    <a:pt x="21586" y="6180"/>
                  </a:lnTo>
                  <a:lnTo>
                    <a:pt x="21550" y="6100"/>
                  </a:lnTo>
                  <a:lnTo>
                    <a:pt x="21513" y="6040"/>
                  </a:lnTo>
                  <a:lnTo>
                    <a:pt x="21476" y="5960"/>
                  </a:lnTo>
                  <a:lnTo>
                    <a:pt x="21438" y="5900"/>
                  </a:lnTo>
                  <a:lnTo>
                    <a:pt x="21400" y="5820"/>
                  </a:lnTo>
                  <a:lnTo>
                    <a:pt x="21361" y="5760"/>
                  </a:lnTo>
                  <a:lnTo>
                    <a:pt x="21322" y="5680"/>
                  </a:lnTo>
                  <a:lnTo>
                    <a:pt x="21282" y="5620"/>
                  </a:lnTo>
                  <a:lnTo>
                    <a:pt x="21242" y="5560"/>
                  </a:lnTo>
                  <a:lnTo>
                    <a:pt x="21201" y="5480"/>
                  </a:lnTo>
                  <a:lnTo>
                    <a:pt x="21160" y="5420"/>
                  </a:lnTo>
                  <a:lnTo>
                    <a:pt x="21118" y="5360"/>
                  </a:lnTo>
                  <a:lnTo>
                    <a:pt x="21076" y="5280"/>
                  </a:lnTo>
                  <a:lnTo>
                    <a:pt x="21033" y="5220"/>
                  </a:lnTo>
                  <a:lnTo>
                    <a:pt x="20990" y="5160"/>
                  </a:lnTo>
                  <a:lnTo>
                    <a:pt x="20946" y="5080"/>
                  </a:lnTo>
                  <a:lnTo>
                    <a:pt x="20902" y="5020"/>
                  </a:lnTo>
                  <a:lnTo>
                    <a:pt x="20857" y="4960"/>
                  </a:lnTo>
                  <a:lnTo>
                    <a:pt x="20812" y="4880"/>
                  </a:lnTo>
                  <a:lnTo>
                    <a:pt x="20766" y="4820"/>
                  </a:lnTo>
                  <a:lnTo>
                    <a:pt x="20719" y="4760"/>
                  </a:lnTo>
                  <a:lnTo>
                    <a:pt x="20673" y="4700"/>
                  </a:lnTo>
                  <a:lnTo>
                    <a:pt x="20625" y="4640"/>
                  </a:lnTo>
                  <a:lnTo>
                    <a:pt x="20577" y="4560"/>
                  </a:lnTo>
                  <a:lnTo>
                    <a:pt x="20529" y="4500"/>
                  </a:lnTo>
                  <a:lnTo>
                    <a:pt x="20480" y="4440"/>
                  </a:lnTo>
                  <a:lnTo>
                    <a:pt x="20431" y="4380"/>
                  </a:lnTo>
                  <a:lnTo>
                    <a:pt x="20381" y="4320"/>
                  </a:lnTo>
                  <a:lnTo>
                    <a:pt x="20331" y="4260"/>
                  </a:lnTo>
                  <a:lnTo>
                    <a:pt x="20280" y="4180"/>
                  </a:lnTo>
                  <a:lnTo>
                    <a:pt x="20228" y="4120"/>
                  </a:lnTo>
                  <a:lnTo>
                    <a:pt x="20176" y="4060"/>
                  </a:lnTo>
                  <a:lnTo>
                    <a:pt x="20124" y="4000"/>
                  </a:lnTo>
                  <a:lnTo>
                    <a:pt x="20071" y="3940"/>
                  </a:lnTo>
                  <a:lnTo>
                    <a:pt x="20018" y="3880"/>
                  </a:lnTo>
                  <a:lnTo>
                    <a:pt x="19964" y="3820"/>
                  </a:lnTo>
                  <a:lnTo>
                    <a:pt x="19909" y="3760"/>
                  </a:lnTo>
                  <a:lnTo>
                    <a:pt x="19799" y="3640"/>
                  </a:lnTo>
                  <a:lnTo>
                    <a:pt x="19687" y="3520"/>
                  </a:lnTo>
                  <a:lnTo>
                    <a:pt x="19572" y="3400"/>
                  </a:lnTo>
                  <a:lnTo>
                    <a:pt x="19514" y="3340"/>
                  </a:lnTo>
                  <a:lnTo>
                    <a:pt x="19379" y="3220"/>
                  </a:lnTo>
                  <a:lnTo>
                    <a:pt x="19311" y="3140"/>
                  </a:lnTo>
                  <a:lnTo>
                    <a:pt x="19036" y="2900"/>
                  </a:lnTo>
                  <a:lnTo>
                    <a:pt x="18966" y="2820"/>
                  </a:lnTo>
                  <a:lnTo>
                    <a:pt x="18682" y="2580"/>
                  </a:lnTo>
                  <a:lnTo>
                    <a:pt x="18610" y="2520"/>
                  </a:lnTo>
                  <a:lnTo>
                    <a:pt x="18538" y="2480"/>
                  </a:lnTo>
                  <a:lnTo>
                    <a:pt x="18246" y="2240"/>
                  </a:lnTo>
                  <a:lnTo>
                    <a:pt x="18172" y="2200"/>
                  </a:lnTo>
                  <a:lnTo>
                    <a:pt x="18023" y="2080"/>
                  </a:lnTo>
                  <a:lnTo>
                    <a:pt x="17948" y="2040"/>
                  </a:lnTo>
                  <a:lnTo>
                    <a:pt x="17797" y="1920"/>
                  </a:lnTo>
                  <a:lnTo>
                    <a:pt x="17721" y="1880"/>
                  </a:lnTo>
                  <a:lnTo>
                    <a:pt x="17645" y="1820"/>
                  </a:lnTo>
                  <a:lnTo>
                    <a:pt x="17491" y="1740"/>
                  </a:lnTo>
                  <a:lnTo>
                    <a:pt x="17414" y="1680"/>
                  </a:lnTo>
                  <a:lnTo>
                    <a:pt x="17337" y="1640"/>
                  </a:lnTo>
                  <a:lnTo>
                    <a:pt x="17259" y="1580"/>
                  </a:lnTo>
                  <a:lnTo>
                    <a:pt x="17024" y="1460"/>
                  </a:lnTo>
                  <a:lnTo>
                    <a:pt x="16945" y="1400"/>
                  </a:lnTo>
                  <a:lnTo>
                    <a:pt x="16143" y="1000"/>
                  </a:lnTo>
                  <a:lnTo>
                    <a:pt x="16061" y="980"/>
                  </a:lnTo>
                  <a:lnTo>
                    <a:pt x="15815" y="860"/>
                  </a:lnTo>
                  <a:lnTo>
                    <a:pt x="15733" y="840"/>
                  </a:lnTo>
                  <a:lnTo>
                    <a:pt x="15567" y="760"/>
                  </a:lnTo>
                  <a:lnTo>
                    <a:pt x="15484" y="740"/>
                  </a:lnTo>
                  <a:lnTo>
                    <a:pt x="15401" y="700"/>
                  </a:lnTo>
                  <a:lnTo>
                    <a:pt x="15317" y="680"/>
                  </a:lnTo>
                  <a:lnTo>
                    <a:pt x="15234" y="640"/>
                  </a:lnTo>
                  <a:lnTo>
                    <a:pt x="15150" y="620"/>
                  </a:lnTo>
                  <a:lnTo>
                    <a:pt x="15066" y="580"/>
                  </a:lnTo>
                  <a:lnTo>
                    <a:pt x="14897" y="540"/>
                  </a:lnTo>
                  <a:lnTo>
                    <a:pt x="14813" y="500"/>
                  </a:lnTo>
                  <a:lnTo>
                    <a:pt x="14643" y="460"/>
                  </a:lnTo>
                  <a:lnTo>
                    <a:pt x="14558" y="420"/>
                  </a:lnTo>
                  <a:lnTo>
                    <a:pt x="13528" y="180"/>
                  </a:lnTo>
                  <a:close/>
                  <a:moveTo>
                    <a:pt x="13181" y="120"/>
                  </a:moveTo>
                  <a:lnTo>
                    <a:pt x="9681" y="120"/>
                  </a:lnTo>
                  <a:lnTo>
                    <a:pt x="9421" y="180"/>
                  </a:lnTo>
                  <a:lnTo>
                    <a:pt x="13441" y="180"/>
                  </a:lnTo>
                  <a:lnTo>
                    <a:pt x="13181" y="120"/>
                  </a:lnTo>
                  <a:close/>
                  <a:moveTo>
                    <a:pt x="13007" y="100"/>
                  </a:moveTo>
                  <a:lnTo>
                    <a:pt x="9855" y="100"/>
                  </a:lnTo>
                  <a:lnTo>
                    <a:pt x="9768" y="120"/>
                  </a:lnTo>
                  <a:lnTo>
                    <a:pt x="13094" y="120"/>
                  </a:lnTo>
                  <a:lnTo>
                    <a:pt x="13007" y="100"/>
                  </a:lnTo>
                  <a:close/>
                  <a:moveTo>
                    <a:pt x="12832" y="80"/>
                  </a:moveTo>
                  <a:lnTo>
                    <a:pt x="10030" y="80"/>
                  </a:lnTo>
                  <a:lnTo>
                    <a:pt x="9942" y="100"/>
                  </a:lnTo>
                  <a:lnTo>
                    <a:pt x="12920" y="100"/>
                  </a:lnTo>
                  <a:lnTo>
                    <a:pt x="12832" y="80"/>
                  </a:lnTo>
                  <a:close/>
                  <a:moveTo>
                    <a:pt x="12658" y="60"/>
                  </a:moveTo>
                  <a:lnTo>
                    <a:pt x="10204" y="60"/>
                  </a:lnTo>
                  <a:lnTo>
                    <a:pt x="10117" y="80"/>
                  </a:lnTo>
                  <a:lnTo>
                    <a:pt x="12745" y="80"/>
                  </a:lnTo>
                  <a:lnTo>
                    <a:pt x="12658" y="60"/>
                  </a:lnTo>
                  <a:close/>
                  <a:moveTo>
                    <a:pt x="12483" y="40"/>
                  </a:moveTo>
                  <a:lnTo>
                    <a:pt x="10379" y="40"/>
                  </a:lnTo>
                  <a:lnTo>
                    <a:pt x="10292" y="60"/>
                  </a:lnTo>
                  <a:lnTo>
                    <a:pt x="12570" y="60"/>
                  </a:lnTo>
                  <a:lnTo>
                    <a:pt x="12483" y="40"/>
                  </a:lnTo>
                  <a:close/>
                  <a:moveTo>
                    <a:pt x="12308" y="20"/>
                  </a:moveTo>
                  <a:lnTo>
                    <a:pt x="10554" y="20"/>
                  </a:lnTo>
                  <a:lnTo>
                    <a:pt x="10466" y="40"/>
                  </a:lnTo>
                  <a:lnTo>
                    <a:pt x="12396" y="40"/>
                  </a:lnTo>
                  <a:lnTo>
                    <a:pt x="12308" y="20"/>
                  </a:lnTo>
                  <a:close/>
                  <a:moveTo>
                    <a:pt x="11957" y="0"/>
                  </a:moveTo>
                  <a:lnTo>
                    <a:pt x="10905" y="0"/>
                  </a:lnTo>
                  <a:lnTo>
                    <a:pt x="10817" y="20"/>
                  </a:lnTo>
                  <a:lnTo>
                    <a:pt x="12045" y="20"/>
                  </a:lnTo>
                  <a:lnTo>
                    <a:pt x="119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4" y="-1457"/>
              <a:ext cx="20846" cy="108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AutoShape 6"/>
            <p:cNvSpPr>
              <a:spLocks/>
            </p:cNvSpPr>
            <p:nvPr/>
          </p:nvSpPr>
          <p:spPr bwMode="auto">
            <a:xfrm>
              <a:off x="6413" y="-34"/>
              <a:ext cx="18834" cy="9400"/>
            </a:xfrm>
            <a:custGeom>
              <a:avLst/>
              <a:gdLst>
                <a:gd name="T0" fmla="+- 0 12628 6413"/>
                <a:gd name="T1" fmla="*/ T0 w 18834"/>
                <a:gd name="T2" fmla="+- 0 526 -34"/>
                <a:gd name="T3" fmla="*/ 526 h 9400"/>
                <a:gd name="T4" fmla="+- 0 12151 6413"/>
                <a:gd name="T5" fmla="*/ T4 w 18834"/>
                <a:gd name="T6" fmla="+- 0 726 -34"/>
                <a:gd name="T7" fmla="*/ 726 h 9400"/>
                <a:gd name="T8" fmla="+- 0 11814 6413"/>
                <a:gd name="T9" fmla="*/ T8 w 18834"/>
                <a:gd name="T10" fmla="+- 0 866 -34"/>
                <a:gd name="T11" fmla="*/ 866 h 9400"/>
                <a:gd name="T12" fmla="+- 0 11287 6413"/>
                <a:gd name="T13" fmla="*/ T12 w 18834"/>
                <a:gd name="T14" fmla="+- 0 1146 -34"/>
                <a:gd name="T15" fmla="*/ 1146 h 9400"/>
                <a:gd name="T16" fmla="+- 0 10155 6413"/>
                <a:gd name="T17" fmla="*/ T16 w 18834"/>
                <a:gd name="T18" fmla="+- 0 1866 -34"/>
                <a:gd name="T19" fmla="*/ 1866 h 9400"/>
                <a:gd name="T20" fmla="+- 0 9798 6413"/>
                <a:gd name="T21" fmla="*/ T20 w 18834"/>
                <a:gd name="T22" fmla="+- 0 2166 -34"/>
                <a:gd name="T23" fmla="*/ 2166 h 9400"/>
                <a:gd name="T24" fmla="+- 0 9508 6413"/>
                <a:gd name="T25" fmla="*/ T24 w 18834"/>
                <a:gd name="T26" fmla="+- 0 2406 -34"/>
                <a:gd name="T27" fmla="*/ 2406 h 9400"/>
                <a:gd name="T28" fmla="+- 0 9113 6413"/>
                <a:gd name="T29" fmla="*/ T28 w 18834"/>
                <a:gd name="T30" fmla="+- 0 2786 -34"/>
                <a:gd name="T31" fmla="*/ 2786 h 9400"/>
                <a:gd name="T32" fmla="+- 0 8834 6413"/>
                <a:gd name="T33" fmla="*/ T32 w 18834"/>
                <a:gd name="T34" fmla="+- 0 3086 -34"/>
                <a:gd name="T35" fmla="*/ 3086 h 9400"/>
                <a:gd name="T36" fmla="+- 0 8569 6413"/>
                <a:gd name="T37" fmla="*/ T36 w 18834"/>
                <a:gd name="T38" fmla="+- 0 3386 -34"/>
                <a:gd name="T39" fmla="*/ 3386 h 9400"/>
                <a:gd name="T40" fmla="+- 0 8320 6413"/>
                <a:gd name="T41" fmla="*/ T40 w 18834"/>
                <a:gd name="T42" fmla="+- 0 3706 -34"/>
                <a:gd name="T43" fmla="*/ 3706 h 9400"/>
                <a:gd name="T44" fmla="+- 0 8086 6413"/>
                <a:gd name="T45" fmla="*/ T44 w 18834"/>
                <a:gd name="T46" fmla="+- 0 4026 -34"/>
                <a:gd name="T47" fmla="*/ 4026 h 9400"/>
                <a:gd name="T48" fmla="+- 0 7868 6413"/>
                <a:gd name="T49" fmla="*/ T48 w 18834"/>
                <a:gd name="T50" fmla="+- 0 4366 -34"/>
                <a:gd name="T51" fmla="*/ 4366 h 9400"/>
                <a:gd name="T52" fmla="+- 0 7665 6413"/>
                <a:gd name="T53" fmla="*/ T52 w 18834"/>
                <a:gd name="T54" fmla="+- 0 4686 -34"/>
                <a:gd name="T55" fmla="*/ 4686 h 9400"/>
                <a:gd name="T56" fmla="+- 0 7477 6413"/>
                <a:gd name="T57" fmla="*/ T56 w 18834"/>
                <a:gd name="T58" fmla="+- 0 5046 -34"/>
                <a:gd name="T59" fmla="*/ 5046 h 9400"/>
                <a:gd name="T60" fmla="+- 0 7304 6413"/>
                <a:gd name="T61" fmla="*/ T60 w 18834"/>
                <a:gd name="T62" fmla="+- 0 5386 -34"/>
                <a:gd name="T63" fmla="*/ 5386 h 9400"/>
                <a:gd name="T64" fmla="+- 0 7147 6413"/>
                <a:gd name="T65" fmla="*/ T64 w 18834"/>
                <a:gd name="T66" fmla="+- 0 5746 -34"/>
                <a:gd name="T67" fmla="*/ 5746 h 9400"/>
                <a:gd name="T68" fmla="+- 0 7005 6413"/>
                <a:gd name="T69" fmla="*/ T68 w 18834"/>
                <a:gd name="T70" fmla="+- 0 6106 -34"/>
                <a:gd name="T71" fmla="*/ 6106 h 9400"/>
                <a:gd name="T72" fmla="+- 0 6878 6413"/>
                <a:gd name="T73" fmla="*/ T72 w 18834"/>
                <a:gd name="T74" fmla="+- 0 6466 -34"/>
                <a:gd name="T75" fmla="*/ 6466 h 9400"/>
                <a:gd name="T76" fmla="+- 0 6766 6413"/>
                <a:gd name="T77" fmla="*/ T76 w 18834"/>
                <a:gd name="T78" fmla="+- 0 6826 -34"/>
                <a:gd name="T79" fmla="*/ 6826 h 9400"/>
                <a:gd name="T80" fmla="+- 0 6670 6413"/>
                <a:gd name="T81" fmla="*/ T80 w 18834"/>
                <a:gd name="T82" fmla="+- 0 7206 -34"/>
                <a:gd name="T83" fmla="*/ 7206 h 9400"/>
                <a:gd name="T84" fmla="+- 0 6589 6413"/>
                <a:gd name="T85" fmla="*/ T84 w 18834"/>
                <a:gd name="T86" fmla="+- 0 7566 -34"/>
                <a:gd name="T87" fmla="*/ 7566 h 9400"/>
                <a:gd name="T88" fmla="+- 0 6524 6413"/>
                <a:gd name="T89" fmla="*/ T88 w 18834"/>
                <a:gd name="T90" fmla="+- 0 7946 -34"/>
                <a:gd name="T91" fmla="*/ 7946 h 9400"/>
                <a:gd name="T92" fmla="+- 0 6473 6413"/>
                <a:gd name="T93" fmla="*/ T92 w 18834"/>
                <a:gd name="T94" fmla="+- 0 8326 -34"/>
                <a:gd name="T95" fmla="*/ 8326 h 9400"/>
                <a:gd name="T96" fmla="+- 0 6438 6413"/>
                <a:gd name="T97" fmla="*/ T96 w 18834"/>
                <a:gd name="T98" fmla="+- 0 8706 -34"/>
                <a:gd name="T99" fmla="*/ 8706 h 9400"/>
                <a:gd name="T100" fmla="+- 0 6418 6413"/>
                <a:gd name="T101" fmla="*/ T100 w 18834"/>
                <a:gd name="T102" fmla="+- 0 9086 -34"/>
                <a:gd name="T103" fmla="*/ 9086 h 9400"/>
                <a:gd name="T104" fmla="+- 0 25247 6413"/>
                <a:gd name="T105" fmla="*/ T104 w 18834"/>
                <a:gd name="T106" fmla="+- 0 9366 -34"/>
                <a:gd name="T107" fmla="*/ 9366 h 9400"/>
                <a:gd name="T108" fmla="+- 0 25239 6413"/>
                <a:gd name="T109" fmla="*/ T108 w 18834"/>
                <a:gd name="T110" fmla="+- 0 9006 -34"/>
                <a:gd name="T111" fmla="*/ 9006 h 9400"/>
                <a:gd name="T112" fmla="+- 0 25216 6413"/>
                <a:gd name="T113" fmla="*/ T112 w 18834"/>
                <a:gd name="T114" fmla="+- 0 8626 -34"/>
                <a:gd name="T115" fmla="*/ 8626 h 9400"/>
                <a:gd name="T116" fmla="+- 0 25178 6413"/>
                <a:gd name="T117" fmla="*/ T116 w 18834"/>
                <a:gd name="T118" fmla="+- 0 8246 -34"/>
                <a:gd name="T119" fmla="*/ 8246 h 9400"/>
                <a:gd name="T120" fmla="+- 0 25125 6413"/>
                <a:gd name="T121" fmla="*/ T120 w 18834"/>
                <a:gd name="T122" fmla="+- 0 7866 -34"/>
                <a:gd name="T123" fmla="*/ 7866 h 9400"/>
                <a:gd name="T124" fmla="+- 0 25056 6413"/>
                <a:gd name="T125" fmla="*/ T124 w 18834"/>
                <a:gd name="T126" fmla="+- 0 7506 -34"/>
                <a:gd name="T127" fmla="*/ 7506 h 9400"/>
                <a:gd name="T128" fmla="+- 0 24972 6413"/>
                <a:gd name="T129" fmla="*/ T128 w 18834"/>
                <a:gd name="T130" fmla="+- 0 7126 -34"/>
                <a:gd name="T131" fmla="*/ 7126 h 9400"/>
                <a:gd name="T132" fmla="+- 0 24872 6413"/>
                <a:gd name="T133" fmla="*/ T132 w 18834"/>
                <a:gd name="T134" fmla="+- 0 6746 -34"/>
                <a:gd name="T135" fmla="*/ 6746 h 9400"/>
                <a:gd name="T136" fmla="+- 0 24758 6413"/>
                <a:gd name="T137" fmla="*/ T136 w 18834"/>
                <a:gd name="T138" fmla="+- 0 6386 -34"/>
                <a:gd name="T139" fmla="*/ 6386 h 9400"/>
                <a:gd name="T140" fmla="+- 0 24628 6413"/>
                <a:gd name="T141" fmla="*/ T140 w 18834"/>
                <a:gd name="T142" fmla="+- 0 6026 -34"/>
                <a:gd name="T143" fmla="*/ 6026 h 9400"/>
                <a:gd name="T144" fmla="+- 0 24483 6413"/>
                <a:gd name="T145" fmla="*/ T144 w 18834"/>
                <a:gd name="T146" fmla="+- 0 5666 -34"/>
                <a:gd name="T147" fmla="*/ 5666 h 9400"/>
                <a:gd name="T148" fmla="+- 0 24322 6413"/>
                <a:gd name="T149" fmla="*/ T148 w 18834"/>
                <a:gd name="T150" fmla="+- 0 5306 -34"/>
                <a:gd name="T151" fmla="*/ 5306 h 9400"/>
                <a:gd name="T152" fmla="+- 0 24147 6413"/>
                <a:gd name="T153" fmla="*/ T152 w 18834"/>
                <a:gd name="T154" fmla="+- 0 4966 -34"/>
                <a:gd name="T155" fmla="*/ 4966 h 9400"/>
                <a:gd name="T156" fmla="+- 0 23956 6413"/>
                <a:gd name="T157" fmla="*/ T156 w 18834"/>
                <a:gd name="T158" fmla="+- 0 4626 -34"/>
                <a:gd name="T159" fmla="*/ 4626 h 9400"/>
                <a:gd name="T160" fmla="+- 0 23750 6413"/>
                <a:gd name="T161" fmla="*/ T160 w 18834"/>
                <a:gd name="T162" fmla="+- 0 4286 -34"/>
                <a:gd name="T163" fmla="*/ 4286 h 9400"/>
                <a:gd name="T164" fmla="+- 0 23528 6413"/>
                <a:gd name="T165" fmla="*/ T164 w 18834"/>
                <a:gd name="T166" fmla="+- 0 3966 -34"/>
                <a:gd name="T167" fmla="*/ 3966 h 9400"/>
                <a:gd name="T168" fmla="+- 0 23291 6413"/>
                <a:gd name="T169" fmla="*/ T168 w 18834"/>
                <a:gd name="T170" fmla="+- 0 3646 -34"/>
                <a:gd name="T171" fmla="*/ 3646 h 9400"/>
                <a:gd name="T172" fmla="+- 0 23039 6413"/>
                <a:gd name="T173" fmla="*/ T172 w 18834"/>
                <a:gd name="T174" fmla="+- 0 3326 -34"/>
                <a:gd name="T175" fmla="*/ 3326 h 9400"/>
                <a:gd name="T176" fmla="+- 0 22772 6413"/>
                <a:gd name="T177" fmla="*/ T176 w 18834"/>
                <a:gd name="T178" fmla="+- 0 3026 -34"/>
                <a:gd name="T179" fmla="*/ 3026 h 9400"/>
                <a:gd name="T180" fmla="+- 0 22489 6413"/>
                <a:gd name="T181" fmla="*/ T180 w 18834"/>
                <a:gd name="T182" fmla="+- 0 2726 -34"/>
                <a:gd name="T183" fmla="*/ 2726 h 9400"/>
                <a:gd name="T184" fmla="+- 0 22095 6413"/>
                <a:gd name="T185" fmla="*/ T184 w 18834"/>
                <a:gd name="T186" fmla="+- 0 2366 -34"/>
                <a:gd name="T187" fmla="*/ 2366 h 9400"/>
                <a:gd name="T188" fmla="+- 0 21803 6413"/>
                <a:gd name="T189" fmla="*/ T188 w 18834"/>
                <a:gd name="T190" fmla="+- 0 2106 -34"/>
                <a:gd name="T191" fmla="*/ 2106 h 9400"/>
                <a:gd name="T192" fmla="+- 0 21322 6413"/>
                <a:gd name="T193" fmla="*/ T192 w 18834"/>
                <a:gd name="T194" fmla="+- 0 1746 -34"/>
                <a:gd name="T195" fmla="*/ 1746 h 9400"/>
                <a:gd name="T196" fmla="+- 0 20177 6413"/>
                <a:gd name="T197" fmla="*/ T196 w 18834"/>
                <a:gd name="T198" fmla="+- 0 1026 -34"/>
                <a:gd name="T199" fmla="*/ 1026 h 9400"/>
                <a:gd name="T200" fmla="+- 0 19779 6413"/>
                <a:gd name="T201" fmla="*/ T200 w 18834"/>
                <a:gd name="T202" fmla="+- 0 846 -34"/>
                <a:gd name="T203" fmla="*/ 846 h 9400"/>
                <a:gd name="T204" fmla="+- 0 19442 6413"/>
                <a:gd name="T205" fmla="*/ T204 w 18834"/>
                <a:gd name="T206" fmla="+- 0 686 -34"/>
                <a:gd name="T207" fmla="*/ 686 h 9400"/>
                <a:gd name="T208" fmla="+- 0 18755 6413"/>
                <a:gd name="T209" fmla="*/ T208 w 18834"/>
                <a:gd name="T210" fmla="+- 0 446 -34"/>
                <a:gd name="T211" fmla="*/ 446 h 9400"/>
                <a:gd name="T212" fmla="+- 0 13606 6413"/>
                <a:gd name="T213" fmla="*/ T212 w 18834"/>
                <a:gd name="T214" fmla="+- 0 246 -34"/>
                <a:gd name="T215" fmla="*/ 246 h 9400"/>
                <a:gd name="T216" fmla="+- 0 13960 6413"/>
                <a:gd name="T217" fmla="*/ T216 w 18834"/>
                <a:gd name="T218" fmla="+- 0 166 -34"/>
                <a:gd name="T219" fmla="*/ 166 h 9400"/>
                <a:gd name="T220" fmla="+- 0 14174 6413"/>
                <a:gd name="T221" fmla="*/ T220 w 18834"/>
                <a:gd name="T222" fmla="+- 0 126 -34"/>
                <a:gd name="T223" fmla="*/ 126 h 9400"/>
                <a:gd name="T224" fmla="+- 0 14388 6413"/>
                <a:gd name="T225" fmla="*/ T224 w 18834"/>
                <a:gd name="T226" fmla="+- 0 86 -34"/>
                <a:gd name="T227" fmla="*/ 86 h 9400"/>
                <a:gd name="T228" fmla="+- 0 14532 6413"/>
                <a:gd name="T229" fmla="*/ T228 w 18834"/>
                <a:gd name="T230" fmla="+- 0 66 -34"/>
                <a:gd name="T231" fmla="*/ 66 h 9400"/>
                <a:gd name="T232" fmla="+- 0 14675 6413"/>
                <a:gd name="T233" fmla="*/ T232 w 18834"/>
                <a:gd name="T234" fmla="+- 0 46 -34"/>
                <a:gd name="T235" fmla="*/ 46 h 9400"/>
                <a:gd name="T236" fmla="+- 0 14891 6413"/>
                <a:gd name="T237" fmla="*/ T236 w 18834"/>
                <a:gd name="T238" fmla="+- 0 26 -34"/>
                <a:gd name="T239" fmla="*/ 26 h 9400"/>
                <a:gd name="T240" fmla="+- 0 15108 6413"/>
                <a:gd name="T241" fmla="*/ T240 w 18834"/>
                <a:gd name="T242" fmla="+- 0 6 -34"/>
                <a:gd name="T243" fmla="*/ 6 h 9400"/>
                <a:gd name="T244" fmla="+- 0 15613 6413"/>
                <a:gd name="T245" fmla="*/ T244 w 18834"/>
                <a:gd name="T246" fmla="+- 0 -14 -34"/>
                <a:gd name="T247" fmla="*/ -14 h 94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  <a:cxn ang="0">
                  <a:pos x="T237" y="T239"/>
                </a:cxn>
                <a:cxn ang="0">
                  <a:pos x="T241" y="T243"/>
                </a:cxn>
                <a:cxn ang="0">
                  <a:pos x="T245" y="T247"/>
                </a:cxn>
              </a:cxnLst>
              <a:rect l="0" t="0" r="r" b="b"/>
              <a:pathLst>
                <a:path w="18834" h="9400">
                  <a:moveTo>
                    <a:pt x="11712" y="280"/>
                  </a:moveTo>
                  <a:lnTo>
                    <a:pt x="7122" y="280"/>
                  </a:lnTo>
                  <a:lnTo>
                    <a:pt x="6561" y="440"/>
                  </a:lnTo>
                  <a:lnTo>
                    <a:pt x="6492" y="480"/>
                  </a:lnTo>
                  <a:lnTo>
                    <a:pt x="6215" y="560"/>
                  </a:lnTo>
                  <a:lnTo>
                    <a:pt x="6147" y="600"/>
                  </a:lnTo>
                  <a:lnTo>
                    <a:pt x="5941" y="660"/>
                  </a:lnTo>
                  <a:lnTo>
                    <a:pt x="5873" y="700"/>
                  </a:lnTo>
                  <a:lnTo>
                    <a:pt x="5805" y="720"/>
                  </a:lnTo>
                  <a:lnTo>
                    <a:pt x="5738" y="760"/>
                  </a:lnTo>
                  <a:lnTo>
                    <a:pt x="5670" y="780"/>
                  </a:lnTo>
                  <a:lnTo>
                    <a:pt x="5603" y="820"/>
                  </a:lnTo>
                  <a:lnTo>
                    <a:pt x="5535" y="840"/>
                  </a:lnTo>
                  <a:lnTo>
                    <a:pt x="5468" y="880"/>
                  </a:lnTo>
                  <a:lnTo>
                    <a:pt x="5401" y="900"/>
                  </a:lnTo>
                  <a:lnTo>
                    <a:pt x="5335" y="940"/>
                  </a:lnTo>
                  <a:lnTo>
                    <a:pt x="5268" y="960"/>
                  </a:lnTo>
                  <a:lnTo>
                    <a:pt x="5136" y="1040"/>
                  </a:lnTo>
                  <a:lnTo>
                    <a:pt x="5070" y="1060"/>
                  </a:lnTo>
                  <a:lnTo>
                    <a:pt x="4874" y="1180"/>
                  </a:lnTo>
                  <a:lnTo>
                    <a:pt x="4809" y="1200"/>
                  </a:lnTo>
                  <a:lnTo>
                    <a:pt x="4424" y="1440"/>
                  </a:lnTo>
                  <a:lnTo>
                    <a:pt x="3987" y="1720"/>
                  </a:lnTo>
                  <a:lnTo>
                    <a:pt x="3925" y="1780"/>
                  </a:lnTo>
                  <a:lnTo>
                    <a:pt x="3742" y="1900"/>
                  </a:lnTo>
                  <a:lnTo>
                    <a:pt x="3682" y="1960"/>
                  </a:lnTo>
                  <a:lnTo>
                    <a:pt x="3562" y="2040"/>
                  </a:lnTo>
                  <a:lnTo>
                    <a:pt x="3503" y="2100"/>
                  </a:lnTo>
                  <a:lnTo>
                    <a:pt x="3444" y="2140"/>
                  </a:lnTo>
                  <a:lnTo>
                    <a:pt x="3385" y="2200"/>
                  </a:lnTo>
                  <a:lnTo>
                    <a:pt x="3326" y="2240"/>
                  </a:lnTo>
                  <a:lnTo>
                    <a:pt x="3268" y="2300"/>
                  </a:lnTo>
                  <a:lnTo>
                    <a:pt x="3210" y="2340"/>
                  </a:lnTo>
                  <a:lnTo>
                    <a:pt x="3152" y="2400"/>
                  </a:lnTo>
                  <a:lnTo>
                    <a:pt x="3095" y="2440"/>
                  </a:lnTo>
                  <a:lnTo>
                    <a:pt x="3038" y="2500"/>
                  </a:lnTo>
                  <a:lnTo>
                    <a:pt x="2981" y="2540"/>
                  </a:lnTo>
                  <a:lnTo>
                    <a:pt x="2813" y="2720"/>
                  </a:lnTo>
                  <a:lnTo>
                    <a:pt x="2758" y="2760"/>
                  </a:lnTo>
                  <a:lnTo>
                    <a:pt x="2700" y="2820"/>
                  </a:lnTo>
                  <a:lnTo>
                    <a:pt x="2643" y="2880"/>
                  </a:lnTo>
                  <a:lnTo>
                    <a:pt x="2587" y="2940"/>
                  </a:lnTo>
                  <a:lnTo>
                    <a:pt x="2531" y="3000"/>
                  </a:lnTo>
                  <a:lnTo>
                    <a:pt x="2475" y="3060"/>
                  </a:lnTo>
                  <a:lnTo>
                    <a:pt x="2421" y="3120"/>
                  </a:lnTo>
                  <a:lnTo>
                    <a:pt x="2367" y="3180"/>
                  </a:lnTo>
                  <a:lnTo>
                    <a:pt x="2313" y="3240"/>
                  </a:lnTo>
                  <a:lnTo>
                    <a:pt x="2260" y="3300"/>
                  </a:lnTo>
                  <a:lnTo>
                    <a:pt x="2208" y="3360"/>
                  </a:lnTo>
                  <a:lnTo>
                    <a:pt x="2156" y="3420"/>
                  </a:lnTo>
                  <a:lnTo>
                    <a:pt x="2105" y="3480"/>
                  </a:lnTo>
                  <a:lnTo>
                    <a:pt x="2055" y="3560"/>
                  </a:lnTo>
                  <a:lnTo>
                    <a:pt x="2005" y="3620"/>
                  </a:lnTo>
                  <a:lnTo>
                    <a:pt x="1956" y="3680"/>
                  </a:lnTo>
                  <a:lnTo>
                    <a:pt x="1907" y="3740"/>
                  </a:lnTo>
                  <a:lnTo>
                    <a:pt x="1859" y="3800"/>
                  </a:lnTo>
                  <a:lnTo>
                    <a:pt x="1812" y="3860"/>
                  </a:lnTo>
                  <a:lnTo>
                    <a:pt x="1765" y="3940"/>
                  </a:lnTo>
                  <a:lnTo>
                    <a:pt x="1719" y="4000"/>
                  </a:lnTo>
                  <a:lnTo>
                    <a:pt x="1673" y="4060"/>
                  </a:lnTo>
                  <a:lnTo>
                    <a:pt x="1629" y="4120"/>
                  </a:lnTo>
                  <a:lnTo>
                    <a:pt x="1584" y="4200"/>
                  </a:lnTo>
                  <a:lnTo>
                    <a:pt x="1541" y="4260"/>
                  </a:lnTo>
                  <a:lnTo>
                    <a:pt x="1497" y="4320"/>
                  </a:lnTo>
                  <a:lnTo>
                    <a:pt x="1455" y="4400"/>
                  </a:lnTo>
                  <a:lnTo>
                    <a:pt x="1413" y="4460"/>
                  </a:lnTo>
                  <a:lnTo>
                    <a:pt x="1372" y="4520"/>
                  </a:lnTo>
                  <a:lnTo>
                    <a:pt x="1331" y="4600"/>
                  </a:lnTo>
                  <a:lnTo>
                    <a:pt x="1291" y="4660"/>
                  </a:lnTo>
                  <a:lnTo>
                    <a:pt x="1252" y="4720"/>
                  </a:lnTo>
                  <a:lnTo>
                    <a:pt x="1213" y="4800"/>
                  </a:lnTo>
                  <a:lnTo>
                    <a:pt x="1175" y="4860"/>
                  </a:lnTo>
                  <a:lnTo>
                    <a:pt x="1137" y="4940"/>
                  </a:lnTo>
                  <a:lnTo>
                    <a:pt x="1100" y="5000"/>
                  </a:lnTo>
                  <a:lnTo>
                    <a:pt x="1064" y="5080"/>
                  </a:lnTo>
                  <a:lnTo>
                    <a:pt x="1028" y="5140"/>
                  </a:lnTo>
                  <a:lnTo>
                    <a:pt x="993" y="5200"/>
                  </a:lnTo>
                  <a:lnTo>
                    <a:pt x="958" y="5280"/>
                  </a:lnTo>
                  <a:lnTo>
                    <a:pt x="924" y="5340"/>
                  </a:lnTo>
                  <a:lnTo>
                    <a:pt x="891" y="5420"/>
                  </a:lnTo>
                  <a:lnTo>
                    <a:pt x="858" y="5500"/>
                  </a:lnTo>
                  <a:lnTo>
                    <a:pt x="826" y="5560"/>
                  </a:lnTo>
                  <a:lnTo>
                    <a:pt x="795" y="5640"/>
                  </a:lnTo>
                  <a:lnTo>
                    <a:pt x="764" y="5700"/>
                  </a:lnTo>
                  <a:lnTo>
                    <a:pt x="734" y="5780"/>
                  </a:lnTo>
                  <a:lnTo>
                    <a:pt x="704" y="5840"/>
                  </a:lnTo>
                  <a:lnTo>
                    <a:pt x="675" y="5920"/>
                  </a:lnTo>
                  <a:lnTo>
                    <a:pt x="647" y="5980"/>
                  </a:lnTo>
                  <a:lnTo>
                    <a:pt x="619" y="6060"/>
                  </a:lnTo>
                  <a:lnTo>
                    <a:pt x="592" y="6140"/>
                  </a:lnTo>
                  <a:lnTo>
                    <a:pt x="565" y="6200"/>
                  </a:lnTo>
                  <a:lnTo>
                    <a:pt x="539" y="6280"/>
                  </a:lnTo>
                  <a:lnTo>
                    <a:pt x="514" y="6360"/>
                  </a:lnTo>
                  <a:lnTo>
                    <a:pt x="489" y="6420"/>
                  </a:lnTo>
                  <a:lnTo>
                    <a:pt x="465" y="6500"/>
                  </a:lnTo>
                  <a:lnTo>
                    <a:pt x="441" y="6560"/>
                  </a:lnTo>
                  <a:lnTo>
                    <a:pt x="418" y="6640"/>
                  </a:lnTo>
                  <a:lnTo>
                    <a:pt x="396" y="6720"/>
                  </a:lnTo>
                  <a:lnTo>
                    <a:pt x="375" y="6780"/>
                  </a:lnTo>
                  <a:lnTo>
                    <a:pt x="353" y="6860"/>
                  </a:lnTo>
                  <a:lnTo>
                    <a:pt x="333" y="6940"/>
                  </a:lnTo>
                  <a:lnTo>
                    <a:pt x="313" y="7020"/>
                  </a:lnTo>
                  <a:lnTo>
                    <a:pt x="294" y="7080"/>
                  </a:lnTo>
                  <a:lnTo>
                    <a:pt x="275" y="7160"/>
                  </a:lnTo>
                  <a:lnTo>
                    <a:pt x="257" y="7240"/>
                  </a:lnTo>
                  <a:lnTo>
                    <a:pt x="240" y="7300"/>
                  </a:lnTo>
                  <a:lnTo>
                    <a:pt x="223" y="7380"/>
                  </a:lnTo>
                  <a:lnTo>
                    <a:pt x="207" y="7460"/>
                  </a:lnTo>
                  <a:lnTo>
                    <a:pt x="191" y="7540"/>
                  </a:lnTo>
                  <a:lnTo>
                    <a:pt x="176" y="7600"/>
                  </a:lnTo>
                  <a:lnTo>
                    <a:pt x="162" y="7680"/>
                  </a:lnTo>
                  <a:lnTo>
                    <a:pt x="148" y="7760"/>
                  </a:lnTo>
                  <a:lnTo>
                    <a:pt x="135" y="7840"/>
                  </a:lnTo>
                  <a:lnTo>
                    <a:pt x="122" y="7900"/>
                  </a:lnTo>
                  <a:lnTo>
                    <a:pt x="111" y="7980"/>
                  </a:lnTo>
                  <a:lnTo>
                    <a:pt x="99" y="8060"/>
                  </a:lnTo>
                  <a:lnTo>
                    <a:pt x="89" y="8140"/>
                  </a:lnTo>
                  <a:lnTo>
                    <a:pt x="78" y="8200"/>
                  </a:lnTo>
                  <a:lnTo>
                    <a:pt x="69" y="8280"/>
                  </a:lnTo>
                  <a:lnTo>
                    <a:pt x="60" y="8360"/>
                  </a:lnTo>
                  <a:lnTo>
                    <a:pt x="52" y="8440"/>
                  </a:lnTo>
                  <a:lnTo>
                    <a:pt x="44" y="8520"/>
                  </a:lnTo>
                  <a:lnTo>
                    <a:pt x="37" y="8580"/>
                  </a:lnTo>
                  <a:lnTo>
                    <a:pt x="31" y="8660"/>
                  </a:lnTo>
                  <a:lnTo>
                    <a:pt x="25" y="8740"/>
                  </a:lnTo>
                  <a:lnTo>
                    <a:pt x="20" y="8820"/>
                  </a:lnTo>
                  <a:lnTo>
                    <a:pt x="15" y="8900"/>
                  </a:lnTo>
                  <a:lnTo>
                    <a:pt x="11" y="8960"/>
                  </a:lnTo>
                  <a:lnTo>
                    <a:pt x="8" y="9040"/>
                  </a:lnTo>
                  <a:lnTo>
                    <a:pt x="5" y="9120"/>
                  </a:lnTo>
                  <a:lnTo>
                    <a:pt x="3" y="9200"/>
                  </a:lnTo>
                  <a:lnTo>
                    <a:pt x="1" y="9280"/>
                  </a:lnTo>
                  <a:lnTo>
                    <a:pt x="1" y="9340"/>
                  </a:lnTo>
                  <a:lnTo>
                    <a:pt x="0" y="9400"/>
                  </a:lnTo>
                  <a:lnTo>
                    <a:pt x="18834" y="9400"/>
                  </a:lnTo>
                  <a:lnTo>
                    <a:pt x="18833" y="9340"/>
                  </a:lnTo>
                  <a:lnTo>
                    <a:pt x="18832" y="9280"/>
                  </a:lnTo>
                  <a:lnTo>
                    <a:pt x="18831" y="9200"/>
                  </a:lnTo>
                  <a:lnTo>
                    <a:pt x="18829" y="9120"/>
                  </a:lnTo>
                  <a:lnTo>
                    <a:pt x="18826" y="9040"/>
                  </a:lnTo>
                  <a:lnTo>
                    <a:pt x="18823" y="8960"/>
                  </a:lnTo>
                  <a:lnTo>
                    <a:pt x="18819" y="8900"/>
                  </a:lnTo>
                  <a:lnTo>
                    <a:pt x="18814" y="8820"/>
                  </a:lnTo>
                  <a:lnTo>
                    <a:pt x="18809" y="8740"/>
                  </a:lnTo>
                  <a:lnTo>
                    <a:pt x="18803" y="8660"/>
                  </a:lnTo>
                  <a:lnTo>
                    <a:pt x="18797" y="8580"/>
                  </a:lnTo>
                  <a:lnTo>
                    <a:pt x="18790" y="8520"/>
                  </a:lnTo>
                  <a:lnTo>
                    <a:pt x="18782" y="8440"/>
                  </a:lnTo>
                  <a:lnTo>
                    <a:pt x="18774" y="8360"/>
                  </a:lnTo>
                  <a:lnTo>
                    <a:pt x="18765" y="8280"/>
                  </a:lnTo>
                  <a:lnTo>
                    <a:pt x="18756" y="8200"/>
                  </a:lnTo>
                  <a:lnTo>
                    <a:pt x="18745" y="8140"/>
                  </a:lnTo>
                  <a:lnTo>
                    <a:pt x="18735" y="8060"/>
                  </a:lnTo>
                  <a:lnTo>
                    <a:pt x="18723" y="7980"/>
                  </a:lnTo>
                  <a:lnTo>
                    <a:pt x="18712" y="7900"/>
                  </a:lnTo>
                  <a:lnTo>
                    <a:pt x="18699" y="7840"/>
                  </a:lnTo>
                  <a:lnTo>
                    <a:pt x="18686" y="7760"/>
                  </a:lnTo>
                  <a:lnTo>
                    <a:pt x="18672" y="7680"/>
                  </a:lnTo>
                  <a:lnTo>
                    <a:pt x="18658" y="7600"/>
                  </a:lnTo>
                  <a:lnTo>
                    <a:pt x="18643" y="7540"/>
                  </a:lnTo>
                  <a:lnTo>
                    <a:pt x="18627" y="7460"/>
                  </a:lnTo>
                  <a:lnTo>
                    <a:pt x="18611" y="7380"/>
                  </a:lnTo>
                  <a:lnTo>
                    <a:pt x="18594" y="7300"/>
                  </a:lnTo>
                  <a:lnTo>
                    <a:pt x="18577" y="7240"/>
                  </a:lnTo>
                  <a:lnTo>
                    <a:pt x="18559" y="7160"/>
                  </a:lnTo>
                  <a:lnTo>
                    <a:pt x="18540" y="7080"/>
                  </a:lnTo>
                  <a:lnTo>
                    <a:pt x="18521" y="7020"/>
                  </a:lnTo>
                  <a:lnTo>
                    <a:pt x="18501" y="6940"/>
                  </a:lnTo>
                  <a:lnTo>
                    <a:pt x="18481" y="6860"/>
                  </a:lnTo>
                  <a:lnTo>
                    <a:pt x="18459" y="6780"/>
                  </a:lnTo>
                  <a:lnTo>
                    <a:pt x="18438" y="6720"/>
                  </a:lnTo>
                  <a:lnTo>
                    <a:pt x="18415" y="6640"/>
                  </a:lnTo>
                  <a:lnTo>
                    <a:pt x="18393" y="6560"/>
                  </a:lnTo>
                  <a:lnTo>
                    <a:pt x="18369" y="6500"/>
                  </a:lnTo>
                  <a:lnTo>
                    <a:pt x="18345" y="6420"/>
                  </a:lnTo>
                  <a:lnTo>
                    <a:pt x="18320" y="6360"/>
                  </a:lnTo>
                  <a:lnTo>
                    <a:pt x="18295" y="6280"/>
                  </a:lnTo>
                  <a:lnTo>
                    <a:pt x="18269" y="6200"/>
                  </a:lnTo>
                  <a:lnTo>
                    <a:pt x="18242" y="6140"/>
                  </a:lnTo>
                  <a:lnTo>
                    <a:pt x="18215" y="6060"/>
                  </a:lnTo>
                  <a:lnTo>
                    <a:pt x="18187" y="5980"/>
                  </a:lnTo>
                  <a:lnTo>
                    <a:pt x="18159" y="5920"/>
                  </a:lnTo>
                  <a:lnTo>
                    <a:pt x="18130" y="5840"/>
                  </a:lnTo>
                  <a:lnTo>
                    <a:pt x="18100" y="5780"/>
                  </a:lnTo>
                  <a:lnTo>
                    <a:pt x="18070" y="5700"/>
                  </a:lnTo>
                  <a:lnTo>
                    <a:pt x="18039" y="5640"/>
                  </a:lnTo>
                  <a:lnTo>
                    <a:pt x="18008" y="5560"/>
                  </a:lnTo>
                  <a:lnTo>
                    <a:pt x="17975" y="5500"/>
                  </a:lnTo>
                  <a:lnTo>
                    <a:pt x="17943" y="5420"/>
                  </a:lnTo>
                  <a:lnTo>
                    <a:pt x="17909" y="5340"/>
                  </a:lnTo>
                  <a:lnTo>
                    <a:pt x="17876" y="5280"/>
                  </a:lnTo>
                  <a:lnTo>
                    <a:pt x="17841" y="5200"/>
                  </a:lnTo>
                  <a:lnTo>
                    <a:pt x="17806" y="5140"/>
                  </a:lnTo>
                  <a:lnTo>
                    <a:pt x="17770" y="5080"/>
                  </a:lnTo>
                  <a:lnTo>
                    <a:pt x="17734" y="5000"/>
                  </a:lnTo>
                  <a:lnTo>
                    <a:pt x="17697" y="4940"/>
                  </a:lnTo>
                  <a:lnTo>
                    <a:pt x="17659" y="4860"/>
                  </a:lnTo>
                  <a:lnTo>
                    <a:pt x="17621" y="4800"/>
                  </a:lnTo>
                  <a:lnTo>
                    <a:pt x="17582" y="4720"/>
                  </a:lnTo>
                  <a:lnTo>
                    <a:pt x="17543" y="4660"/>
                  </a:lnTo>
                  <a:lnTo>
                    <a:pt x="17503" y="4600"/>
                  </a:lnTo>
                  <a:lnTo>
                    <a:pt x="17462" y="4520"/>
                  </a:lnTo>
                  <a:lnTo>
                    <a:pt x="17421" y="4460"/>
                  </a:lnTo>
                  <a:lnTo>
                    <a:pt x="17379" y="4400"/>
                  </a:lnTo>
                  <a:lnTo>
                    <a:pt x="17337" y="4320"/>
                  </a:lnTo>
                  <a:lnTo>
                    <a:pt x="17293" y="4260"/>
                  </a:lnTo>
                  <a:lnTo>
                    <a:pt x="17250" y="4200"/>
                  </a:lnTo>
                  <a:lnTo>
                    <a:pt x="17205" y="4120"/>
                  </a:lnTo>
                  <a:lnTo>
                    <a:pt x="17161" y="4060"/>
                  </a:lnTo>
                  <a:lnTo>
                    <a:pt x="17115" y="4000"/>
                  </a:lnTo>
                  <a:lnTo>
                    <a:pt x="17069" y="3940"/>
                  </a:lnTo>
                  <a:lnTo>
                    <a:pt x="17022" y="3860"/>
                  </a:lnTo>
                  <a:lnTo>
                    <a:pt x="16975" y="3800"/>
                  </a:lnTo>
                  <a:lnTo>
                    <a:pt x="16927" y="3740"/>
                  </a:lnTo>
                  <a:lnTo>
                    <a:pt x="16878" y="3680"/>
                  </a:lnTo>
                  <a:lnTo>
                    <a:pt x="16829" y="3620"/>
                  </a:lnTo>
                  <a:lnTo>
                    <a:pt x="16779" y="3560"/>
                  </a:lnTo>
                  <a:lnTo>
                    <a:pt x="16729" y="3480"/>
                  </a:lnTo>
                  <a:lnTo>
                    <a:pt x="16678" y="3420"/>
                  </a:lnTo>
                  <a:lnTo>
                    <a:pt x="16626" y="3360"/>
                  </a:lnTo>
                  <a:lnTo>
                    <a:pt x="16574" y="3300"/>
                  </a:lnTo>
                  <a:lnTo>
                    <a:pt x="16521" y="3240"/>
                  </a:lnTo>
                  <a:lnTo>
                    <a:pt x="16467" y="3180"/>
                  </a:lnTo>
                  <a:lnTo>
                    <a:pt x="16413" y="3120"/>
                  </a:lnTo>
                  <a:lnTo>
                    <a:pt x="16359" y="3060"/>
                  </a:lnTo>
                  <a:lnTo>
                    <a:pt x="16303" y="3000"/>
                  </a:lnTo>
                  <a:lnTo>
                    <a:pt x="16247" y="2940"/>
                  </a:lnTo>
                  <a:lnTo>
                    <a:pt x="16191" y="2880"/>
                  </a:lnTo>
                  <a:lnTo>
                    <a:pt x="16134" y="2820"/>
                  </a:lnTo>
                  <a:lnTo>
                    <a:pt x="16076" y="2760"/>
                  </a:lnTo>
                  <a:lnTo>
                    <a:pt x="16021" y="2720"/>
                  </a:lnTo>
                  <a:lnTo>
                    <a:pt x="15853" y="2540"/>
                  </a:lnTo>
                  <a:lnTo>
                    <a:pt x="15796" y="2500"/>
                  </a:lnTo>
                  <a:lnTo>
                    <a:pt x="15739" y="2440"/>
                  </a:lnTo>
                  <a:lnTo>
                    <a:pt x="15682" y="2400"/>
                  </a:lnTo>
                  <a:lnTo>
                    <a:pt x="15624" y="2340"/>
                  </a:lnTo>
                  <a:lnTo>
                    <a:pt x="15566" y="2300"/>
                  </a:lnTo>
                  <a:lnTo>
                    <a:pt x="15508" y="2240"/>
                  </a:lnTo>
                  <a:lnTo>
                    <a:pt x="15449" y="2200"/>
                  </a:lnTo>
                  <a:lnTo>
                    <a:pt x="15390" y="2140"/>
                  </a:lnTo>
                  <a:lnTo>
                    <a:pt x="15331" y="2100"/>
                  </a:lnTo>
                  <a:lnTo>
                    <a:pt x="15272" y="2040"/>
                  </a:lnTo>
                  <a:lnTo>
                    <a:pt x="15152" y="1960"/>
                  </a:lnTo>
                  <a:lnTo>
                    <a:pt x="15092" y="1900"/>
                  </a:lnTo>
                  <a:lnTo>
                    <a:pt x="14909" y="1780"/>
                  </a:lnTo>
                  <a:lnTo>
                    <a:pt x="14847" y="1720"/>
                  </a:lnTo>
                  <a:lnTo>
                    <a:pt x="14410" y="1440"/>
                  </a:lnTo>
                  <a:lnTo>
                    <a:pt x="14025" y="1200"/>
                  </a:lnTo>
                  <a:lnTo>
                    <a:pt x="13960" y="1180"/>
                  </a:lnTo>
                  <a:lnTo>
                    <a:pt x="13764" y="1060"/>
                  </a:lnTo>
                  <a:lnTo>
                    <a:pt x="13698" y="1040"/>
                  </a:lnTo>
                  <a:lnTo>
                    <a:pt x="13566" y="960"/>
                  </a:lnTo>
                  <a:lnTo>
                    <a:pt x="13499" y="940"/>
                  </a:lnTo>
                  <a:lnTo>
                    <a:pt x="13433" y="900"/>
                  </a:lnTo>
                  <a:lnTo>
                    <a:pt x="13366" y="880"/>
                  </a:lnTo>
                  <a:lnTo>
                    <a:pt x="13299" y="840"/>
                  </a:lnTo>
                  <a:lnTo>
                    <a:pt x="13231" y="820"/>
                  </a:lnTo>
                  <a:lnTo>
                    <a:pt x="13164" y="780"/>
                  </a:lnTo>
                  <a:lnTo>
                    <a:pt x="13096" y="760"/>
                  </a:lnTo>
                  <a:lnTo>
                    <a:pt x="13029" y="720"/>
                  </a:lnTo>
                  <a:lnTo>
                    <a:pt x="12961" y="700"/>
                  </a:lnTo>
                  <a:lnTo>
                    <a:pt x="12893" y="660"/>
                  </a:lnTo>
                  <a:lnTo>
                    <a:pt x="12687" y="600"/>
                  </a:lnTo>
                  <a:lnTo>
                    <a:pt x="12619" y="560"/>
                  </a:lnTo>
                  <a:lnTo>
                    <a:pt x="12342" y="480"/>
                  </a:lnTo>
                  <a:lnTo>
                    <a:pt x="12273" y="440"/>
                  </a:lnTo>
                  <a:lnTo>
                    <a:pt x="11712" y="280"/>
                  </a:lnTo>
                  <a:close/>
                  <a:moveTo>
                    <a:pt x="11358" y="200"/>
                  </a:moveTo>
                  <a:lnTo>
                    <a:pt x="7476" y="200"/>
                  </a:lnTo>
                  <a:lnTo>
                    <a:pt x="7193" y="280"/>
                  </a:lnTo>
                  <a:lnTo>
                    <a:pt x="11641" y="280"/>
                  </a:lnTo>
                  <a:lnTo>
                    <a:pt x="11358" y="200"/>
                  </a:lnTo>
                  <a:close/>
                  <a:moveTo>
                    <a:pt x="11144" y="160"/>
                  </a:moveTo>
                  <a:lnTo>
                    <a:pt x="7690" y="160"/>
                  </a:lnTo>
                  <a:lnTo>
                    <a:pt x="7547" y="200"/>
                  </a:lnTo>
                  <a:lnTo>
                    <a:pt x="11287" y="200"/>
                  </a:lnTo>
                  <a:lnTo>
                    <a:pt x="11144" y="160"/>
                  </a:lnTo>
                  <a:close/>
                  <a:moveTo>
                    <a:pt x="10930" y="120"/>
                  </a:moveTo>
                  <a:lnTo>
                    <a:pt x="7904" y="120"/>
                  </a:lnTo>
                  <a:lnTo>
                    <a:pt x="7761" y="160"/>
                  </a:lnTo>
                  <a:lnTo>
                    <a:pt x="11073" y="160"/>
                  </a:lnTo>
                  <a:lnTo>
                    <a:pt x="10930" y="120"/>
                  </a:lnTo>
                  <a:close/>
                  <a:moveTo>
                    <a:pt x="10787" y="100"/>
                  </a:moveTo>
                  <a:lnTo>
                    <a:pt x="8047" y="100"/>
                  </a:lnTo>
                  <a:lnTo>
                    <a:pt x="7975" y="120"/>
                  </a:lnTo>
                  <a:lnTo>
                    <a:pt x="10859" y="120"/>
                  </a:lnTo>
                  <a:lnTo>
                    <a:pt x="10787" y="100"/>
                  </a:lnTo>
                  <a:close/>
                  <a:moveTo>
                    <a:pt x="10643" y="80"/>
                  </a:moveTo>
                  <a:lnTo>
                    <a:pt x="8191" y="80"/>
                  </a:lnTo>
                  <a:lnTo>
                    <a:pt x="8119" y="100"/>
                  </a:lnTo>
                  <a:lnTo>
                    <a:pt x="10715" y="100"/>
                  </a:lnTo>
                  <a:lnTo>
                    <a:pt x="10643" y="80"/>
                  </a:lnTo>
                  <a:close/>
                  <a:moveTo>
                    <a:pt x="10500" y="60"/>
                  </a:moveTo>
                  <a:lnTo>
                    <a:pt x="8334" y="60"/>
                  </a:lnTo>
                  <a:lnTo>
                    <a:pt x="8262" y="80"/>
                  </a:lnTo>
                  <a:lnTo>
                    <a:pt x="10572" y="80"/>
                  </a:lnTo>
                  <a:lnTo>
                    <a:pt x="10500" y="60"/>
                  </a:lnTo>
                  <a:close/>
                  <a:moveTo>
                    <a:pt x="10284" y="40"/>
                  </a:moveTo>
                  <a:lnTo>
                    <a:pt x="8550" y="40"/>
                  </a:lnTo>
                  <a:lnTo>
                    <a:pt x="8478" y="60"/>
                  </a:lnTo>
                  <a:lnTo>
                    <a:pt x="10356" y="60"/>
                  </a:lnTo>
                  <a:lnTo>
                    <a:pt x="10284" y="40"/>
                  </a:lnTo>
                  <a:close/>
                  <a:moveTo>
                    <a:pt x="10067" y="20"/>
                  </a:moveTo>
                  <a:lnTo>
                    <a:pt x="8767" y="20"/>
                  </a:lnTo>
                  <a:lnTo>
                    <a:pt x="8695" y="40"/>
                  </a:lnTo>
                  <a:lnTo>
                    <a:pt x="10139" y="40"/>
                  </a:lnTo>
                  <a:lnTo>
                    <a:pt x="10067" y="20"/>
                  </a:lnTo>
                  <a:close/>
                  <a:moveTo>
                    <a:pt x="9562" y="0"/>
                  </a:moveTo>
                  <a:lnTo>
                    <a:pt x="9272" y="0"/>
                  </a:lnTo>
                  <a:lnTo>
                    <a:pt x="9200" y="20"/>
                  </a:lnTo>
                  <a:lnTo>
                    <a:pt x="9634" y="20"/>
                  </a:lnTo>
                  <a:lnTo>
                    <a:pt x="956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1" y="1394"/>
              <a:ext cx="16858" cy="79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56" y="4929"/>
              <a:ext cx="8897" cy="4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AutoShape 9"/>
            <p:cNvSpPr>
              <a:spLocks/>
            </p:cNvSpPr>
            <p:nvPr/>
          </p:nvSpPr>
          <p:spPr bwMode="auto">
            <a:xfrm>
              <a:off x="6217" y="-572"/>
              <a:ext cx="18066" cy="8568"/>
            </a:xfrm>
            <a:custGeom>
              <a:avLst/>
              <a:gdLst>
                <a:gd name="T0" fmla="+- 0 6902 6217"/>
                <a:gd name="T1" fmla="*/ T0 w 18066"/>
                <a:gd name="T2" fmla="+- 0 7824 -572"/>
                <a:gd name="T3" fmla="*/ 7824 h 8568"/>
                <a:gd name="T4" fmla="+- 0 6778 6217"/>
                <a:gd name="T5" fmla="*/ T4 w 18066"/>
                <a:gd name="T6" fmla="+- 0 7852 -572"/>
                <a:gd name="T7" fmla="*/ 7852 h 8568"/>
                <a:gd name="T8" fmla="+- 0 6805 6217"/>
                <a:gd name="T9" fmla="*/ T8 w 18066"/>
                <a:gd name="T10" fmla="+- 0 7769 -572"/>
                <a:gd name="T11" fmla="*/ 7769 h 8568"/>
                <a:gd name="T12" fmla="+- 0 6805 6217"/>
                <a:gd name="T13" fmla="*/ T12 w 18066"/>
                <a:gd name="T14" fmla="+- 0 7420 -572"/>
                <a:gd name="T15" fmla="*/ 7420 h 8568"/>
                <a:gd name="T16" fmla="+- 0 6958 6217"/>
                <a:gd name="T17" fmla="*/ T16 w 18066"/>
                <a:gd name="T18" fmla="+- 0 7464 -572"/>
                <a:gd name="T19" fmla="*/ 7464 h 8568"/>
                <a:gd name="T20" fmla="+- 0 6824 6217"/>
                <a:gd name="T21" fmla="*/ T20 w 18066"/>
                <a:gd name="T22" fmla="+- 0 7369 -572"/>
                <a:gd name="T23" fmla="*/ 7369 h 8568"/>
                <a:gd name="T24" fmla="+- 0 6736 6217"/>
                <a:gd name="T25" fmla="*/ T24 w 18066"/>
                <a:gd name="T26" fmla="+- 0 7862 -572"/>
                <a:gd name="T27" fmla="*/ 7862 h 8568"/>
                <a:gd name="T28" fmla="+- 0 6708 6217"/>
                <a:gd name="T29" fmla="*/ T28 w 18066"/>
                <a:gd name="T30" fmla="+- 0 7759 -572"/>
                <a:gd name="T31" fmla="*/ 7759 h 8568"/>
                <a:gd name="T32" fmla="+- 0 6770 6217"/>
                <a:gd name="T33" fmla="*/ T32 w 18066"/>
                <a:gd name="T34" fmla="+- 0 7420 -572"/>
                <a:gd name="T35" fmla="*/ 7420 h 8568"/>
                <a:gd name="T36" fmla="+- 0 6669 6217"/>
                <a:gd name="T37" fmla="*/ T36 w 18066"/>
                <a:gd name="T38" fmla="+- 0 7400 -572"/>
                <a:gd name="T39" fmla="*/ 7400 h 8568"/>
                <a:gd name="T40" fmla="+- 0 6762 6217"/>
                <a:gd name="T41" fmla="*/ T40 w 18066"/>
                <a:gd name="T42" fmla="+- 0 7258 -572"/>
                <a:gd name="T43" fmla="*/ 7258 h 8568"/>
                <a:gd name="T44" fmla="+- 0 6688 6217"/>
                <a:gd name="T45" fmla="*/ T44 w 18066"/>
                <a:gd name="T46" fmla="+- 0 7200 -572"/>
                <a:gd name="T47" fmla="*/ 7200 h 8568"/>
                <a:gd name="T48" fmla="+- 0 6600 6217"/>
                <a:gd name="T49" fmla="*/ T48 w 18066"/>
                <a:gd name="T50" fmla="+- 0 7961 -572"/>
                <a:gd name="T51" fmla="*/ 7961 h 8568"/>
                <a:gd name="T52" fmla="+- 0 6385 6217"/>
                <a:gd name="T53" fmla="*/ T52 w 18066"/>
                <a:gd name="T54" fmla="+- 0 7831 -572"/>
                <a:gd name="T55" fmla="*/ 7831 h 8568"/>
                <a:gd name="T56" fmla="+- 0 6473 6217"/>
                <a:gd name="T57" fmla="*/ T56 w 18066"/>
                <a:gd name="T58" fmla="+- 0 7802 -572"/>
                <a:gd name="T59" fmla="*/ 7802 h 8568"/>
                <a:gd name="T60" fmla="+- 0 6454 6217"/>
                <a:gd name="T61" fmla="*/ T60 w 18066"/>
                <a:gd name="T62" fmla="+- 0 7733 -572"/>
                <a:gd name="T63" fmla="*/ 7733 h 8568"/>
                <a:gd name="T64" fmla="+- 0 6493 6217"/>
                <a:gd name="T65" fmla="*/ T64 w 18066"/>
                <a:gd name="T66" fmla="+- 0 7426 -572"/>
                <a:gd name="T67" fmla="*/ 7426 h 8568"/>
                <a:gd name="T68" fmla="+- 0 6527 6217"/>
                <a:gd name="T69" fmla="*/ T68 w 18066"/>
                <a:gd name="T70" fmla="+- 0 7280 -572"/>
                <a:gd name="T71" fmla="*/ 7280 h 8568"/>
                <a:gd name="T72" fmla="+- 0 6455 6217"/>
                <a:gd name="T73" fmla="*/ T72 w 18066"/>
                <a:gd name="T74" fmla="+- 0 7338 -572"/>
                <a:gd name="T75" fmla="*/ 7338 h 8568"/>
                <a:gd name="T76" fmla="+- 0 6274 6217"/>
                <a:gd name="T77" fmla="*/ T76 w 18066"/>
                <a:gd name="T78" fmla="+- 0 7725 -572"/>
                <a:gd name="T79" fmla="*/ 7725 h 8568"/>
                <a:gd name="T80" fmla="+- 0 6410 6217"/>
                <a:gd name="T81" fmla="*/ T80 w 18066"/>
                <a:gd name="T82" fmla="+- 0 7534 -572"/>
                <a:gd name="T83" fmla="*/ 7534 h 8568"/>
                <a:gd name="T84" fmla="+- 0 6430 6217"/>
                <a:gd name="T85" fmla="*/ T84 w 18066"/>
                <a:gd name="T86" fmla="+- 0 7376 -572"/>
                <a:gd name="T87" fmla="*/ 7376 h 8568"/>
                <a:gd name="T88" fmla="+- 0 6477 6217"/>
                <a:gd name="T89" fmla="*/ T88 w 18066"/>
                <a:gd name="T90" fmla="+- 0 7219 -572"/>
                <a:gd name="T91" fmla="*/ 7219 h 8568"/>
                <a:gd name="T92" fmla="+- 0 6311 6217"/>
                <a:gd name="T93" fmla="*/ T92 w 18066"/>
                <a:gd name="T94" fmla="+- 0 7853 -572"/>
                <a:gd name="T95" fmla="*/ 7853 h 8568"/>
                <a:gd name="T96" fmla="+- 0 6802 6217"/>
                <a:gd name="T97" fmla="*/ T96 w 18066"/>
                <a:gd name="T98" fmla="+- 0 7949 -572"/>
                <a:gd name="T99" fmla="*/ 7949 h 8568"/>
                <a:gd name="T100" fmla="+- 0 8814 6217"/>
                <a:gd name="T101" fmla="*/ T100 w 18066"/>
                <a:gd name="T102" fmla="+- 0 375 -572"/>
                <a:gd name="T103" fmla="*/ 375 h 8568"/>
                <a:gd name="T104" fmla="+- 0 9095 6217"/>
                <a:gd name="T105" fmla="*/ T104 w 18066"/>
                <a:gd name="T106" fmla="+- 0 7 -572"/>
                <a:gd name="T107" fmla="*/ 7 h 8568"/>
                <a:gd name="T108" fmla="+- 0 9613 6217"/>
                <a:gd name="T109" fmla="*/ T108 w 18066"/>
                <a:gd name="T110" fmla="+- 0 7 -572"/>
                <a:gd name="T111" fmla="*/ 7 h 8568"/>
                <a:gd name="T112" fmla="+- 0 20337 6217"/>
                <a:gd name="T113" fmla="*/ T112 w 18066"/>
                <a:gd name="T114" fmla="+- 0 -50 -572"/>
                <a:gd name="T115" fmla="*/ -50 h 8568"/>
                <a:gd name="T116" fmla="+- 0 20424 6217"/>
                <a:gd name="T117" fmla="*/ T116 w 18066"/>
                <a:gd name="T118" fmla="+- 0 -74 -572"/>
                <a:gd name="T119" fmla="*/ -74 h 8568"/>
                <a:gd name="T120" fmla="+- 0 23778 6217"/>
                <a:gd name="T121" fmla="*/ T120 w 18066"/>
                <a:gd name="T122" fmla="+- 0 4778 -572"/>
                <a:gd name="T123" fmla="*/ 4778 h 8568"/>
                <a:gd name="T124" fmla="+- 0 24034 6217"/>
                <a:gd name="T125" fmla="*/ T124 w 18066"/>
                <a:gd name="T126" fmla="+- 0 4571 -572"/>
                <a:gd name="T127" fmla="*/ 4571 h 8568"/>
                <a:gd name="T128" fmla="+- 0 23812 6217"/>
                <a:gd name="T129" fmla="*/ T128 w 18066"/>
                <a:gd name="T130" fmla="+- 0 4844 -572"/>
                <a:gd name="T131" fmla="*/ 4844 h 8568"/>
                <a:gd name="T132" fmla="+- 0 24256 6217"/>
                <a:gd name="T133" fmla="*/ T132 w 18066"/>
                <a:gd name="T134" fmla="+- 0 4738 -572"/>
                <a:gd name="T135" fmla="*/ 4738 h 8568"/>
                <a:gd name="T136" fmla="+- 0 24148 6217"/>
                <a:gd name="T137" fmla="*/ T136 w 18066"/>
                <a:gd name="T138" fmla="+- 0 4928 -572"/>
                <a:gd name="T139" fmla="*/ 4928 h 8568"/>
                <a:gd name="T140" fmla="+- 0 24010 6217"/>
                <a:gd name="T141" fmla="*/ T140 w 18066"/>
                <a:gd name="T142" fmla="+- 0 4936 -572"/>
                <a:gd name="T143" fmla="*/ 4936 h 8568"/>
                <a:gd name="T144" fmla="+- 0 23795 6217"/>
                <a:gd name="T145" fmla="*/ T144 w 18066"/>
                <a:gd name="T146" fmla="+- 0 5042 -572"/>
                <a:gd name="T147" fmla="*/ 5042 h 8568"/>
                <a:gd name="T148" fmla="+- 0 23705 6217"/>
                <a:gd name="T149" fmla="*/ T148 w 18066"/>
                <a:gd name="T150" fmla="+- 0 4912 -572"/>
                <a:gd name="T151" fmla="*/ 4912 h 8568"/>
                <a:gd name="T152" fmla="+- 0 23527 6217"/>
                <a:gd name="T153" fmla="*/ T152 w 18066"/>
                <a:gd name="T154" fmla="+- 0 4820 -572"/>
                <a:gd name="T155" fmla="*/ 4820 h 8568"/>
                <a:gd name="T156" fmla="+- 0 23595 6217"/>
                <a:gd name="T157" fmla="*/ T156 w 18066"/>
                <a:gd name="T158" fmla="+- 0 4674 -572"/>
                <a:gd name="T159" fmla="*/ 4674 h 8568"/>
                <a:gd name="T160" fmla="+- 0 23529 6217"/>
                <a:gd name="T161" fmla="*/ T160 w 18066"/>
                <a:gd name="T162" fmla="+- 0 4524 -572"/>
                <a:gd name="T163" fmla="*/ 4524 h 8568"/>
                <a:gd name="T164" fmla="+- 0 23646 6217"/>
                <a:gd name="T165" fmla="*/ T164 w 18066"/>
                <a:gd name="T166" fmla="+- 0 4420 -572"/>
                <a:gd name="T167" fmla="*/ 4420 h 8568"/>
                <a:gd name="T168" fmla="+- 0 23790 6217"/>
                <a:gd name="T169" fmla="*/ T168 w 18066"/>
                <a:gd name="T170" fmla="+- 0 4332 -572"/>
                <a:gd name="T171" fmla="*/ 4332 h 8568"/>
                <a:gd name="T172" fmla="+- 0 23980 6217"/>
                <a:gd name="T173" fmla="*/ T172 w 18066"/>
                <a:gd name="T174" fmla="+- 0 4334 -572"/>
                <a:gd name="T175" fmla="*/ 4334 h 8568"/>
                <a:gd name="T176" fmla="+- 0 24128 6217"/>
                <a:gd name="T177" fmla="*/ T176 w 18066"/>
                <a:gd name="T178" fmla="+- 0 4418 -572"/>
                <a:gd name="T179" fmla="*/ 4418 h 8568"/>
                <a:gd name="T180" fmla="+- 0 24243 6217"/>
                <a:gd name="T181" fmla="*/ T180 w 18066"/>
                <a:gd name="T182" fmla="+- 0 4562 -572"/>
                <a:gd name="T183" fmla="*/ 4562 h 8568"/>
                <a:gd name="T184" fmla="+- 0 24203 6217"/>
                <a:gd name="T185" fmla="*/ T184 w 18066"/>
                <a:gd name="T186" fmla="+- 0 4740 -572"/>
                <a:gd name="T187" fmla="*/ 4740 h 8568"/>
                <a:gd name="T188" fmla="+- 0 24212 6217"/>
                <a:gd name="T189" fmla="*/ T188 w 18066"/>
                <a:gd name="T190" fmla="+- 0 4660 -572"/>
                <a:gd name="T191" fmla="*/ 4660 h 8568"/>
                <a:gd name="T192" fmla="+- 0 24221 6217"/>
                <a:gd name="T193" fmla="*/ T192 w 18066"/>
                <a:gd name="T194" fmla="+- 0 4418 -572"/>
                <a:gd name="T195" fmla="*/ 4418 h 8568"/>
                <a:gd name="T196" fmla="+- 0 24092 6217"/>
                <a:gd name="T197" fmla="*/ T196 w 18066"/>
                <a:gd name="T198" fmla="+- 0 4396 -572"/>
                <a:gd name="T199" fmla="*/ 4396 h 8568"/>
                <a:gd name="T200" fmla="+- 0 23995 6217"/>
                <a:gd name="T201" fmla="*/ T200 w 18066"/>
                <a:gd name="T202" fmla="+- 0 4288 -572"/>
                <a:gd name="T203" fmla="*/ 4288 h 8568"/>
                <a:gd name="T204" fmla="+- 0 23753 6217"/>
                <a:gd name="T205" fmla="*/ T204 w 18066"/>
                <a:gd name="T206" fmla="+- 0 4350 -572"/>
                <a:gd name="T207" fmla="*/ 4350 h 8568"/>
                <a:gd name="T208" fmla="+- 0 23611 6217"/>
                <a:gd name="T209" fmla="*/ T208 w 18066"/>
                <a:gd name="T210" fmla="+- 0 4382 -572"/>
                <a:gd name="T211" fmla="*/ 4382 h 8568"/>
                <a:gd name="T212" fmla="+- 0 23492 6217"/>
                <a:gd name="T213" fmla="*/ T212 w 18066"/>
                <a:gd name="T214" fmla="+- 0 4560 -572"/>
                <a:gd name="T215" fmla="*/ 4560 h 8568"/>
                <a:gd name="T216" fmla="+- 0 23542 6217"/>
                <a:gd name="T217" fmla="*/ T216 w 18066"/>
                <a:gd name="T218" fmla="+- 0 4714 -572"/>
                <a:gd name="T219" fmla="*/ 4714 h 8568"/>
                <a:gd name="T220" fmla="+- 0 23561 6217"/>
                <a:gd name="T221" fmla="*/ T220 w 18066"/>
                <a:gd name="T222" fmla="+- 0 4940 -572"/>
                <a:gd name="T223" fmla="*/ 4940 h 8568"/>
                <a:gd name="T224" fmla="+- 0 23722 6217"/>
                <a:gd name="T225" fmla="*/ T224 w 18066"/>
                <a:gd name="T226" fmla="+- 0 4954 -572"/>
                <a:gd name="T227" fmla="*/ 4954 h 8568"/>
                <a:gd name="T228" fmla="+- 0 23977 6217"/>
                <a:gd name="T229" fmla="*/ T228 w 18066"/>
                <a:gd name="T230" fmla="+- 0 5082 -572"/>
                <a:gd name="T231" fmla="*/ 5082 h 8568"/>
                <a:gd name="T232" fmla="+- 0 24084 6217"/>
                <a:gd name="T233" fmla="*/ T232 w 18066"/>
                <a:gd name="T234" fmla="+- 0 4942 -572"/>
                <a:gd name="T235" fmla="*/ 4942 h 8568"/>
                <a:gd name="T236" fmla="+- 0 24221 6217"/>
                <a:gd name="T237" fmla="*/ T236 w 18066"/>
                <a:gd name="T238" fmla="+- 0 4928 -572"/>
                <a:gd name="T239" fmla="*/ 4928 h 856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  <a:cxn ang="0">
                  <a:pos x="T237" y="T239"/>
                </a:cxn>
              </a:cxnLst>
              <a:rect l="0" t="0" r="r" b="b"/>
              <a:pathLst>
                <a:path w="18066" h="8568">
                  <a:moveTo>
                    <a:pt x="799" y="8167"/>
                  </a:moveTo>
                  <a:lnTo>
                    <a:pt x="797" y="8150"/>
                  </a:lnTo>
                  <a:lnTo>
                    <a:pt x="792" y="8095"/>
                  </a:lnTo>
                  <a:lnTo>
                    <a:pt x="774" y="8027"/>
                  </a:lnTo>
                  <a:lnTo>
                    <a:pt x="765" y="8008"/>
                  </a:lnTo>
                  <a:lnTo>
                    <a:pt x="765" y="8150"/>
                  </a:lnTo>
                  <a:lnTo>
                    <a:pt x="765" y="8183"/>
                  </a:lnTo>
                  <a:lnTo>
                    <a:pt x="757" y="8242"/>
                  </a:lnTo>
                  <a:lnTo>
                    <a:pt x="741" y="8297"/>
                  </a:lnTo>
                  <a:lnTo>
                    <a:pt x="717" y="8349"/>
                  </a:lnTo>
                  <a:lnTo>
                    <a:pt x="685" y="8396"/>
                  </a:lnTo>
                  <a:lnTo>
                    <a:pt x="670" y="8386"/>
                  </a:lnTo>
                  <a:lnTo>
                    <a:pt x="663" y="8382"/>
                  </a:lnTo>
                  <a:lnTo>
                    <a:pt x="663" y="8421"/>
                  </a:lnTo>
                  <a:lnTo>
                    <a:pt x="628" y="8454"/>
                  </a:lnTo>
                  <a:lnTo>
                    <a:pt x="588" y="8482"/>
                  </a:lnTo>
                  <a:lnTo>
                    <a:pt x="545" y="8504"/>
                  </a:lnTo>
                  <a:lnTo>
                    <a:pt x="499" y="8521"/>
                  </a:lnTo>
                  <a:lnTo>
                    <a:pt x="522" y="8493"/>
                  </a:lnTo>
                  <a:lnTo>
                    <a:pt x="543" y="8461"/>
                  </a:lnTo>
                  <a:lnTo>
                    <a:pt x="561" y="8424"/>
                  </a:lnTo>
                  <a:lnTo>
                    <a:pt x="576" y="8382"/>
                  </a:lnTo>
                  <a:lnTo>
                    <a:pt x="607" y="8392"/>
                  </a:lnTo>
                  <a:lnTo>
                    <a:pt x="631" y="8403"/>
                  </a:lnTo>
                  <a:lnTo>
                    <a:pt x="650" y="8413"/>
                  </a:lnTo>
                  <a:lnTo>
                    <a:pt x="663" y="8421"/>
                  </a:lnTo>
                  <a:lnTo>
                    <a:pt x="663" y="8382"/>
                  </a:lnTo>
                  <a:lnTo>
                    <a:pt x="649" y="8374"/>
                  </a:lnTo>
                  <a:lnTo>
                    <a:pt x="621" y="8362"/>
                  </a:lnTo>
                  <a:lnTo>
                    <a:pt x="613" y="8359"/>
                  </a:lnTo>
                  <a:lnTo>
                    <a:pt x="586" y="8350"/>
                  </a:lnTo>
                  <a:lnTo>
                    <a:pt x="588" y="8341"/>
                  </a:lnTo>
                  <a:lnTo>
                    <a:pt x="594" y="8311"/>
                  </a:lnTo>
                  <a:lnTo>
                    <a:pt x="601" y="8270"/>
                  </a:lnTo>
                  <a:lnTo>
                    <a:pt x="606" y="8228"/>
                  </a:lnTo>
                  <a:lnTo>
                    <a:pt x="608" y="8183"/>
                  </a:lnTo>
                  <a:lnTo>
                    <a:pt x="765" y="8183"/>
                  </a:lnTo>
                  <a:lnTo>
                    <a:pt x="765" y="8150"/>
                  </a:lnTo>
                  <a:lnTo>
                    <a:pt x="608" y="8150"/>
                  </a:lnTo>
                  <a:lnTo>
                    <a:pt x="606" y="8106"/>
                  </a:lnTo>
                  <a:lnTo>
                    <a:pt x="601" y="8063"/>
                  </a:lnTo>
                  <a:lnTo>
                    <a:pt x="594" y="8022"/>
                  </a:lnTo>
                  <a:lnTo>
                    <a:pt x="588" y="7992"/>
                  </a:lnTo>
                  <a:lnTo>
                    <a:pt x="586" y="7984"/>
                  </a:lnTo>
                  <a:lnTo>
                    <a:pt x="586" y="7983"/>
                  </a:lnTo>
                  <a:lnTo>
                    <a:pt x="613" y="7974"/>
                  </a:lnTo>
                  <a:lnTo>
                    <a:pt x="621" y="7971"/>
                  </a:lnTo>
                  <a:lnTo>
                    <a:pt x="648" y="7959"/>
                  </a:lnTo>
                  <a:lnTo>
                    <a:pt x="663" y="7951"/>
                  </a:lnTo>
                  <a:lnTo>
                    <a:pt x="670" y="7948"/>
                  </a:lnTo>
                  <a:lnTo>
                    <a:pt x="685" y="7938"/>
                  </a:lnTo>
                  <a:lnTo>
                    <a:pt x="717" y="7984"/>
                  </a:lnTo>
                  <a:lnTo>
                    <a:pt x="741" y="8036"/>
                  </a:lnTo>
                  <a:lnTo>
                    <a:pt x="757" y="8091"/>
                  </a:lnTo>
                  <a:lnTo>
                    <a:pt x="765" y="8150"/>
                  </a:lnTo>
                  <a:lnTo>
                    <a:pt x="765" y="8008"/>
                  </a:lnTo>
                  <a:lnTo>
                    <a:pt x="744" y="7964"/>
                  </a:lnTo>
                  <a:lnTo>
                    <a:pt x="725" y="7938"/>
                  </a:lnTo>
                  <a:lnTo>
                    <a:pt x="705" y="7908"/>
                  </a:lnTo>
                  <a:lnTo>
                    <a:pt x="663" y="7867"/>
                  </a:lnTo>
                  <a:lnTo>
                    <a:pt x="663" y="7912"/>
                  </a:lnTo>
                  <a:lnTo>
                    <a:pt x="650" y="7921"/>
                  </a:lnTo>
                  <a:lnTo>
                    <a:pt x="631" y="7931"/>
                  </a:lnTo>
                  <a:lnTo>
                    <a:pt x="607" y="7941"/>
                  </a:lnTo>
                  <a:lnTo>
                    <a:pt x="576" y="7951"/>
                  </a:lnTo>
                  <a:lnTo>
                    <a:pt x="574" y="7946"/>
                  </a:lnTo>
                  <a:lnTo>
                    <a:pt x="574" y="8150"/>
                  </a:lnTo>
                  <a:lnTo>
                    <a:pt x="574" y="8183"/>
                  </a:lnTo>
                  <a:lnTo>
                    <a:pt x="572" y="8225"/>
                  </a:lnTo>
                  <a:lnTo>
                    <a:pt x="568" y="8266"/>
                  </a:lnTo>
                  <a:lnTo>
                    <a:pt x="561" y="8305"/>
                  </a:lnTo>
                  <a:lnTo>
                    <a:pt x="553" y="8341"/>
                  </a:lnTo>
                  <a:lnTo>
                    <a:pt x="543" y="8339"/>
                  </a:lnTo>
                  <a:lnTo>
                    <a:pt x="543" y="8374"/>
                  </a:lnTo>
                  <a:lnTo>
                    <a:pt x="519" y="8434"/>
                  </a:lnTo>
                  <a:lnTo>
                    <a:pt x="488" y="8482"/>
                  </a:lnTo>
                  <a:lnTo>
                    <a:pt x="454" y="8516"/>
                  </a:lnTo>
                  <a:lnTo>
                    <a:pt x="416" y="8533"/>
                  </a:lnTo>
                  <a:lnTo>
                    <a:pt x="416" y="8359"/>
                  </a:lnTo>
                  <a:lnTo>
                    <a:pt x="452" y="8361"/>
                  </a:lnTo>
                  <a:lnTo>
                    <a:pt x="486" y="8364"/>
                  </a:lnTo>
                  <a:lnTo>
                    <a:pt x="516" y="8368"/>
                  </a:lnTo>
                  <a:lnTo>
                    <a:pt x="543" y="8374"/>
                  </a:lnTo>
                  <a:lnTo>
                    <a:pt x="543" y="8339"/>
                  </a:lnTo>
                  <a:lnTo>
                    <a:pt x="523" y="8336"/>
                  </a:lnTo>
                  <a:lnTo>
                    <a:pt x="491" y="8331"/>
                  </a:lnTo>
                  <a:lnTo>
                    <a:pt x="455" y="8327"/>
                  </a:lnTo>
                  <a:lnTo>
                    <a:pt x="416" y="8326"/>
                  </a:lnTo>
                  <a:lnTo>
                    <a:pt x="416" y="8183"/>
                  </a:lnTo>
                  <a:lnTo>
                    <a:pt x="574" y="8183"/>
                  </a:lnTo>
                  <a:lnTo>
                    <a:pt x="574" y="8150"/>
                  </a:lnTo>
                  <a:lnTo>
                    <a:pt x="416" y="8150"/>
                  </a:lnTo>
                  <a:lnTo>
                    <a:pt x="416" y="8007"/>
                  </a:lnTo>
                  <a:lnTo>
                    <a:pt x="455" y="8006"/>
                  </a:lnTo>
                  <a:lnTo>
                    <a:pt x="491" y="8002"/>
                  </a:lnTo>
                  <a:lnTo>
                    <a:pt x="523" y="7998"/>
                  </a:lnTo>
                  <a:lnTo>
                    <a:pt x="553" y="7992"/>
                  </a:lnTo>
                  <a:lnTo>
                    <a:pt x="561" y="8029"/>
                  </a:lnTo>
                  <a:lnTo>
                    <a:pt x="568" y="8068"/>
                  </a:lnTo>
                  <a:lnTo>
                    <a:pt x="572" y="8108"/>
                  </a:lnTo>
                  <a:lnTo>
                    <a:pt x="574" y="8150"/>
                  </a:lnTo>
                  <a:lnTo>
                    <a:pt x="574" y="7946"/>
                  </a:lnTo>
                  <a:lnTo>
                    <a:pt x="561" y="7910"/>
                  </a:lnTo>
                  <a:lnTo>
                    <a:pt x="543" y="7874"/>
                  </a:lnTo>
                  <a:lnTo>
                    <a:pt x="543" y="7960"/>
                  </a:lnTo>
                  <a:lnTo>
                    <a:pt x="516" y="7965"/>
                  </a:lnTo>
                  <a:lnTo>
                    <a:pt x="486" y="7969"/>
                  </a:lnTo>
                  <a:lnTo>
                    <a:pt x="452" y="7972"/>
                  </a:lnTo>
                  <a:lnTo>
                    <a:pt x="416" y="7974"/>
                  </a:lnTo>
                  <a:lnTo>
                    <a:pt x="416" y="7801"/>
                  </a:lnTo>
                  <a:lnTo>
                    <a:pt x="454" y="7818"/>
                  </a:lnTo>
                  <a:lnTo>
                    <a:pt x="488" y="7852"/>
                  </a:lnTo>
                  <a:lnTo>
                    <a:pt x="518" y="7900"/>
                  </a:lnTo>
                  <a:lnTo>
                    <a:pt x="543" y="7960"/>
                  </a:lnTo>
                  <a:lnTo>
                    <a:pt x="543" y="7874"/>
                  </a:lnTo>
                  <a:lnTo>
                    <a:pt x="542" y="7872"/>
                  </a:lnTo>
                  <a:lnTo>
                    <a:pt x="522" y="7840"/>
                  </a:lnTo>
                  <a:lnTo>
                    <a:pt x="499" y="7813"/>
                  </a:lnTo>
                  <a:lnTo>
                    <a:pt x="545" y="7830"/>
                  </a:lnTo>
                  <a:lnTo>
                    <a:pt x="588" y="7852"/>
                  </a:lnTo>
                  <a:lnTo>
                    <a:pt x="628" y="7880"/>
                  </a:lnTo>
                  <a:lnTo>
                    <a:pt x="663" y="7912"/>
                  </a:lnTo>
                  <a:lnTo>
                    <a:pt x="663" y="7867"/>
                  </a:lnTo>
                  <a:lnTo>
                    <a:pt x="656" y="7860"/>
                  </a:lnTo>
                  <a:lnTo>
                    <a:pt x="601" y="7820"/>
                  </a:lnTo>
                  <a:lnTo>
                    <a:pt x="585" y="7813"/>
                  </a:lnTo>
                  <a:lnTo>
                    <a:pt x="560" y="7801"/>
                  </a:lnTo>
                  <a:lnTo>
                    <a:pt x="539" y="7791"/>
                  </a:lnTo>
                  <a:lnTo>
                    <a:pt x="471" y="7772"/>
                  </a:lnTo>
                  <a:lnTo>
                    <a:pt x="399" y="7765"/>
                  </a:lnTo>
                  <a:lnTo>
                    <a:pt x="383" y="7767"/>
                  </a:lnTo>
                  <a:lnTo>
                    <a:pt x="383" y="7801"/>
                  </a:lnTo>
                  <a:lnTo>
                    <a:pt x="383" y="7974"/>
                  </a:lnTo>
                  <a:lnTo>
                    <a:pt x="383" y="8007"/>
                  </a:lnTo>
                  <a:lnTo>
                    <a:pt x="383" y="8150"/>
                  </a:lnTo>
                  <a:lnTo>
                    <a:pt x="383" y="8183"/>
                  </a:lnTo>
                  <a:lnTo>
                    <a:pt x="383" y="8326"/>
                  </a:lnTo>
                  <a:lnTo>
                    <a:pt x="383" y="8359"/>
                  </a:lnTo>
                  <a:lnTo>
                    <a:pt x="383" y="8533"/>
                  </a:lnTo>
                  <a:lnTo>
                    <a:pt x="356" y="8521"/>
                  </a:lnTo>
                  <a:lnTo>
                    <a:pt x="345" y="8516"/>
                  </a:lnTo>
                  <a:lnTo>
                    <a:pt x="310" y="8482"/>
                  </a:lnTo>
                  <a:lnTo>
                    <a:pt x="299" y="8464"/>
                  </a:lnTo>
                  <a:lnTo>
                    <a:pt x="299" y="8521"/>
                  </a:lnTo>
                  <a:lnTo>
                    <a:pt x="253" y="8504"/>
                  </a:lnTo>
                  <a:lnTo>
                    <a:pt x="210" y="8481"/>
                  </a:lnTo>
                  <a:lnTo>
                    <a:pt x="171" y="8454"/>
                  </a:lnTo>
                  <a:lnTo>
                    <a:pt x="135" y="8421"/>
                  </a:lnTo>
                  <a:lnTo>
                    <a:pt x="149" y="8413"/>
                  </a:lnTo>
                  <a:lnTo>
                    <a:pt x="168" y="8403"/>
                  </a:lnTo>
                  <a:lnTo>
                    <a:pt x="185" y="8396"/>
                  </a:lnTo>
                  <a:lnTo>
                    <a:pt x="192" y="8392"/>
                  </a:lnTo>
                  <a:lnTo>
                    <a:pt x="222" y="8382"/>
                  </a:lnTo>
                  <a:lnTo>
                    <a:pt x="238" y="8424"/>
                  </a:lnTo>
                  <a:lnTo>
                    <a:pt x="256" y="8461"/>
                  </a:lnTo>
                  <a:lnTo>
                    <a:pt x="277" y="8493"/>
                  </a:lnTo>
                  <a:lnTo>
                    <a:pt x="299" y="8521"/>
                  </a:lnTo>
                  <a:lnTo>
                    <a:pt x="299" y="8464"/>
                  </a:lnTo>
                  <a:lnTo>
                    <a:pt x="280" y="8434"/>
                  </a:lnTo>
                  <a:lnTo>
                    <a:pt x="259" y="8382"/>
                  </a:lnTo>
                  <a:lnTo>
                    <a:pt x="256" y="8374"/>
                  </a:lnTo>
                  <a:lnTo>
                    <a:pt x="283" y="8368"/>
                  </a:lnTo>
                  <a:lnTo>
                    <a:pt x="313" y="8364"/>
                  </a:lnTo>
                  <a:lnTo>
                    <a:pt x="347" y="8361"/>
                  </a:lnTo>
                  <a:lnTo>
                    <a:pt x="383" y="8359"/>
                  </a:lnTo>
                  <a:lnTo>
                    <a:pt x="383" y="8326"/>
                  </a:lnTo>
                  <a:lnTo>
                    <a:pt x="344" y="8327"/>
                  </a:lnTo>
                  <a:lnTo>
                    <a:pt x="308" y="8331"/>
                  </a:lnTo>
                  <a:lnTo>
                    <a:pt x="275" y="8336"/>
                  </a:lnTo>
                  <a:lnTo>
                    <a:pt x="246" y="8341"/>
                  </a:lnTo>
                  <a:lnTo>
                    <a:pt x="237" y="8305"/>
                  </a:lnTo>
                  <a:lnTo>
                    <a:pt x="231" y="8266"/>
                  </a:lnTo>
                  <a:lnTo>
                    <a:pt x="226" y="8225"/>
                  </a:lnTo>
                  <a:lnTo>
                    <a:pt x="224" y="8183"/>
                  </a:lnTo>
                  <a:lnTo>
                    <a:pt x="383" y="8183"/>
                  </a:lnTo>
                  <a:lnTo>
                    <a:pt x="383" y="8150"/>
                  </a:lnTo>
                  <a:lnTo>
                    <a:pt x="224" y="8150"/>
                  </a:lnTo>
                  <a:lnTo>
                    <a:pt x="226" y="8108"/>
                  </a:lnTo>
                  <a:lnTo>
                    <a:pt x="231" y="8068"/>
                  </a:lnTo>
                  <a:lnTo>
                    <a:pt x="237" y="8029"/>
                  </a:lnTo>
                  <a:lnTo>
                    <a:pt x="246" y="7992"/>
                  </a:lnTo>
                  <a:lnTo>
                    <a:pt x="276" y="7998"/>
                  </a:lnTo>
                  <a:lnTo>
                    <a:pt x="308" y="8002"/>
                  </a:lnTo>
                  <a:lnTo>
                    <a:pt x="344" y="8006"/>
                  </a:lnTo>
                  <a:lnTo>
                    <a:pt x="383" y="8007"/>
                  </a:lnTo>
                  <a:lnTo>
                    <a:pt x="383" y="7974"/>
                  </a:lnTo>
                  <a:lnTo>
                    <a:pt x="346" y="7972"/>
                  </a:lnTo>
                  <a:lnTo>
                    <a:pt x="313" y="7969"/>
                  </a:lnTo>
                  <a:lnTo>
                    <a:pt x="283" y="7965"/>
                  </a:lnTo>
                  <a:lnTo>
                    <a:pt x="256" y="7960"/>
                  </a:lnTo>
                  <a:lnTo>
                    <a:pt x="259" y="7951"/>
                  </a:lnTo>
                  <a:lnTo>
                    <a:pt x="280" y="7900"/>
                  </a:lnTo>
                  <a:lnTo>
                    <a:pt x="310" y="7852"/>
                  </a:lnTo>
                  <a:lnTo>
                    <a:pt x="345" y="7818"/>
                  </a:lnTo>
                  <a:lnTo>
                    <a:pt x="356" y="7813"/>
                  </a:lnTo>
                  <a:lnTo>
                    <a:pt x="383" y="7801"/>
                  </a:lnTo>
                  <a:lnTo>
                    <a:pt x="383" y="7767"/>
                  </a:lnTo>
                  <a:lnTo>
                    <a:pt x="328" y="7772"/>
                  </a:lnTo>
                  <a:lnTo>
                    <a:pt x="299" y="7780"/>
                  </a:lnTo>
                  <a:lnTo>
                    <a:pt x="299" y="7813"/>
                  </a:lnTo>
                  <a:lnTo>
                    <a:pt x="277" y="7840"/>
                  </a:lnTo>
                  <a:lnTo>
                    <a:pt x="256" y="7872"/>
                  </a:lnTo>
                  <a:lnTo>
                    <a:pt x="238" y="7910"/>
                  </a:lnTo>
                  <a:lnTo>
                    <a:pt x="223" y="7951"/>
                  </a:lnTo>
                  <a:lnTo>
                    <a:pt x="213" y="7948"/>
                  </a:lnTo>
                  <a:lnTo>
                    <a:pt x="213" y="7983"/>
                  </a:lnTo>
                  <a:lnTo>
                    <a:pt x="213" y="7984"/>
                  </a:lnTo>
                  <a:lnTo>
                    <a:pt x="213" y="8350"/>
                  </a:lnTo>
                  <a:lnTo>
                    <a:pt x="178" y="8362"/>
                  </a:lnTo>
                  <a:lnTo>
                    <a:pt x="150" y="8374"/>
                  </a:lnTo>
                  <a:lnTo>
                    <a:pt x="129" y="8386"/>
                  </a:lnTo>
                  <a:lnTo>
                    <a:pt x="113" y="8396"/>
                  </a:lnTo>
                  <a:lnTo>
                    <a:pt x="82" y="8349"/>
                  </a:lnTo>
                  <a:lnTo>
                    <a:pt x="57" y="8297"/>
                  </a:lnTo>
                  <a:lnTo>
                    <a:pt x="41" y="8242"/>
                  </a:lnTo>
                  <a:lnTo>
                    <a:pt x="34" y="8183"/>
                  </a:lnTo>
                  <a:lnTo>
                    <a:pt x="191" y="8183"/>
                  </a:lnTo>
                  <a:lnTo>
                    <a:pt x="193" y="8228"/>
                  </a:lnTo>
                  <a:lnTo>
                    <a:pt x="198" y="8270"/>
                  </a:lnTo>
                  <a:lnTo>
                    <a:pt x="204" y="8311"/>
                  </a:lnTo>
                  <a:lnTo>
                    <a:pt x="213" y="8350"/>
                  </a:lnTo>
                  <a:lnTo>
                    <a:pt x="213" y="7984"/>
                  </a:lnTo>
                  <a:lnTo>
                    <a:pt x="204" y="8022"/>
                  </a:lnTo>
                  <a:lnTo>
                    <a:pt x="198" y="8063"/>
                  </a:lnTo>
                  <a:lnTo>
                    <a:pt x="193" y="8106"/>
                  </a:lnTo>
                  <a:lnTo>
                    <a:pt x="191" y="8150"/>
                  </a:lnTo>
                  <a:lnTo>
                    <a:pt x="34" y="8150"/>
                  </a:lnTo>
                  <a:lnTo>
                    <a:pt x="41" y="8091"/>
                  </a:lnTo>
                  <a:lnTo>
                    <a:pt x="58" y="8036"/>
                  </a:lnTo>
                  <a:lnTo>
                    <a:pt x="82" y="7984"/>
                  </a:lnTo>
                  <a:lnTo>
                    <a:pt x="113" y="7938"/>
                  </a:lnTo>
                  <a:lnTo>
                    <a:pt x="129" y="7948"/>
                  </a:lnTo>
                  <a:lnTo>
                    <a:pt x="150" y="7959"/>
                  </a:lnTo>
                  <a:lnTo>
                    <a:pt x="178" y="7971"/>
                  </a:lnTo>
                  <a:lnTo>
                    <a:pt x="213" y="7983"/>
                  </a:lnTo>
                  <a:lnTo>
                    <a:pt x="213" y="7948"/>
                  </a:lnTo>
                  <a:lnTo>
                    <a:pt x="192" y="7941"/>
                  </a:lnTo>
                  <a:lnTo>
                    <a:pt x="185" y="7938"/>
                  </a:lnTo>
                  <a:lnTo>
                    <a:pt x="168" y="7930"/>
                  </a:lnTo>
                  <a:lnTo>
                    <a:pt x="149" y="7921"/>
                  </a:lnTo>
                  <a:lnTo>
                    <a:pt x="136" y="7912"/>
                  </a:lnTo>
                  <a:lnTo>
                    <a:pt x="171" y="7880"/>
                  </a:lnTo>
                  <a:lnTo>
                    <a:pt x="210" y="7852"/>
                  </a:lnTo>
                  <a:lnTo>
                    <a:pt x="253" y="7829"/>
                  </a:lnTo>
                  <a:lnTo>
                    <a:pt x="299" y="7813"/>
                  </a:lnTo>
                  <a:lnTo>
                    <a:pt x="299" y="7780"/>
                  </a:lnTo>
                  <a:lnTo>
                    <a:pt x="260" y="7791"/>
                  </a:lnTo>
                  <a:lnTo>
                    <a:pt x="198" y="7820"/>
                  </a:lnTo>
                  <a:lnTo>
                    <a:pt x="142" y="7860"/>
                  </a:lnTo>
                  <a:lnTo>
                    <a:pt x="94" y="7908"/>
                  </a:lnTo>
                  <a:lnTo>
                    <a:pt x="55" y="7964"/>
                  </a:lnTo>
                  <a:lnTo>
                    <a:pt x="25" y="8027"/>
                  </a:lnTo>
                  <a:lnTo>
                    <a:pt x="7" y="8095"/>
                  </a:lnTo>
                  <a:lnTo>
                    <a:pt x="0" y="8167"/>
                  </a:lnTo>
                  <a:lnTo>
                    <a:pt x="7" y="8239"/>
                  </a:lnTo>
                  <a:lnTo>
                    <a:pt x="25" y="8307"/>
                  </a:lnTo>
                  <a:lnTo>
                    <a:pt x="55" y="8369"/>
                  </a:lnTo>
                  <a:lnTo>
                    <a:pt x="94" y="8425"/>
                  </a:lnTo>
                  <a:lnTo>
                    <a:pt x="142" y="8474"/>
                  </a:lnTo>
                  <a:lnTo>
                    <a:pt x="198" y="8513"/>
                  </a:lnTo>
                  <a:lnTo>
                    <a:pt x="260" y="8543"/>
                  </a:lnTo>
                  <a:lnTo>
                    <a:pt x="328" y="8562"/>
                  </a:lnTo>
                  <a:lnTo>
                    <a:pt x="399" y="8568"/>
                  </a:lnTo>
                  <a:lnTo>
                    <a:pt x="471" y="8562"/>
                  </a:lnTo>
                  <a:lnTo>
                    <a:pt x="539" y="8543"/>
                  </a:lnTo>
                  <a:lnTo>
                    <a:pt x="560" y="8533"/>
                  </a:lnTo>
                  <a:lnTo>
                    <a:pt x="585" y="8521"/>
                  </a:lnTo>
                  <a:lnTo>
                    <a:pt x="601" y="8513"/>
                  </a:lnTo>
                  <a:lnTo>
                    <a:pt x="656" y="8474"/>
                  </a:lnTo>
                  <a:lnTo>
                    <a:pt x="705" y="8425"/>
                  </a:lnTo>
                  <a:lnTo>
                    <a:pt x="725" y="8396"/>
                  </a:lnTo>
                  <a:lnTo>
                    <a:pt x="744" y="8369"/>
                  </a:lnTo>
                  <a:lnTo>
                    <a:pt x="774" y="8307"/>
                  </a:lnTo>
                  <a:lnTo>
                    <a:pt x="792" y="8239"/>
                  </a:lnTo>
                  <a:lnTo>
                    <a:pt x="797" y="8183"/>
                  </a:lnTo>
                  <a:lnTo>
                    <a:pt x="799" y="8167"/>
                  </a:lnTo>
                  <a:moveTo>
                    <a:pt x="3379" y="947"/>
                  </a:moveTo>
                  <a:lnTo>
                    <a:pt x="2597" y="947"/>
                  </a:lnTo>
                  <a:lnTo>
                    <a:pt x="2597" y="981"/>
                  </a:lnTo>
                  <a:lnTo>
                    <a:pt x="3379" y="981"/>
                  </a:lnTo>
                  <a:lnTo>
                    <a:pt x="3379" y="947"/>
                  </a:lnTo>
                  <a:moveTo>
                    <a:pt x="3396" y="366"/>
                  </a:moveTo>
                  <a:lnTo>
                    <a:pt x="3182" y="366"/>
                  </a:lnTo>
                  <a:lnTo>
                    <a:pt x="3175" y="373"/>
                  </a:lnTo>
                  <a:lnTo>
                    <a:pt x="3175" y="392"/>
                  </a:lnTo>
                  <a:lnTo>
                    <a:pt x="3182" y="400"/>
                  </a:lnTo>
                  <a:lnTo>
                    <a:pt x="3338" y="400"/>
                  </a:lnTo>
                  <a:lnTo>
                    <a:pt x="3018" y="719"/>
                  </a:lnTo>
                  <a:lnTo>
                    <a:pt x="2878" y="579"/>
                  </a:lnTo>
                  <a:lnTo>
                    <a:pt x="2830" y="531"/>
                  </a:lnTo>
                  <a:lnTo>
                    <a:pt x="2602" y="760"/>
                  </a:lnTo>
                  <a:lnTo>
                    <a:pt x="2626" y="784"/>
                  </a:lnTo>
                  <a:lnTo>
                    <a:pt x="2830" y="579"/>
                  </a:lnTo>
                  <a:lnTo>
                    <a:pt x="3018" y="767"/>
                  </a:lnTo>
                  <a:lnTo>
                    <a:pt x="3066" y="719"/>
                  </a:lnTo>
                  <a:lnTo>
                    <a:pt x="3362" y="424"/>
                  </a:lnTo>
                  <a:lnTo>
                    <a:pt x="3362" y="579"/>
                  </a:lnTo>
                  <a:lnTo>
                    <a:pt x="3369" y="587"/>
                  </a:lnTo>
                  <a:lnTo>
                    <a:pt x="3388" y="587"/>
                  </a:lnTo>
                  <a:lnTo>
                    <a:pt x="3396" y="579"/>
                  </a:lnTo>
                  <a:lnTo>
                    <a:pt x="3396" y="424"/>
                  </a:lnTo>
                  <a:lnTo>
                    <a:pt x="3396" y="366"/>
                  </a:lnTo>
                  <a:moveTo>
                    <a:pt x="14462" y="336"/>
                  </a:moveTo>
                  <a:lnTo>
                    <a:pt x="14388" y="307"/>
                  </a:lnTo>
                  <a:lnTo>
                    <a:pt x="14388" y="343"/>
                  </a:lnTo>
                  <a:lnTo>
                    <a:pt x="14144" y="498"/>
                  </a:lnTo>
                  <a:lnTo>
                    <a:pt x="14120" y="475"/>
                  </a:lnTo>
                  <a:lnTo>
                    <a:pt x="14120" y="522"/>
                  </a:lnTo>
                  <a:lnTo>
                    <a:pt x="13965" y="766"/>
                  </a:lnTo>
                  <a:lnTo>
                    <a:pt x="13698" y="100"/>
                  </a:lnTo>
                  <a:lnTo>
                    <a:pt x="14120" y="522"/>
                  </a:lnTo>
                  <a:lnTo>
                    <a:pt x="14120" y="475"/>
                  </a:lnTo>
                  <a:lnTo>
                    <a:pt x="13746" y="100"/>
                  </a:lnTo>
                  <a:lnTo>
                    <a:pt x="13722" y="77"/>
                  </a:lnTo>
                  <a:lnTo>
                    <a:pt x="14388" y="343"/>
                  </a:lnTo>
                  <a:lnTo>
                    <a:pt x="14388" y="307"/>
                  </a:lnTo>
                  <a:lnTo>
                    <a:pt x="13813" y="77"/>
                  </a:lnTo>
                  <a:lnTo>
                    <a:pt x="13622" y="0"/>
                  </a:lnTo>
                  <a:lnTo>
                    <a:pt x="13958" y="840"/>
                  </a:lnTo>
                  <a:lnTo>
                    <a:pt x="14005" y="766"/>
                  </a:lnTo>
                  <a:lnTo>
                    <a:pt x="14154" y="532"/>
                  </a:lnTo>
                  <a:lnTo>
                    <a:pt x="14207" y="498"/>
                  </a:lnTo>
                  <a:lnTo>
                    <a:pt x="14462" y="336"/>
                  </a:lnTo>
                  <a:moveTo>
                    <a:pt x="17852" y="5246"/>
                  </a:moveTo>
                  <a:lnTo>
                    <a:pt x="17837" y="5174"/>
                  </a:lnTo>
                  <a:lnTo>
                    <a:pt x="17817" y="5143"/>
                  </a:lnTo>
                  <a:lnTo>
                    <a:pt x="17817" y="5246"/>
                  </a:lnTo>
                  <a:lnTo>
                    <a:pt x="17805" y="5304"/>
                  </a:lnTo>
                  <a:lnTo>
                    <a:pt x="17773" y="5350"/>
                  </a:lnTo>
                  <a:lnTo>
                    <a:pt x="17725" y="5384"/>
                  </a:lnTo>
                  <a:lnTo>
                    <a:pt x="17667" y="5394"/>
                  </a:lnTo>
                  <a:lnTo>
                    <a:pt x="17609" y="5384"/>
                  </a:lnTo>
                  <a:lnTo>
                    <a:pt x="17561" y="5350"/>
                  </a:lnTo>
                  <a:lnTo>
                    <a:pt x="17529" y="5304"/>
                  </a:lnTo>
                  <a:lnTo>
                    <a:pt x="17517" y="5246"/>
                  </a:lnTo>
                  <a:lnTo>
                    <a:pt x="17529" y="5188"/>
                  </a:lnTo>
                  <a:lnTo>
                    <a:pt x="17561" y="5140"/>
                  </a:lnTo>
                  <a:lnTo>
                    <a:pt x="17609" y="5108"/>
                  </a:lnTo>
                  <a:lnTo>
                    <a:pt x="17667" y="5096"/>
                  </a:lnTo>
                  <a:lnTo>
                    <a:pt x="17725" y="5108"/>
                  </a:lnTo>
                  <a:lnTo>
                    <a:pt x="17773" y="5140"/>
                  </a:lnTo>
                  <a:lnTo>
                    <a:pt x="17805" y="5188"/>
                  </a:lnTo>
                  <a:lnTo>
                    <a:pt x="17817" y="5246"/>
                  </a:lnTo>
                  <a:lnTo>
                    <a:pt x="17817" y="5143"/>
                  </a:lnTo>
                  <a:lnTo>
                    <a:pt x="17798" y="5114"/>
                  </a:lnTo>
                  <a:lnTo>
                    <a:pt x="17770" y="5096"/>
                  </a:lnTo>
                  <a:lnTo>
                    <a:pt x="17739" y="5076"/>
                  </a:lnTo>
                  <a:lnTo>
                    <a:pt x="17667" y="5060"/>
                  </a:lnTo>
                  <a:lnTo>
                    <a:pt x="17595" y="5076"/>
                  </a:lnTo>
                  <a:lnTo>
                    <a:pt x="17536" y="5114"/>
                  </a:lnTo>
                  <a:lnTo>
                    <a:pt x="17497" y="5174"/>
                  </a:lnTo>
                  <a:lnTo>
                    <a:pt x="17482" y="5246"/>
                  </a:lnTo>
                  <a:lnTo>
                    <a:pt x="17497" y="5318"/>
                  </a:lnTo>
                  <a:lnTo>
                    <a:pt x="17536" y="5376"/>
                  </a:lnTo>
                  <a:lnTo>
                    <a:pt x="17595" y="5416"/>
                  </a:lnTo>
                  <a:lnTo>
                    <a:pt x="17667" y="5430"/>
                  </a:lnTo>
                  <a:lnTo>
                    <a:pt x="17739" y="5416"/>
                  </a:lnTo>
                  <a:lnTo>
                    <a:pt x="17771" y="5394"/>
                  </a:lnTo>
                  <a:lnTo>
                    <a:pt x="17798" y="5376"/>
                  </a:lnTo>
                  <a:lnTo>
                    <a:pt x="17837" y="5318"/>
                  </a:lnTo>
                  <a:lnTo>
                    <a:pt x="17852" y="5246"/>
                  </a:lnTo>
                  <a:moveTo>
                    <a:pt x="18066" y="5370"/>
                  </a:moveTo>
                  <a:lnTo>
                    <a:pt x="18065" y="5356"/>
                  </a:lnTo>
                  <a:lnTo>
                    <a:pt x="18060" y="5344"/>
                  </a:lnTo>
                  <a:lnTo>
                    <a:pt x="18052" y="5328"/>
                  </a:lnTo>
                  <a:lnTo>
                    <a:pt x="18039" y="5310"/>
                  </a:lnTo>
                  <a:lnTo>
                    <a:pt x="18031" y="5303"/>
                  </a:lnTo>
                  <a:lnTo>
                    <a:pt x="18031" y="5364"/>
                  </a:lnTo>
                  <a:lnTo>
                    <a:pt x="18031" y="5370"/>
                  </a:lnTo>
                  <a:lnTo>
                    <a:pt x="18029" y="5380"/>
                  </a:lnTo>
                  <a:lnTo>
                    <a:pt x="18026" y="5392"/>
                  </a:lnTo>
                  <a:lnTo>
                    <a:pt x="18021" y="5404"/>
                  </a:lnTo>
                  <a:lnTo>
                    <a:pt x="17982" y="5470"/>
                  </a:lnTo>
                  <a:lnTo>
                    <a:pt x="17973" y="5484"/>
                  </a:lnTo>
                  <a:lnTo>
                    <a:pt x="17961" y="5492"/>
                  </a:lnTo>
                  <a:lnTo>
                    <a:pt x="17946" y="5498"/>
                  </a:lnTo>
                  <a:lnTo>
                    <a:pt x="17931" y="5500"/>
                  </a:lnTo>
                  <a:lnTo>
                    <a:pt x="17921" y="5500"/>
                  </a:lnTo>
                  <a:lnTo>
                    <a:pt x="17911" y="5498"/>
                  </a:lnTo>
                  <a:lnTo>
                    <a:pt x="17902" y="5494"/>
                  </a:lnTo>
                  <a:lnTo>
                    <a:pt x="17901" y="5492"/>
                  </a:lnTo>
                  <a:lnTo>
                    <a:pt x="17889" y="5484"/>
                  </a:lnTo>
                  <a:lnTo>
                    <a:pt x="17874" y="5480"/>
                  </a:lnTo>
                  <a:lnTo>
                    <a:pt x="17855" y="5480"/>
                  </a:lnTo>
                  <a:lnTo>
                    <a:pt x="17843" y="5482"/>
                  </a:lnTo>
                  <a:lnTo>
                    <a:pt x="17828" y="5484"/>
                  </a:lnTo>
                  <a:lnTo>
                    <a:pt x="17813" y="5492"/>
                  </a:lnTo>
                  <a:lnTo>
                    <a:pt x="17793" y="5508"/>
                  </a:lnTo>
                  <a:lnTo>
                    <a:pt x="17778" y="5528"/>
                  </a:lnTo>
                  <a:lnTo>
                    <a:pt x="17769" y="5550"/>
                  </a:lnTo>
                  <a:lnTo>
                    <a:pt x="17766" y="5576"/>
                  </a:lnTo>
                  <a:lnTo>
                    <a:pt x="17766" y="5578"/>
                  </a:lnTo>
                  <a:lnTo>
                    <a:pt x="17765" y="5594"/>
                  </a:lnTo>
                  <a:lnTo>
                    <a:pt x="17758" y="5612"/>
                  </a:lnTo>
                  <a:lnTo>
                    <a:pt x="17740" y="5624"/>
                  </a:lnTo>
                  <a:lnTo>
                    <a:pt x="17707" y="5630"/>
                  </a:lnTo>
                  <a:lnTo>
                    <a:pt x="17630" y="5630"/>
                  </a:lnTo>
                  <a:lnTo>
                    <a:pt x="17596" y="5626"/>
                  </a:lnTo>
                  <a:lnTo>
                    <a:pt x="17578" y="5614"/>
                  </a:lnTo>
                  <a:lnTo>
                    <a:pt x="17570" y="5598"/>
                  </a:lnTo>
                  <a:lnTo>
                    <a:pt x="17568" y="5576"/>
                  </a:lnTo>
                  <a:lnTo>
                    <a:pt x="17566" y="5556"/>
                  </a:lnTo>
                  <a:lnTo>
                    <a:pt x="17557" y="5532"/>
                  </a:lnTo>
                  <a:lnTo>
                    <a:pt x="17547" y="5518"/>
                  </a:lnTo>
                  <a:lnTo>
                    <a:pt x="17542" y="5512"/>
                  </a:lnTo>
                  <a:lnTo>
                    <a:pt x="17527" y="5500"/>
                  </a:lnTo>
                  <a:lnTo>
                    <a:pt x="17522" y="5496"/>
                  </a:lnTo>
                  <a:lnTo>
                    <a:pt x="17511" y="5490"/>
                  </a:lnTo>
                  <a:lnTo>
                    <a:pt x="17500" y="5486"/>
                  </a:lnTo>
                  <a:lnTo>
                    <a:pt x="17488" y="5484"/>
                  </a:lnTo>
                  <a:lnTo>
                    <a:pt x="17463" y="5484"/>
                  </a:lnTo>
                  <a:lnTo>
                    <a:pt x="17449" y="5486"/>
                  </a:lnTo>
                  <a:lnTo>
                    <a:pt x="17438" y="5492"/>
                  </a:lnTo>
                  <a:lnTo>
                    <a:pt x="17414" y="5500"/>
                  </a:lnTo>
                  <a:lnTo>
                    <a:pt x="17402" y="5500"/>
                  </a:lnTo>
                  <a:lnTo>
                    <a:pt x="17388" y="5498"/>
                  </a:lnTo>
                  <a:lnTo>
                    <a:pt x="17376" y="5494"/>
                  </a:lnTo>
                  <a:lnTo>
                    <a:pt x="17364" y="5484"/>
                  </a:lnTo>
                  <a:lnTo>
                    <a:pt x="17354" y="5470"/>
                  </a:lnTo>
                  <a:lnTo>
                    <a:pt x="17316" y="5404"/>
                  </a:lnTo>
                  <a:lnTo>
                    <a:pt x="17310" y="5392"/>
                  </a:lnTo>
                  <a:lnTo>
                    <a:pt x="17306" y="5380"/>
                  </a:lnTo>
                  <a:lnTo>
                    <a:pt x="17303" y="5368"/>
                  </a:lnTo>
                  <a:lnTo>
                    <a:pt x="17303" y="5362"/>
                  </a:lnTo>
                  <a:lnTo>
                    <a:pt x="17304" y="5358"/>
                  </a:lnTo>
                  <a:lnTo>
                    <a:pt x="17307" y="5350"/>
                  </a:lnTo>
                  <a:lnTo>
                    <a:pt x="17315" y="5338"/>
                  </a:lnTo>
                  <a:lnTo>
                    <a:pt x="17328" y="5328"/>
                  </a:lnTo>
                  <a:lnTo>
                    <a:pt x="17351" y="5310"/>
                  </a:lnTo>
                  <a:lnTo>
                    <a:pt x="17366" y="5290"/>
                  </a:lnTo>
                  <a:lnTo>
                    <a:pt x="17375" y="5270"/>
                  </a:lnTo>
                  <a:lnTo>
                    <a:pt x="17378" y="5246"/>
                  </a:lnTo>
                  <a:lnTo>
                    <a:pt x="17377" y="5224"/>
                  </a:lnTo>
                  <a:lnTo>
                    <a:pt x="17372" y="5206"/>
                  </a:lnTo>
                  <a:lnTo>
                    <a:pt x="17360" y="5188"/>
                  </a:lnTo>
                  <a:lnTo>
                    <a:pt x="17327" y="5158"/>
                  </a:lnTo>
                  <a:lnTo>
                    <a:pt x="17319" y="5148"/>
                  </a:lnTo>
                  <a:lnTo>
                    <a:pt x="17314" y="5142"/>
                  </a:lnTo>
                  <a:lnTo>
                    <a:pt x="17311" y="5136"/>
                  </a:lnTo>
                  <a:lnTo>
                    <a:pt x="17310" y="5128"/>
                  </a:lnTo>
                  <a:lnTo>
                    <a:pt x="17308" y="5116"/>
                  </a:lnTo>
                  <a:lnTo>
                    <a:pt x="17309" y="5106"/>
                  </a:lnTo>
                  <a:lnTo>
                    <a:pt x="17312" y="5096"/>
                  </a:lnTo>
                  <a:lnTo>
                    <a:pt x="17316" y="5086"/>
                  </a:lnTo>
                  <a:lnTo>
                    <a:pt x="17354" y="5020"/>
                  </a:lnTo>
                  <a:lnTo>
                    <a:pt x="17361" y="5010"/>
                  </a:lnTo>
                  <a:lnTo>
                    <a:pt x="17369" y="5002"/>
                  </a:lnTo>
                  <a:lnTo>
                    <a:pt x="17378" y="4996"/>
                  </a:lnTo>
                  <a:lnTo>
                    <a:pt x="17389" y="4992"/>
                  </a:lnTo>
                  <a:lnTo>
                    <a:pt x="17394" y="4992"/>
                  </a:lnTo>
                  <a:lnTo>
                    <a:pt x="17398" y="4990"/>
                  </a:lnTo>
                  <a:lnTo>
                    <a:pt x="17424" y="4990"/>
                  </a:lnTo>
                  <a:lnTo>
                    <a:pt x="17429" y="4992"/>
                  </a:lnTo>
                  <a:lnTo>
                    <a:pt x="17452" y="5002"/>
                  </a:lnTo>
                  <a:lnTo>
                    <a:pt x="17477" y="5006"/>
                  </a:lnTo>
                  <a:lnTo>
                    <a:pt x="17502" y="5002"/>
                  </a:lnTo>
                  <a:lnTo>
                    <a:pt x="17525" y="4994"/>
                  </a:lnTo>
                  <a:lnTo>
                    <a:pt x="17530" y="4990"/>
                  </a:lnTo>
                  <a:lnTo>
                    <a:pt x="17542" y="4980"/>
                  </a:lnTo>
                  <a:lnTo>
                    <a:pt x="17549" y="4972"/>
                  </a:lnTo>
                  <a:lnTo>
                    <a:pt x="17556" y="4964"/>
                  </a:lnTo>
                  <a:lnTo>
                    <a:pt x="17566" y="4946"/>
                  </a:lnTo>
                  <a:lnTo>
                    <a:pt x="17571" y="4924"/>
                  </a:lnTo>
                  <a:lnTo>
                    <a:pt x="17573" y="4904"/>
                  </a:lnTo>
                  <a:lnTo>
                    <a:pt x="17581" y="4888"/>
                  </a:lnTo>
                  <a:lnTo>
                    <a:pt x="17594" y="4874"/>
                  </a:lnTo>
                  <a:lnTo>
                    <a:pt x="17610" y="4864"/>
                  </a:lnTo>
                  <a:lnTo>
                    <a:pt x="17630" y="4860"/>
                  </a:lnTo>
                  <a:lnTo>
                    <a:pt x="17721" y="4860"/>
                  </a:lnTo>
                  <a:lnTo>
                    <a:pt x="17736" y="4866"/>
                  </a:lnTo>
                  <a:lnTo>
                    <a:pt x="17744" y="4874"/>
                  </a:lnTo>
                  <a:lnTo>
                    <a:pt x="17751" y="4882"/>
                  </a:lnTo>
                  <a:lnTo>
                    <a:pt x="17758" y="4894"/>
                  </a:lnTo>
                  <a:lnTo>
                    <a:pt x="17763" y="4906"/>
                  </a:lnTo>
                  <a:lnTo>
                    <a:pt x="17766" y="4920"/>
                  </a:lnTo>
                  <a:lnTo>
                    <a:pt x="17766" y="4924"/>
                  </a:lnTo>
                  <a:lnTo>
                    <a:pt x="17771" y="4946"/>
                  </a:lnTo>
                  <a:lnTo>
                    <a:pt x="17781" y="4964"/>
                  </a:lnTo>
                  <a:lnTo>
                    <a:pt x="17794" y="4980"/>
                  </a:lnTo>
                  <a:lnTo>
                    <a:pt x="17812" y="4994"/>
                  </a:lnTo>
                  <a:lnTo>
                    <a:pt x="17835" y="5004"/>
                  </a:lnTo>
                  <a:lnTo>
                    <a:pt x="17861" y="5006"/>
                  </a:lnTo>
                  <a:lnTo>
                    <a:pt x="17885" y="5002"/>
                  </a:lnTo>
                  <a:lnTo>
                    <a:pt x="17907" y="4992"/>
                  </a:lnTo>
                  <a:lnTo>
                    <a:pt x="17911" y="4990"/>
                  </a:lnTo>
                  <a:lnTo>
                    <a:pt x="17936" y="4990"/>
                  </a:lnTo>
                  <a:lnTo>
                    <a:pt x="17947" y="4992"/>
                  </a:lnTo>
                  <a:lnTo>
                    <a:pt x="17948" y="4994"/>
                  </a:lnTo>
                  <a:lnTo>
                    <a:pt x="17959" y="4998"/>
                  </a:lnTo>
                  <a:lnTo>
                    <a:pt x="17968" y="5004"/>
                  </a:lnTo>
                  <a:lnTo>
                    <a:pt x="17976" y="5010"/>
                  </a:lnTo>
                  <a:lnTo>
                    <a:pt x="17982" y="5020"/>
                  </a:lnTo>
                  <a:lnTo>
                    <a:pt x="18021" y="5086"/>
                  </a:lnTo>
                  <a:lnTo>
                    <a:pt x="18027" y="5102"/>
                  </a:lnTo>
                  <a:lnTo>
                    <a:pt x="18028" y="5118"/>
                  </a:lnTo>
                  <a:lnTo>
                    <a:pt x="18026" y="5134"/>
                  </a:lnTo>
                  <a:lnTo>
                    <a:pt x="18018" y="5148"/>
                  </a:lnTo>
                  <a:lnTo>
                    <a:pt x="18016" y="5150"/>
                  </a:lnTo>
                  <a:lnTo>
                    <a:pt x="18008" y="5158"/>
                  </a:lnTo>
                  <a:lnTo>
                    <a:pt x="17996" y="5170"/>
                  </a:lnTo>
                  <a:lnTo>
                    <a:pt x="17985" y="5180"/>
                  </a:lnTo>
                  <a:lnTo>
                    <a:pt x="17972" y="5198"/>
                  </a:lnTo>
                  <a:lnTo>
                    <a:pt x="17962" y="5220"/>
                  </a:lnTo>
                  <a:lnTo>
                    <a:pt x="17957" y="5246"/>
                  </a:lnTo>
                  <a:lnTo>
                    <a:pt x="17961" y="5270"/>
                  </a:lnTo>
                  <a:lnTo>
                    <a:pt x="17970" y="5294"/>
                  </a:lnTo>
                  <a:lnTo>
                    <a:pt x="17986" y="5312"/>
                  </a:lnTo>
                  <a:lnTo>
                    <a:pt x="18006" y="5328"/>
                  </a:lnTo>
                  <a:lnTo>
                    <a:pt x="18015" y="5336"/>
                  </a:lnTo>
                  <a:lnTo>
                    <a:pt x="18022" y="5346"/>
                  </a:lnTo>
                  <a:lnTo>
                    <a:pt x="18028" y="5356"/>
                  </a:lnTo>
                  <a:lnTo>
                    <a:pt x="18031" y="5364"/>
                  </a:lnTo>
                  <a:lnTo>
                    <a:pt x="18031" y="5303"/>
                  </a:lnTo>
                  <a:lnTo>
                    <a:pt x="18011" y="5288"/>
                  </a:lnTo>
                  <a:lnTo>
                    <a:pt x="18001" y="5276"/>
                  </a:lnTo>
                  <a:lnTo>
                    <a:pt x="17995" y="5262"/>
                  </a:lnTo>
                  <a:lnTo>
                    <a:pt x="17992" y="5246"/>
                  </a:lnTo>
                  <a:lnTo>
                    <a:pt x="17995" y="5232"/>
                  </a:lnTo>
                  <a:lnTo>
                    <a:pt x="18001" y="5218"/>
                  </a:lnTo>
                  <a:lnTo>
                    <a:pt x="18010" y="5206"/>
                  </a:lnTo>
                  <a:lnTo>
                    <a:pt x="18027" y="5188"/>
                  </a:lnTo>
                  <a:lnTo>
                    <a:pt x="18044" y="5172"/>
                  </a:lnTo>
                  <a:lnTo>
                    <a:pt x="18047" y="5170"/>
                  </a:lnTo>
                  <a:lnTo>
                    <a:pt x="18058" y="5146"/>
                  </a:lnTo>
                  <a:lnTo>
                    <a:pt x="18063" y="5120"/>
                  </a:lnTo>
                  <a:lnTo>
                    <a:pt x="18061" y="5094"/>
                  </a:lnTo>
                  <a:lnTo>
                    <a:pt x="18051" y="5068"/>
                  </a:lnTo>
                  <a:lnTo>
                    <a:pt x="18013" y="5002"/>
                  </a:lnTo>
                  <a:lnTo>
                    <a:pt x="18004" y="4990"/>
                  </a:lnTo>
                  <a:lnTo>
                    <a:pt x="18002" y="4988"/>
                  </a:lnTo>
                  <a:lnTo>
                    <a:pt x="17990" y="4976"/>
                  </a:lnTo>
                  <a:lnTo>
                    <a:pt x="17984" y="4972"/>
                  </a:lnTo>
                  <a:lnTo>
                    <a:pt x="17975" y="4966"/>
                  </a:lnTo>
                  <a:lnTo>
                    <a:pt x="17959" y="4960"/>
                  </a:lnTo>
                  <a:lnTo>
                    <a:pt x="17955" y="4958"/>
                  </a:lnTo>
                  <a:lnTo>
                    <a:pt x="17940" y="4954"/>
                  </a:lnTo>
                  <a:lnTo>
                    <a:pt x="17911" y="4954"/>
                  </a:lnTo>
                  <a:lnTo>
                    <a:pt x="17900" y="4958"/>
                  </a:lnTo>
                  <a:lnTo>
                    <a:pt x="17890" y="4962"/>
                  </a:lnTo>
                  <a:lnTo>
                    <a:pt x="17875" y="4968"/>
                  </a:lnTo>
                  <a:lnTo>
                    <a:pt x="17860" y="4972"/>
                  </a:lnTo>
                  <a:lnTo>
                    <a:pt x="17844" y="4970"/>
                  </a:lnTo>
                  <a:lnTo>
                    <a:pt x="17829" y="4964"/>
                  </a:lnTo>
                  <a:lnTo>
                    <a:pt x="17819" y="4956"/>
                  </a:lnTo>
                  <a:lnTo>
                    <a:pt x="17810" y="4946"/>
                  </a:lnTo>
                  <a:lnTo>
                    <a:pt x="17804" y="4934"/>
                  </a:lnTo>
                  <a:lnTo>
                    <a:pt x="17801" y="4920"/>
                  </a:lnTo>
                  <a:lnTo>
                    <a:pt x="17798" y="4900"/>
                  </a:lnTo>
                  <a:lnTo>
                    <a:pt x="17790" y="4880"/>
                  </a:lnTo>
                  <a:lnTo>
                    <a:pt x="17780" y="4862"/>
                  </a:lnTo>
                  <a:lnTo>
                    <a:pt x="17778" y="4860"/>
                  </a:lnTo>
                  <a:lnTo>
                    <a:pt x="17769" y="4850"/>
                  </a:lnTo>
                  <a:lnTo>
                    <a:pt x="17756" y="4840"/>
                  </a:lnTo>
                  <a:lnTo>
                    <a:pt x="17741" y="4832"/>
                  </a:lnTo>
                  <a:lnTo>
                    <a:pt x="17724" y="4828"/>
                  </a:lnTo>
                  <a:lnTo>
                    <a:pt x="17707" y="4826"/>
                  </a:lnTo>
                  <a:lnTo>
                    <a:pt x="17630" y="4826"/>
                  </a:lnTo>
                  <a:lnTo>
                    <a:pt x="17593" y="4832"/>
                  </a:lnTo>
                  <a:lnTo>
                    <a:pt x="17563" y="4854"/>
                  </a:lnTo>
                  <a:lnTo>
                    <a:pt x="17543" y="4884"/>
                  </a:lnTo>
                  <a:lnTo>
                    <a:pt x="17536" y="4920"/>
                  </a:lnTo>
                  <a:lnTo>
                    <a:pt x="17536" y="4922"/>
                  </a:lnTo>
                  <a:lnTo>
                    <a:pt x="17533" y="4934"/>
                  </a:lnTo>
                  <a:lnTo>
                    <a:pt x="17526" y="4946"/>
                  </a:lnTo>
                  <a:lnTo>
                    <a:pt x="17518" y="4956"/>
                  </a:lnTo>
                  <a:lnTo>
                    <a:pt x="17508" y="4964"/>
                  </a:lnTo>
                  <a:lnTo>
                    <a:pt x="17493" y="4970"/>
                  </a:lnTo>
                  <a:lnTo>
                    <a:pt x="17478" y="4972"/>
                  </a:lnTo>
                  <a:lnTo>
                    <a:pt x="17462" y="4968"/>
                  </a:lnTo>
                  <a:lnTo>
                    <a:pt x="17446" y="4962"/>
                  </a:lnTo>
                  <a:lnTo>
                    <a:pt x="17437" y="4956"/>
                  </a:lnTo>
                  <a:lnTo>
                    <a:pt x="17426" y="4954"/>
                  </a:lnTo>
                  <a:lnTo>
                    <a:pt x="17394" y="4954"/>
                  </a:lnTo>
                  <a:lnTo>
                    <a:pt x="17383" y="4956"/>
                  </a:lnTo>
                  <a:lnTo>
                    <a:pt x="17377" y="4960"/>
                  </a:lnTo>
                  <a:lnTo>
                    <a:pt x="17361" y="4966"/>
                  </a:lnTo>
                  <a:lnTo>
                    <a:pt x="17346" y="4976"/>
                  </a:lnTo>
                  <a:lnTo>
                    <a:pt x="17334" y="4988"/>
                  </a:lnTo>
                  <a:lnTo>
                    <a:pt x="17324" y="5002"/>
                  </a:lnTo>
                  <a:lnTo>
                    <a:pt x="17286" y="5068"/>
                  </a:lnTo>
                  <a:lnTo>
                    <a:pt x="17279" y="5084"/>
                  </a:lnTo>
                  <a:lnTo>
                    <a:pt x="17275" y="5100"/>
                  </a:lnTo>
                  <a:lnTo>
                    <a:pt x="17273" y="5116"/>
                  </a:lnTo>
                  <a:lnTo>
                    <a:pt x="17275" y="5132"/>
                  </a:lnTo>
                  <a:lnTo>
                    <a:pt x="17277" y="5146"/>
                  </a:lnTo>
                  <a:lnTo>
                    <a:pt x="17285" y="5160"/>
                  </a:lnTo>
                  <a:lnTo>
                    <a:pt x="17297" y="5178"/>
                  </a:lnTo>
                  <a:lnTo>
                    <a:pt x="17316" y="5196"/>
                  </a:lnTo>
                  <a:lnTo>
                    <a:pt x="17332" y="5210"/>
                  </a:lnTo>
                  <a:lnTo>
                    <a:pt x="17340" y="5220"/>
                  </a:lnTo>
                  <a:lnTo>
                    <a:pt x="17343" y="5230"/>
                  </a:lnTo>
                  <a:lnTo>
                    <a:pt x="17343" y="5246"/>
                  </a:lnTo>
                  <a:lnTo>
                    <a:pt x="17341" y="5260"/>
                  </a:lnTo>
                  <a:lnTo>
                    <a:pt x="17335" y="5274"/>
                  </a:lnTo>
                  <a:lnTo>
                    <a:pt x="17325" y="5286"/>
                  </a:lnTo>
                  <a:lnTo>
                    <a:pt x="17309" y="5298"/>
                  </a:lnTo>
                  <a:lnTo>
                    <a:pt x="17288" y="5316"/>
                  </a:lnTo>
                  <a:lnTo>
                    <a:pt x="17276" y="5334"/>
                  </a:lnTo>
                  <a:lnTo>
                    <a:pt x="17270" y="5350"/>
                  </a:lnTo>
                  <a:lnTo>
                    <a:pt x="17268" y="5358"/>
                  </a:lnTo>
                  <a:lnTo>
                    <a:pt x="17269" y="5372"/>
                  </a:lnTo>
                  <a:lnTo>
                    <a:pt x="17272" y="5390"/>
                  </a:lnTo>
                  <a:lnTo>
                    <a:pt x="17278" y="5406"/>
                  </a:lnTo>
                  <a:lnTo>
                    <a:pt x="17286" y="5422"/>
                  </a:lnTo>
                  <a:lnTo>
                    <a:pt x="17324" y="5488"/>
                  </a:lnTo>
                  <a:lnTo>
                    <a:pt x="17344" y="5512"/>
                  </a:lnTo>
                  <a:lnTo>
                    <a:pt x="17364" y="5526"/>
                  </a:lnTo>
                  <a:lnTo>
                    <a:pt x="17384" y="5534"/>
                  </a:lnTo>
                  <a:lnTo>
                    <a:pt x="17402" y="5536"/>
                  </a:lnTo>
                  <a:lnTo>
                    <a:pt x="17413" y="5536"/>
                  </a:lnTo>
                  <a:lnTo>
                    <a:pt x="17417" y="5534"/>
                  </a:lnTo>
                  <a:lnTo>
                    <a:pt x="17420" y="5534"/>
                  </a:lnTo>
                  <a:lnTo>
                    <a:pt x="17451" y="5524"/>
                  </a:lnTo>
                  <a:lnTo>
                    <a:pt x="17464" y="5520"/>
                  </a:lnTo>
                  <a:lnTo>
                    <a:pt x="17478" y="5518"/>
                  </a:lnTo>
                  <a:lnTo>
                    <a:pt x="17492" y="5520"/>
                  </a:lnTo>
                  <a:lnTo>
                    <a:pt x="17505" y="5526"/>
                  </a:lnTo>
                  <a:lnTo>
                    <a:pt x="17517" y="5536"/>
                  </a:lnTo>
                  <a:lnTo>
                    <a:pt x="17527" y="5548"/>
                  </a:lnTo>
                  <a:lnTo>
                    <a:pt x="17532" y="5564"/>
                  </a:lnTo>
                  <a:lnTo>
                    <a:pt x="17534" y="5580"/>
                  </a:lnTo>
                  <a:lnTo>
                    <a:pt x="17534" y="5582"/>
                  </a:lnTo>
                  <a:lnTo>
                    <a:pt x="17536" y="5604"/>
                  </a:lnTo>
                  <a:lnTo>
                    <a:pt x="17548" y="5632"/>
                  </a:lnTo>
                  <a:lnTo>
                    <a:pt x="17576" y="5654"/>
                  </a:lnTo>
                  <a:lnTo>
                    <a:pt x="17630" y="5664"/>
                  </a:lnTo>
                  <a:lnTo>
                    <a:pt x="17707" y="5664"/>
                  </a:lnTo>
                  <a:lnTo>
                    <a:pt x="17760" y="5654"/>
                  </a:lnTo>
                  <a:lnTo>
                    <a:pt x="17788" y="5630"/>
                  </a:lnTo>
                  <a:lnTo>
                    <a:pt x="17799" y="5602"/>
                  </a:lnTo>
                  <a:lnTo>
                    <a:pt x="17801" y="5578"/>
                  </a:lnTo>
                  <a:lnTo>
                    <a:pt x="17801" y="5576"/>
                  </a:lnTo>
                  <a:lnTo>
                    <a:pt x="17803" y="5560"/>
                  </a:lnTo>
                  <a:lnTo>
                    <a:pt x="17809" y="5544"/>
                  </a:lnTo>
                  <a:lnTo>
                    <a:pt x="17818" y="5532"/>
                  </a:lnTo>
                  <a:lnTo>
                    <a:pt x="17830" y="5522"/>
                  </a:lnTo>
                  <a:lnTo>
                    <a:pt x="17840" y="5516"/>
                  </a:lnTo>
                  <a:lnTo>
                    <a:pt x="17854" y="5514"/>
                  </a:lnTo>
                  <a:lnTo>
                    <a:pt x="17867" y="5514"/>
                  </a:lnTo>
                  <a:lnTo>
                    <a:pt x="17873" y="5516"/>
                  </a:lnTo>
                  <a:lnTo>
                    <a:pt x="17881" y="5520"/>
                  </a:lnTo>
                  <a:lnTo>
                    <a:pt x="17884" y="5522"/>
                  </a:lnTo>
                  <a:lnTo>
                    <a:pt x="17895" y="5528"/>
                  </a:lnTo>
                  <a:lnTo>
                    <a:pt x="17907" y="5532"/>
                  </a:lnTo>
                  <a:lnTo>
                    <a:pt x="17931" y="5536"/>
                  </a:lnTo>
                  <a:lnTo>
                    <a:pt x="17956" y="5532"/>
                  </a:lnTo>
                  <a:lnTo>
                    <a:pt x="17978" y="5522"/>
                  </a:lnTo>
                  <a:lnTo>
                    <a:pt x="17989" y="5514"/>
                  </a:lnTo>
                  <a:lnTo>
                    <a:pt x="17998" y="5508"/>
                  </a:lnTo>
                  <a:lnTo>
                    <a:pt x="18004" y="5500"/>
                  </a:lnTo>
                  <a:lnTo>
                    <a:pt x="18013" y="5488"/>
                  </a:lnTo>
                  <a:lnTo>
                    <a:pt x="18051" y="5422"/>
                  </a:lnTo>
                  <a:lnTo>
                    <a:pt x="18059" y="5406"/>
                  </a:lnTo>
                  <a:lnTo>
                    <a:pt x="18064" y="5388"/>
                  </a:lnTo>
                  <a:lnTo>
                    <a:pt x="18066" y="5370"/>
                  </a:lnTo>
                </a:path>
              </a:pathLst>
            </a:custGeom>
            <a:solidFill>
              <a:srgbClr val="C5CA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034" name="Picture 10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45" y="-3152"/>
              <a:ext cx="3028" cy="2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5" name="Picture 1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93" y="-2665"/>
              <a:ext cx="3105" cy="2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6" name="Picture 1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15" y="3408"/>
              <a:ext cx="6665" cy="1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" name="Picture 1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" y="-2470"/>
              <a:ext cx="2841" cy="2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8" name="Picture 1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57" y="-2869"/>
              <a:ext cx="3888" cy="2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9" name="Picture 15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9" y="2634"/>
              <a:ext cx="4314" cy="2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337448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extBox 2"/>
          <p:cNvSpPr txBox="1">
            <a:spLocks noChangeArrowheads="1"/>
          </p:cNvSpPr>
          <p:nvPr/>
        </p:nvSpPr>
        <p:spPr bwMode="auto">
          <a:xfrm>
            <a:off x="1452563" y="1443039"/>
            <a:ext cx="2095501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altLang="ru-RU" sz="2200" b="1" dirty="0">
                <a:solidFill>
                  <a:srgbClr val="000000"/>
                </a:solidFill>
                <a:latin typeface="Arial Narrow" pitchFamily="34" charset="0"/>
                <a:cs typeface="Helvetica" pitchFamily="34" charset="0"/>
              </a:rPr>
              <a:t>Электронное правительство </a:t>
            </a:r>
          </a:p>
        </p:txBody>
      </p:sp>
      <p:sp>
        <p:nvSpPr>
          <p:cNvPr id="124931" name="TextBox 14"/>
          <p:cNvSpPr txBox="1">
            <a:spLocks noChangeArrowheads="1"/>
          </p:cNvSpPr>
          <p:nvPr/>
        </p:nvSpPr>
        <p:spPr bwMode="auto">
          <a:xfrm>
            <a:off x="8591551" y="1443039"/>
            <a:ext cx="2124075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200" b="1" dirty="0">
                <a:solidFill>
                  <a:srgbClr val="000000"/>
                </a:solidFill>
                <a:latin typeface="Arial Narrow" pitchFamily="34" charset="0"/>
                <a:cs typeface="Helvetica" pitchFamily="34" charset="0"/>
              </a:rPr>
              <a:t>Мобильное правительство </a:t>
            </a:r>
          </a:p>
          <a:p>
            <a:pPr algn="r"/>
            <a:endParaRPr lang="ru-RU" altLang="ru-RU" sz="2200" b="1" dirty="0">
              <a:solidFill>
                <a:srgbClr val="000000"/>
              </a:solidFill>
              <a:latin typeface="Arial Narrow" pitchFamily="34" charset="0"/>
              <a:cs typeface="Helvetica" pitchFamily="34" charset="0"/>
            </a:endParaRPr>
          </a:p>
        </p:txBody>
      </p:sp>
      <p:sp>
        <p:nvSpPr>
          <p:cNvPr id="124932" name="TextBox 4"/>
          <p:cNvSpPr txBox="1">
            <a:spLocks noChangeArrowheads="1"/>
          </p:cNvSpPr>
          <p:nvPr/>
        </p:nvSpPr>
        <p:spPr bwMode="auto">
          <a:xfrm>
            <a:off x="1452562" y="4065589"/>
            <a:ext cx="2109788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altLang="ru-RU" sz="2200" b="1" dirty="0">
                <a:solidFill>
                  <a:srgbClr val="000000"/>
                </a:solidFill>
                <a:latin typeface="Arial Narrow" pitchFamily="34" charset="0"/>
                <a:cs typeface="Helvetica" pitchFamily="34" charset="0"/>
              </a:rPr>
              <a:t>Госкорпорация «Правительство для граждан» </a:t>
            </a:r>
          </a:p>
        </p:txBody>
      </p:sp>
      <p:sp>
        <p:nvSpPr>
          <p:cNvPr id="124933" name="TextBox 5"/>
          <p:cNvSpPr txBox="1">
            <a:spLocks noChangeArrowheads="1"/>
          </p:cNvSpPr>
          <p:nvPr/>
        </p:nvSpPr>
        <p:spPr bwMode="auto">
          <a:xfrm>
            <a:off x="1577975" y="6165851"/>
            <a:ext cx="94869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>
                <a:solidFill>
                  <a:srgbClr val="002060"/>
                </a:solidFill>
                <a:latin typeface="Arial Narrow" pitchFamily="34" charset="0"/>
              </a:rPr>
              <a:t>Повышение качества госуслуг – залог минимизации коррупции</a:t>
            </a:r>
          </a:p>
        </p:txBody>
      </p:sp>
      <p:sp>
        <p:nvSpPr>
          <p:cNvPr id="124934" name="TextBox 4"/>
          <p:cNvSpPr txBox="1">
            <a:spLocks noChangeArrowheads="1"/>
          </p:cNvSpPr>
          <p:nvPr/>
        </p:nvSpPr>
        <p:spPr bwMode="auto">
          <a:xfrm>
            <a:off x="8688389" y="3998913"/>
            <a:ext cx="223202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altLang="ru-RU" sz="1700" b="1">
                <a:solidFill>
                  <a:srgbClr val="000000"/>
                </a:solidFill>
                <a:latin typeface="Arial Narrow" pitchFamily="34" charset="0"/>
                <a:cs typeface="Helvetica" pitchFamily="34" charset="0"/>
              </a:rPr>
              <a:t>Совершенствование</a:t>
            </a:r>
            <a:r>
              <a:rPr lang="ru-RU" altLang="ru-RU" b="1">
                <a:solidFill>
                  <a:srgbClr val="000000"/>
                </a:solidFill>
                <a:latin typeface="Arial Narrow" pitchFamily="34" charset="0"/>
                <a:cs typeface="Helvetica" pitchFamily="34" charset="0"/>
              </a:rPr>
              <a:t> </a:t>
            </a:r>
            <a:r>
              <a:rPr lang="ru-RU" altLang="ru-RU" sz="1700" b="1">
                <a:solidFill>
                  <a:srgbClr val="000000"/>
                </a:solidFill>
                <a:latin typeface="Arial Narrow" pitchFamily="34" charset="0"/>
                <a:cs typeface="Helvetica" pitchFamily="34" charset="0"/>
              </a:rPr>
              <a:t>стандартов и </a:t>
            </a:r>
          </a:p>
          <a:p>
            <a:r>
              <a:rPr lang="ru-RU" altLang="ru-RU" sz="1700" b="1">
                <a:solidFill>
                  <a:srgbClr val="000000"/>
                </a:solidFill>
                <a:latin typeface="Arial Narrow" pitchFamily="34" charset="0"/>
                <a:cs typeface="Helvetica" pitchFamily="34" charset="0"/>
              </a:rPr>
              <a:t>регламентов</a:t>
            </a:r>
          </a:p>
          <a:p>
            <a:r>
              <a:rPr lang="ru-RU" altLang="ru-RU" sz="1700" b="1">
                <a:solidFill>
                  <a:srgbClr val="000000"/>
                </a:solidFill>
                <a:latin typeface="Arial Narrow" pitchFamily="34" charset="0"/>
                <a:cs typeface="Helvetica" pitchFamily="34" charset="0"/>
              </a:rPr>
              <a:t>госуслуг</a:t>
            </a:r>
          </a:p>
        </p:txBody>
      </p:sp>
      <p:grpSp>
        <p:nvGrpSpPr>
          <p:cNvPr id="124935" name="Группа 3"/>
          <p:cNvGrpSpPr>
            <a:grpSpLocks/>
          </p:cNvGrpSpPr>
          <p:nvPr/>
        </p:nvGrpSpPr>
        <p:grpSpPr bwMode="auto">
          <a:xfrm>
            <a:off x="3575051" y="974725"/>
            <a:ext cx="5299075" cy="5024438"/>
            <a:chOff x="5148064" y="975519"/>
            <a:chExt cx="4842508" cy="4592637"/>
          </a:xfrm>
        </p:grpSpPr>
        <p:pic>
          <p:nvPicPr>
            <p:cNvPr id="124937" name="Рисунок 1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148064" y="975519"/>
              <a:ext cx="4842508" cy="4592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4938" name="Picture 2" descr="https://e.edu.kz/images/e8ee9787.logo-egov-2010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932388" y="2064024"/>
              <a:ext cx="888281" cy="270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0" name="Picture 10" descr="http://ontustik.gov.kz/sites/default/files/news/ad59713171a30229f4da7a3983247346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/>
            </a:blip>
            <a:srcRect l="29159" t="3414" r="31052" b="5867"/>
            <a:stretch/>
          </p:blipFill>
          <p:spPr bwMode="auto">
            <a:xfrm>
              <a:off x="8104349" y="1904524"/>
              <a:ext cx="901400" cy="901400"/>
            </a:xfrm>
            <a:prstGeom prst="ellipse">
              <a:avLst/>
            </a:prstGeom>
            <a:ln w="63500" cap="rnd">
              <a:noFill/>
            </a:ln>
            <a:effectLst/>
            <a:extLst/>
          </p:spPr>
        </p:pic>
        <p:pic>
          <p:nvPicPr>
            <p:cNvPr id="124940" name="Picture 12" descr="http://www.bee.kz/assets/img/logos/arm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656312" y="3968389"/>
              <a:ext cx="1409680" cy="9767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4941" name="Picture 14" descr="https://cdn4.iconfinder.com/data/icons/spots-line-stroke-part-1/460/hand-diamond-value-perfection-512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163845" y="4063200"/>
              <a:ext cx="887624" cy="887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4936" name="Заголовок 1"/>
          <p:cNvSpPr txBox="1">
            <a:spLocks/>
          </p:cNvSpPr>
          <p:nvPr/>
        </p:nvSpPr>
        <p:spPr bwMode="auto">
          <a:xfrm>
            <a:off x="1631504" y="44519"/>
            <a:ext cx="8785226" cy="936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685800">
              <a:lnSpc>
                <a:spcPct val="90000"/>
              </a:lnSpc>
            </a:pPr>
            <a:r>
              <a:rPr lang="ru-RU" altLang="ru-RU" sz="3600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Реформирование госуслуг</a:t>
            </a:r>
          </a:p>
        </p:txBody>
      </p:sp>
    </p:spTree>
    <p:extLst>
      <p:ext uri="{BB962C8B-B14F-4D97-AF65-F5344CB8AC3E}">
        <p14:creationId xmlns:p14="http://schemas.microsoft.com/office/powerpoint/2010/main" xmlns="" val="164818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ru-RU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5358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60788" y="0"/>
              <a:ext cx="3874971" cy="6857999"/>
              <a:chOff x="0" y="0"/>
              <a:chExt cx="10316" cy="17809"/>
            </a:xfrm>
          </p:grpSpPr>
          <p:pic>
            <p:nvPicPr>
              <p:cNvPr id="4100" name="Picture 4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0316" cy="178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" name="Freeform 5"/>
              <p:cNvSpPr>
                <a:spLocks/>
              </p:cNvSpPr>
              <p:nvPr/>
            </p:nvSpPr>
            <p:spPr bwMode="auto">
              <a:xfrm>
                <a:off x="0" y="13"/>
                <a:ext cx="9310" cy="17780"/>
              </a:xfrm>
              <a:custGeom>
                <a:avLst/>
                <a:gdLst>
                  <a:gd name="T0" fmla="*/ 3134 w 9310"/>
                  <a:gd name="T1" fmla="+- 0 17714 14"/>
                  <a:gd name="T2" fmla="*/ 17714 h 17780"/>
                  <a:gd name="T3" fmla="*/ 3566 w 9310"/>
                  <a:gd name="T4" fmla="+- 0 17534 14"/>
                  <a:gd name="T5" fmla="*/ 17534 h 17780"/>
                  <a:gd name="T6" fmla="*/ 3990 w 9310"/>
                  <a:gd name="T7" fmla="+- 0 17354 14"/>
                  <a:gd name="T8" fmla="*/ 17354 h 17780"/>
                  <a:gd name="T9" fmla="*/ 4814 w 9310"/>
                  <a:gd name="T10" fmla="+- 0 16914 14"/>
                  <a:gd name="T11" fmla="*/ 16914 h 17780"/>
                  <a:gd name="T12" fmla="*/ 5535 w 9310"/>
                  <a:gd name="T13" fmla="+- 0 16414 14"/>
                  <a:gd name="T14" fmla="*/ 16414 h 17780"/>
                  <a:gd name="T15" fmla="*/ 5851 w 9310"/>
                  <a:gd name="T16" fmla="+- 0 16174 14"/>
                  <a:gd name="T17" fmla="*/ 16174 h 17780"/>
                  <a:gd name="T18" fmla="*/ 6218 w 9310"/>
                  <a:gd name="T19" fmla="+- 0 15854 14"/>
                  <a:gd name="T20" fmla="*/ 15854 h 17780"/>
                  <a:gd name="T21" fmla="*/ 6682 w 9310"/>
                  <a:gd name="T22" fmla="+- 0 15414 14"/>
                  <a:gd name="T23" fmla="*/ 15414 h 17780"/>
                  <a:gd name="T24" fmla="*/ 6943 w 9310"/>
                  <a:gd name="T25" fmla="+- 0 15134 14"/>
                  <a:gd name="T26" fmla="*/ 15134 h 17780"/>
                  <a:gd name="T27" fmla="*/ 7191 w 9310"/>
                  <a:gd name="T28" fmla="+- 0 14834 14"/>
                  <a:gd name="T29" fmla="*/ 14834 h 17780"/>
                  <a:gd name="T30" fmla="*/ 7425 w 9310"/>
                  <a:gd name="T31" fmla="+- 0 14554 14"/>
                  <a:gd name="T32" fmla="*/ 14554 h 17780"/>
                  <a:gd name="T33" fmla="*/ 7645 w 9310"/>
                  <a:gd name="T34" fmla="+- 0 14234 14"/>
                  <a:gd name="T35" fmla="*/ 14234 h 17780"/>
                  <a:gd name="T36" fmla="*/ 7852 w 9310"/>
                  <a:gd name="T37" fmla="+- 0 13934 14"/>
                  <a:gd name="T38" fmla="*/ 13934 h 17780"/>
                  <a:gd name="T39" fmla="*/ 8044 w 9310"/>
                  <a:gd name="T40" fmla="+- 0 13614 14"/>
                  <a:gd name="T41" fmla="*/ 13614 h 17780"/>
                  <a:gd name="T42" fmla="*/ 8224 w 9310"/>
                  <a:gd name="T43" fmla="+- 0 13294 14"/>
                  <a:gd name="T44" fmla="*/ 13294 h 17780"/>
                  <a:gd name="T45" fmla="*/ 8389 w 9310"/>
                  <a:gd name="T46" fmla="+- 0 12974 14"/>
                  <a:gd name="T47" fmla="*/ 12974 h 17780"/>
                  <a:gd name="T48" fmla="*/ 8541 w 9310"/>
                  <a:gd name="T49" fmla="+- 0 12634 14"/>
                  <a:gd name="T50" fmla="*/ 12634 h 17780"/>
                  <a:gd name="T51" fmla="*/ 8679 w 9310"/>
                  <a:gd name="T52" fmla="+- 0 12294 14"/>
                  <a:gd name="T53" fmla="*/ 12294 h 17780"/>
                  <a:gd name="T54" fmla="*/ 8804 w 9310"/>
                  <a:gd name="T55" fmla="+- 0 11954 14"/>
                  <a:gd name="T56" fmla="*/ 11954 h 17780"/>
                  <a:gd name="T57" fmla="*/ 8915 w 9310"/>
                  <a:gd name="T58" fmla="+- 0 11614 14"/>
                  <a:gd name="T59" fmla="*/ 11614 h 17780"/>
                  <a:gd name="T60" fmla="*/ 9012 w 9310"/>
                  <a:gd name="T61" fmla="+- 0 11254 14"/>
                  <a:gd name="T62" fmla="*/ 11254 h 17780"/>
                  <a:gd name="T63" fmla="*/ 9095 w 9310"/>
                  <a:gd name="T64" fmla="+- 0 10914 14"/>
                  <a:gd name="T65" fmla="*/ 10914 h 17780"/>
                  <a:gd name="T66" fmla="*/ 9165 w 9310"/>
                  <a:gd name="T67" fmla="+- 0 10554 14"/>
                  <a:gd name="T68" fmla="*/ 10554 h 17780"/>
                  <a:gd name="T69" fmla="*/ 9221 w 9310"/>
                  <a:gd name="T70" fmla="+- 0 10194 14"/>
                  <a:gd name="T71" fmla="*/ 10194 h 17780"/>
                  <a:gd name="T72" fmla="*/ 9264 w 9310"/>
                  <a:gd name="T73" fmla="+- 0 9854 14"/>
                  <a:gd name="T74" fmla="*/ 9854 h 17780"/>
                  <a:gd name="T75" fmla="*/ 9292 w 9310"/>
                  <a:gd name="T76" fmla="+- 0 9494 14"/>
                  <a:gd name="T77" fmla="*/ 9494 h 17780"/>
                  <a:gd name="T78" fmla="*/ 9307 w 9310"/>
                  <a:gd name="T79" fmla="+- 0 9134 14"/>
                  <a:gd name="T80" fmla="*/ 9134 h 17780"/>
                  <a:gd name="T81" fmla="*/ 9309 w 9310"/>
                  <a:gd name="T82" fmla="+- 0 8774 14"/>
                  <a:gd name="T83" fmla="*/ 8774 h 17780"/>
                  <a:gd name="T84" fmla="*/ 9296 w 9310"/>
                  <a:gd name="T85" fmla="+- 0 8414 14"/>
                  <a:gd name="T86" fmla="*/ 8414 h 17780"/>
                  <a:gd name="T87" fmla="*/ 9270 w 9310"/>
                  <a:gd name="T88" fmla="+- 0 8054 14"/>
                  <a:gd name="T89" fmla="*/ 8054 h 17780"/>
                  <a:gd name="T90" fmla="*/ 9231 w 9310"/>
                  <a:gd name="T91" fmla="+- 0 7694 14"/>
                  <a:gd name="T92" fmla="*/ 7694 h 17780"/>
                  <a:gd name="T93" fmla="*/ 9177 w 9310"/>
                  <a:gd name="T94" fmla="+- 0 7334 14"/>
                  <a:gd name="T95" fmla="*/ 7334 h 17780"/>
                  <a:gd name="T96" fmla="*/ 9110 w 9310"/>
                  <a:gd name="T97" fmla="+- 0 6994 14"/>
                  <a:gd name="T98" fmla="*/ 6994 h 17780"/>
                  <a:gd name="T99" fmla="*/ 9030 w 9310"/>
                  <a:gd name="T100" fmla="+- 0 6634 14"/>
                  <a:gd name="T101" fmla="*/ 6634 h 17780"/>
                  <a:gd name="T102" fmla="*/ 8935 w 9310"/>
                  <a:gd name="T103" fmla="+- 0 6294 14"/>
                  <a:gd name="T104" fmla="*/ 6294 h 17780"/>
                  <a:gd name="T105" fmla="*/ 8827 w 9310"/>
                  <a:gd name="T106" fmla="+- 0 5934 14"/>
                  <a:gd name="T107" fmla="*/ 5934 h 17780"/>
                  <a:gd name="T108" fmla="*/ 8705 w 9310"/>
                  <a:gd name="T109" fmla="+- 0 5594 14"/>
                  <a:gd name="T110" fmla="*/ 5594 h 17780"/>
                  <a:gd name="T111" fmla="*/ 8570 w 9310"/>
                  <a:gd name="T112" fmla="+- 0 5254 14"/>
                  <a:gd name="T113" fmla="*/ 5254 h 17780"/>
                  <a:gd name="T114" fmla="*/ 8421 w 9310"/>
                  <a:gd name="T115" fmla="+- 0 4934 14"/>
                  <a:gd name="T116" fmla="*/ 4934 h 17780"/>
                  <a:gd name="T117" fmla="*/ 8258 w 9310"/>
                  <a:gd name="T118" fmla="+- 0 4594 14"/>
                  <a:gd name="T119" fmla="*/ 4594 h 17780"/>
                  <a:gd name="T120" fmla="*/ 8081 w 9310"/>
                  <a:gd name="T121" fmla="+- 0 4274 14"/>
                  <a:gd name="T122" fmla="*/ 4274 h 17780"/>
                  <a:gd name="T123" fmla="*/ 7891 w 9310"/>
                  <a:gd name="T124" fmla="+- 0 3954 14"/>
                  <a:gd name="T125" fmla="*/ 3954 h 17780"/>
                  <a:gd name="T126" fmla="*/ 7687 w 9310"/>
                  <a:gd name="T127" fmla="+- 0 3654 14"/>
                  <a:gd name="T128" fmla="*/ 3654 h 17780"/>
                  <a:gd name="T129" fmla="*/ 7470 w 9310"/>
                  <a:gd name="T130" fmla="+- 0 3354 14"/>
                  <a:gd name="T131" fmla="*/ 3354 h 17780"/>
                  <a:gd name="T132" fmla="*/ 7239 w 9310"/>
                  <a:gd name="T133" fmla="+- 0 3054 14"/>
                  <a:gd name="T134" fmla="*/ 3054 h 17780"/>
                  <a:gd name="T135" fmla="*/ 6994 w 9310"/>
                  <a:gd name="T136" fmla="+- 0 2754 14"/>
                  <a:gd name="T137" fmla="*/ 2754 h 17780"/>
                  <a:gd name="T138" fmla="*/ 6735 w 9310"/>
                  <a:gd name="T139" fmla="+- 0 2474 14"/>
                  <a:gd name="T140" fmla="*/ 2474 h 17780"/>
                  <a:gd name="T141" fmla="*/ 6277 w 9310"/>
                  <a:gd name="T142" fmla="+- 0 2014 14"/>
                  <a:gd name="T143" fmla="*/ 2014 h 17780"/>
                  <a:gd name="T144" fmla="*/ 5909 w 9310"/>
                  <a:gd name="T145" fmla="+- 0 1714 14"/>
                  <a:gd name="T146" fmla="*/ 1714 h 17780"/>
                  <a:gd name="T147" fmla="*/ 5465 w 9310"/>
                  <a:gd name="T148" fmla="+- 0 1354 14"/>
                  <a:gd name="T149" fmla="*/ 1354 h 17780"/>
                  <a:gd name="T150" fmla="*/ 4463 w 9310"/>
                  <a:gd name="T151" fmla="+- 0 714 14"/>
                  <a:gd name="T152" fmla="*/ 714 h 17780"/>
                  <a:gd name="T153" fmla="*/ 3834 w 9310"/>
                  <a:gd name="T154" fmla="+- 0 414 14"/>
                  <a:gd name="T155" fmla="*/ 414 h 17780"/>
                  <a:gd name="T156" fmla="*/ 3477 w 9310"/>
                  <a:gd name="T157" fmla="+- 0 254 14"/>
                  <a:gd name="T158" fmla="*/ 254 h 17780"/>
                  <a:gd name="T159" fmla="*/ 2969 w 9310"/>
                  <a:gd name="T160" fmla="+- 0 74 14"/>
                  <a:gd name="T161" fmla="*/ 74 h 17780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  <a:cxn ang="0">
                    <a:pos x="T12" y="T14"/>
                  </a:cxn>
                  <a:cxn ang="0">
                    <a:pos x="T15" y="T17"/>
                  </a:cxn>
                  <a:cxn ang="0">
                    <a:pos x="T18" y="T20"/>
                  </a:cxn>
                  <a:cxn ang="0">
                    <a:pos x="T21" y="T23"/>
                  </a:cxn>
                  <a:cxn ang="0">
                    <a:pos x="T24" y="T26"/>
                  </a:cxn>
                  <a:cxn ang="0">
                    <a:pos x="T27" y="T29"/>
                  </a:cxn>
                  <a:cxn ang="0">
                    <a:pos x="T30" y="T32"/>
                  </a:cxn>
                  <a:cxn ang="0">
                    <a:pos x="T33" y="T35"/>
                  </a:cxn>
                  <a:cxn ang="0">
                    <a:pos x="T36" y="T38"/>
                  </a:cxn>
                  <a:cxn ang="0">
                    <a:pos x="T39" y="T41"/>
                  </a:cxn>
                  <a:cxn ang="0">
                    <a:pos x="T42" y="T44"/>
                  </a:cxn>
                  <a:cxn ang="0">
                    <a:pos x="T45" y="T47"/>
                  </a:cxn>
                  <a:cxn ang="0">
                    <a:pos x="T48" y="T50"/>
                  </a:cxn>
                  <a:cxn ang="0">
                    <a:pos x="T51" y="T53"/>
                  </a:cxn>
                  <a:cxn ang="0">
                    <a:pos x="T54" y="T56"/>
                  </a:cxn>
                  <a:cxn ang="0">
                    <a:pos x="T57" y="T59"/>
                  </a:cxn>
                  <a:cxn ang="0">
                    <a:pos x="T60" y="T62"/>
                  </a:cxn>
                  <a:cxn ang="0">
                    <a:pos x="T63" y="T65"/>
                  </a:cxn>
                  <a:cxn ang="0">
                    <a:pos x="T66" y="T68"/>
                  </a:cxn>
                  <a:cxn ang="0">
                    <a:pos x="T69" y="T71"/>
                  </a:cxn>
                  <a:cxn ang="0">
                    <a:pos x="T72" y="T74"/>
                  </a:cxn>
                  <a:cxn ang="0">
                    <a:pos x="T75" y="T77"/>
                  </a:cxn>
                  <a:cxn ang="0">
                    <a:pos x="T78" y="T80"/>
                  </a:cxn>
                  <a:cxn ang="0">
                    <a:pos x="T81" y="T83"/>
                  </a:cxn>
                  <a:cxn ang="0">
                    <a:pos x="T84" y="T86"/>
                  </a:cxn>
                  <a:cxn ang="0">
                    <a:pos x="T87" y="T89"/>
                  </a:cxn>
                  <a:cxn ang="0">
                    <a:pos x="T90" y="T92"/>
                  </a:cxn>
                  <a:cxn ang="0">
                    <a:pos x="T93" y="T95"/>
                  </a:cxn>
                  <a:cxn ang="0">
                    <a:pos x="T96" y="T98"/>
                  </a:cxn>
                  <a:cxn ang="0">
                    <a:pos x="T99" y="T101"/>
                  </a:cxn>
                  <a:cxn ang="0">
                    <a:pos x="T102" y="T104"/>
                  </a:cxn>
                  <a:cxn ang="0">
                    <a:pos x="T105" y="T107"/>
                  </a:cxn>
                  <a:cxn ang="0">
                    <a:pos x="T108" y="T110"/>
                  </a:cxn>
                  <a:cxn ang="0">
                    <a:pos x="T111" y="T113"/>
                  </a:cxn>
                  <a:cxn ang="0">
                    <a:pos x="T114" y="T116"/>
                  </a:cxn>
                  <a:cxn ang="0">
                    <a:pos x="T117" y="T119"/>
                  </a:cxn>
                  <a:cxn ang="0">
                    <a:pos x="T120" y="T122"/>
                  </a:cxn>
                  <a:cxn ang="0">
                    <a:pos x="T123" y="T125"/>
                  </a:cxn>
                  <a:cxn ang="0">
                    <a:pos x="T126" y="T128"/>
                  </a:cxn>
                  <a:cxn ang="0">
                    <a:pos x="T129" y="T131"/>
                  </a:cxn>
                  <a:cxn ang="0">
                    <a:pos x="T132" y="T134"/>
                  </a:cxn>
                  <a:cxn ang="0">
                    <a:pos x="T135" y="T137"/>
                  </a:cxn>
                  <a:cxn ang="0">
                    <a:pos x="T138" y="T140"/>
                  </a:cxn>
                  <a:cxn ang="0">
                    <a:pos x="T141" y="T143"/>
                  </a:cxn>
                  <a:cxn ang="0">
                    <a:pos x="T144" y="T146"/>
                  </a:cxn>
                  <a:cxn ang="0">
                    <a:pos x="T147" y="T149"/>
                  </a:cxn>
                  <a:cxn ang="0">
                    <a:pos x="T150" y="T152"/>
                  </a:cxn>
                  <a:cxn ang="0">
                    <a:pos x="T153" y="T155"/>
                  </a:cxn>
                  <a:cxn ang="0">
                    <a:pos x="T156" y="T158"/>
                  </a:cxn>
                  <a:cxn ang="0">
                    <a:pos x="T159" y="T161"/>
                  </a:cxn>
                </a:cxnLst>
                <a:rect l="0" t="0" r="r" b="b"/>
                <a:pathLst>
                  <a:path w="9310" h="17780">
                    <a:moveTo>
                      <a:pt x="2823" y="0"/>
                    </a:moveTo>
                    <a:lnTo>
                      <a:pt x="0" y="0"/>
                    </a:lnTo>
                    <a:lnTo>
                      <a:pt x="0" y="17780"/>
                    </a:lnTo>
                    <a:lnTo>
                      <a:pt x="2843" y="17780"/>
                    </a:lnTo>
                    <a:lnTo>
                      <a:pt x="3134" y="17700"/>
                    </a:lnTo>
                    <a:lnTo>
                      <a:pt x="3207" y="17660"/>
                    </a:lnTo>
                    <a:lnTo>
                      <a:pt x="3279" y="17640"/>
                    </a:lnTo>
                    <a:lnTo>
                      <a:pt x="3351" y="17600"/>
                    </a:lnTo>
                    <a:lnTo>
                      <a:pt x="3494" y="17560"/>
                    </a:lnTo>
                    <a:lnTo>
                      <a:pt x="3566" y="17520"/>
                    </a:lnTo>
                    <a:lnTo>
                      <a:pt x="3637" y="17500"/>
                    </a:lnTo>
                    <a:lnTo>
                      <a:pt x="3708" y="17460"/>
                    </a:lnTo>
                    <a:lnTo>
                      <a:pt x="3779" y="17440"/>
                    </a:lnTo>
                    <a:lnTo>
                      <a:pt x="3920" y="17360"/>
                    </a:lnTo>
                    <a:lnTo>
                      <a:pt x="3990" y="17340"/>
                    </a:lnTo>
                    <a:lnTo>
                      <a:pt x="4130" y="17260"/>
                    </a:lnTo>
                    <a:lnTo>
                      <a:pt x="4199" y="17240"/>
                    </a:lnTo>
                    <a:lnTo>
                      <a:pt x="4611" y="17000"/>
                    </a:lnTo>
                    <a:lnTo>
                      <a:pt x="4679" y="16980"/>
                    </a:lnTo>
                    <a:lnTo>
                      <a:pt x="4814" y="16900"/>
                    </a:lnTo>
                    <a:lnTo>
                      <a:pt x="4881" y="16840"/>
                    </a:lnTo>
                    <a:lnTo>
                      <a:pt x="5212" y="16640"/>
                    </a:lnTo>
                    <a:lnTo>
                      <a:pt x="5277" y="16580"/>
                    </a:lnTo>
                    <a:lnTo>
                      <a:pt x="5471" y="16460"/>
                    </a:lnTo>
                    <a:lnTo>
                      <a:pt x="5535" y="16400"/>
                    </a:lnTo>
                    <a:lnTo>
                      <a:pt x="5599" y="16360"/>
                    </a:lnTo>
                    <a:lnTo>
                      <a:pt x="5662" y="16300"/>
                    </a:lnTo>
                    <a:lnTo>
                      <a:pt x="5725" y="16260"/>
                    </a:lnTo>
                    <a:lnTo>
                      <a:pt x="5788" y="16200"/>
                    </a:lnTo>
                    <a:lnTo>
                      <a:pt x="5851" y="16160"/>
                    </a:lnTo>
                    <a:lnTo>
                      <a:pt x="5913" y="16100"/>
                    </a:lnTo>
                    <a:lnTo>
                      <a:pt x="5975" y="16060"/>
                    </a:lnTo>
                    <a:lnTo>
                      <a:pt x="6036" y="16000"/>
                    </a:lnTo>
                    <a:lnTo>
                      <a:pt x="6097" y="15960"/>
                    </a:lnTo>
                    <a:lnTo>
                      <a:pt x="6218" y="15840"/>
                    </a:lnTo>
                    <a:lnTo>
                      <a:pt x="6278" y="15800"/>
                    </a:lnTo>
                    <a:lnTo>
                      <a:pt x="6456" y="15620"/>
                    </a:lnTo>
                    <a:lnTo>
                      <a:pt x="6573" y="15500"/>
                    </a:lnTo>
                    <a:lnTo>
                      <a:pt x="6628" y="15460"/>
                    </a:lnTo>
                    <a:lnTo>
                      <a:pt x="6682" y="15400"/>
                    </a:lnTo>
                    <a:lnTo>
                      <a:pt x="6735" y="15340"/>
                    </a:lnTo>
                    <a:lnTo>
                      <a:pt x="6788" y="15280"/>
                    </a:lnTo>
                    <a:lnTo>
                      <a:pt x="6840" y="15240"/>
                    </a:lnTo>
                    <a:lnTo>
                      <a:pt x="6892" y="15180"/>
                    </a:lnTo>
                    <a:lnTo>
                      <a:pt x="6943" y="15120"/>
                    </a:lnTo>
                    <a:lnTo>
                      <a:pt x="6994" y="15060"/>
                    </a:lnTo>
                    <a:lnTo>
                      <a:pt x="7044" y="15000"/>
                    </a:lnTo>
                    <a:lnTo>
                      <a:pt x="7093" y="14940"/>
                    </a:lnTo>
                    <a:lnTo>
                      <a:pt x="7142" y="14880"/>
                    </a:lnTo>
                    <a:lnTo>
                      <a:pt x="7191" y="14820"/>
                    </a:lnTo>
                    <a:lnTo>
                      <a:pt x="7239" y="14760"/>
                    </a:lnTo>
                    <a:lnTo>
                      <a:pt x="7286" y="14720"/>
                    </a:lnTo>
                    <a:lnTo>
                      <a:pt x="7333" y="14660"/>
                    </a:lnTo>
                    <a:lnTo>
                      <a:pt x="7379" y="14600"/>
                    </a:lnTo>
                    <a:lnTo>
                      <a:pt x="7425" y="14540"/>
                    </a:lnTo>
                    <a:lnTo>
                      <a:pt x="7470" y="14480"/>
                    </a:lnTo>
                    <a:lnTo>
                      <a:pt x="7514" y="14420"/>
                    </a:lnTo>
                    <a:lnTo>
                      <a:pt x="7558" y="14340"/>
                    </a:lnTo>
                    <a:lnTo>
                      <a:pt x="7602" y="14280"/>
                    </a:lnTo>
                    <a:lnTo>
                      <a:pt x="7645" y="14220"/>
                    </a:lnTo>
                    <a:lnTo>
                      <a:pt x="7687" y="14160"/>
                    </a:lnTo>
                    <a:lnTo>
                      <a:pt x="7729" y="14100"/>
                    </a:lnTo>
                    <a:lnTo>
                      <a:pt x="7771" y="14040"/>
                    </a:lnTo>
                    <a:lnTo>
                      <a:pt x="7811" y="13980"/>
                    </a:lnTo>
                    <a:lnTo>
                      <a:pt x="7852" y="13920"/>
                    </a:lnTo>
                    <a:lnTo>
                      <a:pt x="7891" y="13860"/>
                    </a:lnTo>
                    <a:lnTo>
                      <a:pt x="7930" y="13800"/>
                    </a:lnTo>
                    <a:lnTo>
                      <a:pt x="7969" y="13720"/>
                    </a:lnTo>
                    <a:lnTo>
                      <a:pt x="8007" y="13660"/>
                    </a:lnTo>
                    <a:lnTo>
                      <a:pt x="8044" y="13600"/>
                    </a:lnTo>
                    <a:lnTo>
                      <a:pt x="8081" y="13540"/>
                    </a:lnTo>
                    <a:lnTo>
                      <a:pt x="8118" y="13480"/>
                    </a:lnTo>
                    <a:lnTo>
                      <a:pt x="8154" y="13400"/>
                    </a:lnTo>
                    <a:lnTo>
                      <a:pt x="8189" y="13340"/>
                    </a:lnTo>
                    <a:lnTo>
                      <a:pt x="8224" y="13280"/>
                    </a:lnTo>
                    <a:lnTo>
                      <a:pt x="8258" y="13220"/>
                    </a:lnTo>
                    <a:lnTo>
                      <a:pt x="8292" y="13140"/>
                    </a:lnTo>
                    <a:lnTo>
                      <a:pt x="8325" y="13080"/>
                    </a:lnTo>
                    <a:lnTo>
                      <a:pt x="8357" y="13020"/>
                    </a:lnTo>
                    <a:lnTo>
                      <a:pt x="8389" y="12960"/>
                    </a:lnTo>
                    <a:lnTo>
                      <a:pt x="8421" y="12880"/>
                    </a:lnTo>
                    <a:lnTo>
                      <a:pt x="8452" y="12820"/>
                    </a:lnTo>
                    <a:lnTo>
                      <a:pt x="8482" y="12760"/>
                    </a:lnTo>
                    <a:lnTo>
                      <a:pt x="8512" y="12680"/>
                    </a:lnTo>
                    <a:lnTo>
                      <a:pt x="8541" y="12620"/>
                    </a:lnTo>
                    <a:lnTo>
                      <a:pt x="8570" y="12560"/>
                    </a:lnTo>
                    <a:lnTo>
                      <a:pt x="8598" y="12480"/>
                    </a:lnTo>
                    <a:lnTo>
                      <a:pt x="8626" y="12420"/>
                    </a:lnTo>
                    <a:lnTo>
                      <a:pt x="8653" y="12340"/>
                    </a:lnTo>
                    <a:lnTo>
                      <a:pt x="8679" y="12280"/>
                    </a:lnTo>
                    <a:lnTo>
                      <a:pt x="8705" y="12220"/>
                    </a:lnTo>
                    <a:lnTo>
                      <a:pt x="8731" y="12140"/>
                    </a:lnTo>
                    <a:lnTo>
                      <a:pt x="8756" y="12080"/>
                    </a:lnTo>
                    <a:lnTo>
                      <a:pt x="8780" y="12000"/>
                    </a:lnTo>
                    <a:lnTo>
                      <a:pt x="8804" y="11940"/>
                    </a:lnTo>
                    <a:lnTo>
                      <a:pt x="8827" y="11880"/>
                    </a:lnTo>
                    <a:lnTo>
                      <a:pt x="8850" y="11800"/>
                    </a:lnTo>
                    <a:lnTo>
                      <a:pt x="8872" y="11740"/>
                    </a:lnTo>
                    <a:lnTo>
                      <a:pt x="8894" y="11660"/>
                    </a:lnTo>
                    <a:lnTo>
                      <a:pt x="8915" y="11600"/>
                    </a:lnTo>
                    <a:lnTo>
                      <a:pt x="8935" y="11520"/>
                    </a:lnTo>
                    <a:lnTo>
                      <a:pt x="8955" y="11460"/>
                    </a:lnTo>
                    <a:lnTo>
                      <a:pt x="8975" y="11380"/>
                    </a:lnTo>
                    <a:lnTo>
                      <a:pt x="8994" y="11320"/>
                    </a:lnTo>
                    <a:lnTo>
                      <a:pt x="9012" y="11240"/>
                    </a:lnTo>
                    <a:lnTo>
                      <a:pt x="9030" y="11180"/>
                    </a:lnTo>
                    <a:lnTo>
                      <a:pt x="9047" y="11100"/>
                    </a:lnTo>
                    <a:lnTo>
                      <a:pt x="9064" y="11040"/>
                    </a:lnTo>
                    <a:lnTo>
                      <a:pt x="9080" y="10960"/>
                    </a:lnTo>
                    <a:lnTo>
                      <a:pt x="9095" y="10900"/>
                    </a:lnTo>
                    <a:lnTo>
                      <a:pt x="9110" y="10820"/>
                    </a:lnTo>
                    <a:lnTo>
                      <a:pt x="9125" y="10760"/>
                    </a:lnTo>
                    <a:lnTo>
                      <a:pt x="9139" y="10680"/>
                    </a:lnTo>
                    <a:lnTo>
                      <a:pt x="9152" y="10620"/>
                    </a:lnTo>
                    <a:lnTo>
                      <a:pt x="9165" y="10540"/>
                    </a:lnTo>
                    <a:lnTo>
                      <a:pt x="9177" y="10480"/>
                    </a:lnTo>
                    <a:lnTo>
                      <a:pt x="9189" y="10400"/>
                    </a:lnTo>
                    <a:lnTo>
                      <a:pt x="9200" y="10340"/>
                    </a:lnTo>
                    <a:lnTo>
                      <a:pt x="9211" y="10260"/>
                    </a:lnTo>
                    <a:lnTo>
                      <a:pt x="9221" y="10180"/>
                    </a:lnTo>
                    <a:lnTo>
                      <a:pt x="9231" y="10120"/>
                    </a:lnTo>
                    <a:lnTo>
                      <a:pt x="9240" y="10040"/>
                    </a:lnTo>
                    <a:lnTo>
                      <a:pt x="9248" y="9980"/>
                    </a:lnTo>
                    <a:lnTo>
                      <a:pt x="9256" y="9900"/>
                    </a:lnTo>
                    <a:lnTo>
                      <a:pt x="9264" y="9840"/>
                    </a:lnTo>
                    <a:lnTo>
                      <a:pt x="9270" y="9760"/>
                    </a:lnTo>
                    <a:lnTo>
                      <a:pt x="9277" y="9680"/>
                    </a:lnTo>
                    <a:lnTo>
                      <a:pt x="9283" y="9620"/>
                    </a:lnTo>
                    <a:lnTo>
                      <a:pt x="9288" y="9540"/>
                    </a:lnTo>
                    <a:lnTo>
                      <a:pt x="9292" y="9480"/>
                    </a:lnTo>
                    <a:lnTo>
                      <a:pt x="9296" y="9400"/>
                    </a:lnTo>
                    <a:lnTo>
                      <a:pt x="9300" y="9340"/>
                    </a:lnTo>
                    <a:lnTo>
                      <a:pt x="9303" y="9260"/>
                    </a:lnTo>
                    <a:lnTo>
                      <a:pt x="9306" y="9180"/>
                    </a:lnTo>
                    <a:lnTo>
                      <a:pt x="9307" y="9120"/>
                    </a:lnTo>
                    <a:lnTo>
                      <a:pt x="9309" y="9040"/>
                    </a:lnTo>
                    <a:lnTo>
                      <a:pt x="9310" y="8980"/>
                    </a:lnTo>
                    <a:lnTo>
                      <a:pt x="9310" y="8900"/>
                    </a:lnTo>
                    <a:lnTo>
                      <a:pt x="9310" y="8820"/>
                    </a:lnTo>
                    <a:lnTo>
                      <a:pt x="9309" y="8760"/>
                    </a:lnTo>
                    <a:lnTo>
                      <a:pt x="9307" y="8680"/>
                    </a:lnTo>
                    <a:lnTo>
                      <a:pt x="9306" y="8620"/>
                    </a:lnTo>
                    <a:lnTo>
                      <a:pt x="9303" y="8540"/>
                    </a:lnTo>
                    <a:lnTo>
                      <a:pt x="9300" y="8480"/>
                    </a:lnTo>
                    <a:lnTo>
                      <a:pt x="9296" y="8400"/>
                    </a:lnTo>
                    <a:lnTo>
                      <a:pt x="9292" y="8320"/>
                    </a:lnTo>
                    <a:lnTo>
                      <a:pt x="9288" y="8260"/>
                    </a:lnTo>
                    <a:lnTo>
                      <a:pt x="9283" y="8180"/>
                    </a:lnTo>
                    <a:lnTo>
                      <a:pt x="9277" y="8120"/>
                    </a:lnTo>
                    <a:lnTo>
                      <a:pt x="9270" y="8040"/>
                    </a:lnTo>
                    <a:lnTo>
                      <a:pt x="9264" y="7960"/>
                    </a:lnTo>
                    <a:lnTo>
                      <a:pt x="9256" y="7900"/>
                    </a:lnTo>
                    <a:lnTo>
                      <a:pt x="9248" y="7820"/>
                    </a:lnTo>
                    <a:lnTo>
                      <a:pt x="9240" y="7760"/>
                    </a:lnTo>
                    <a:lnTo>
                      <a:pt x="9231" y="7680"/>
                    </a:lnTo>
                    <a:lnTo>
                      <a:pt x="9221" y="7620"/>
                    </a:lnTo>
                    <a:lnTo>
                      <a:pt x="9211" y="7540"/>
                    </a:lnTo>
                    <a:lnTo>
                      <a:pt x="9200" y="7480"/>
                    </a:lnTo>
                    <a:lnTo>
                      <a:pt x="9189" y="7400"/>
                    </a:lnTo>
                    <a:lnTo>
                      <a:pt x="9177" y="7320"/>
                    </a:lnTo>
                    <a:lnTo>
                      <a:pt x="9165" y="7260"/>
                    </a:lnTo>
                    <a:lnTo>
                      <a:pt x="9152" y="7180"/>
                    </a:lnTo>
                    <a:lnTo>
                      <a:pt x="9139" y="7120"/>
                    </a:lnTo>
                    <a:lnTo>
                      <a:pt x="9125" y="7040"/>
                    </a:lnTo>
                    <a:lnTo>
                      <a:pt x="9110" y="6980"/>
                    </a:lnTo>
                    <a:lnTo>
                      <a:pt x="9095" y="6900"/>
                    </a:lnTo>
                    <a:lnTo>
                      <a:pt x="9080" y="6840"/>
                    </a:lnTo>
                    <a:lnTo>
                      <a:pt x="9064" y="6760"/>
                    </a:lnTo>
                    <a:lnTo>
                      <a:pt x="9047" y="6700"/>
                    </a:lnTo>
                    <a:lnTo>
                      <a:pt x="9030" y="6620"/>
                    </a:lnTo>
                    <a:lnTo>
                      <a:pt x="9012" y="6560"/>
                    </a:lnTo>
                    <a:lnTo>
                      <a:pt x="8994" y="6480"/>
                    </a:lnTo>
                    <a:lnTo>
                      <a:pt x="8975" y="6420"/>
                    </a:lnTo>
                    <a:lnTo>
                      <a:pt x="8955" y="6340"/>
                    </a:lnTo>
                    <a:lnTo>
                      <a:pt x="8935" y="6280"/>
                    </a:lnTo>
                    <a:lnTo>
                      <a:pt x="8915" y="6200"/>
                    </a:lnTo>
                    <a:lnTo>
                      <a:pt x="8894" y="6140"/>
                    </a:lnTo>
                    <a:lnTo>
                      <a:pt x="8872" y="6060"/>
                    </a:lnTo>
                    <a:lnTo>
                      <a:pt x="8850" y="6000"/>
                    </a:lnTo>
                    <a:lnTo>
                      <a:pt x="8827" y="5920"/>
                    </a:lnTo>
                    <a:lnTo>
                      <a:pt x="8804" y="5860"/>
                    </a:lnTo>
                    <a:lnTo>
                      <a:pt x="8780" y="5800"/>
                    </a:lnTo>
                    <a:lnTo>
                      <a:pt x="8756" y="5720"/>
                    </a:lnTo>
                    <a:lnTo>
                      <a:pt x="8731" y="5660"/>
                    </a:lnTo>
                    <a:lnTo>
                      <a:pt x="8705" y="5580"/>
                    </a:lnTo>
                    <a:lnTo>
                      <a:pt x="8679" y="5520"/>
                    </a:lnTo>
                    <a:lnTo>
                      <a:pt x="8653" y="5460"/>
                    </a:lnTo>
                    <a:lnTo>
                      <a:pt x="8626" y="5380"/>
                    </a:lnTo>
                    <a:lnTo>
                      <a:pt x="8598" y="5320"/>
                    </a:lnTo>
                    <a:lnTo>
                      <a:pt x="8570" y="5240"/>
                    </a:lnTo>
                    <a:lnTo>
                      <a:pt x="8541" y="5180"/>
                    </a:lnTo>
                    <a:lnTo>
                      <a:pt x="8512" y="5120"/>
                    </a:lnTo>
                    <a:lnTo>
                      <a:pt x="8482" y="5040"/>
                    </a:lnTo>
                    <a:lnTo>
                      <a:pt x="8452" y="4980"/>
                    </a:lnTo>
                    <a:lnTo>
                      <a:pt x="8421" y="4920"/>
                    </a:lnTo>
                    <a:lnTo>
                      <a:pt x="8389" y="4860"/>
                    </a:lnTo>
                    <a:lnTo>
                      <a:pt x="8357" y="4780"/>
                    </a:lnTo>
                    <a:lnTo>
                      <a:pt x="8325" y="4720"/>
                    </a:lnTo>
                    <a:lnTo>
                      <a:pt x="8292" y="4660"/>
                    </a:lnTo>
                    <a:lnTo>
                      <a:pt x="8258" y="4580"/>
                    </a:lnTo>
                    <a:lnTo>
                      <a:pt x="8224" y="4520"/>
                    </a:lnTo>
                    <a:lnTo>
                      <a:pt x="8189" y="4460"/>
                    </a:lnTo>
                    <a:lnTo>
                      <a:pt x="8154" y="4400"/>
                    </a:lnTo>
                    <a:lnTo>
                      <a:pt x="8118" y="4320"/>
                    </a:lnTo>
                    <a:lnTo>
                      <a:pt x="8081" y="4260"/>
                    </a:lnTo>
                    <a:lnTo>
                      <a:pt x="8044" y="4200"/>
                    </a:lnTo>
                    <a:lnTo>
                      <a:pt x="8007" y="4140"/>
                    </a:lnTo>
                    <a:lnTo>
                      <a:pt x="7969" y="4080"/>
                    </a:lnTo>
                    <a:lnTo>
                      <a:pt x="7930" y="4020"/>
                    </a:lnTo>
                    <a:lnTo>
                      <a:pt x="7891" y="3940"/>
                    </a:lnTo>
                    <a:lnTo>
                      <a:pt x="7852" y="3880"/>
                    </a:lnTo>
                    <a:lnTo>
                      <a:pt x="7811" y="3820"/>
                    </a:lnTo>
                    <a:lnTo>
                      <a:pt x="7771" y="3760"/>
                    </a:lnTo>
                    <a:lnTo>
                      <a:pt x="7729" y="3700"/>
                    </a:lnTo>
                    <a:lnTo>
                      <a:pt x="7687" y="3640"/>
                    </a:lnTo>
                    <a:lnTo>
                      <a:pt x="7645" y="3580"/>
                    </a:lnTo>
                    <a:lnTo>
                      <a:pt x="7602" y="3520"/>
                    </a:lnTo>
                    <a:lnTo>
                      <a:pt x="7558" y="3460"/>
                    </a:lnTo>
                    <a:lnTo>
                      <a:pt x="7514" y="3400"/>
                    </a:lnTo>
                    <a:lnTo>
                      <a:pt x="7470" y="3340"/>
                    </a:lnTo>
                    <a:lnTo>
                      <a:pt x="7425" y="3280"/>
                    </a:lnTo>
                    <a:lnTo>
                      <a:pt x="7379" y="3220"/>
                    </a:lnTo>
                    <a:lnTo>
                      <a:pt x="7333" y="3160"/>
                    </a:lnTo>
                    <a:lnTo>
                      <a:pt x="7286" y="3100"/>
                    </a:lnTo>
                    <a:lnTo>
                      <a:pt x="7239" y="3040"/>
                    </a:lnTo>
                    <a:lnTo>
                      <a:pt x="7191" y="2980"/>
                    </a:lnTo>
                    <a:lnTo>
                      <a:pt x="7142" y="2920"/>
                    </a:lnTo>
                    <a:lnTo>
                      <a:pt x="7093" y="2860"/>
                    </a:lnTo>
                    <a:lnTo>
                      <a:pt x="7044" y="2800"/>
                    </a:lnTo>
                    <a:lnTo>
                      <a:pt x="6994" y="2740"/>
                    </a:lnTo>
                    <a:lnTo>
                      <a:pt x="6943" y="2680"/>
                    </a:lnTo>
                    <a:lnTo>
                      <a:pt x="6892" y="2620"/>
                    </a:lnTo>
                    <a:lnTo>
                      <a:pt x="6840" y="2580"/>
                    </a:lnTo>
                    <a:lnTo>
                      <a:pt x="6788" y="2520"/>
                    </a:lnTo>
                    <a:lnTo>
                      <a:pt x="6735" y="2460"/>
                    </a:lnTo>
                    <a:lnTo>
                      <a:pt x="6682" y="2400"/>
                    </a:lnTo>
                    <a:lnTo>
                      <a:pt x="6628" y="2340"/>
                    </a:lnTo>
                    <a:lnTo>
                      <a:pt x="6573" y="2300"/>
                    </a:lnTo>
                    <a:lnTo>
                      <a:pt x="6397" y="2120"/>
                    </a:lnTo>
                    <a:lnTo>
                      <a:pt x="6277" y="2000"/>
                    </a:lnTo>
                    <a:lnTo>
                      <a:pt x="6217" y="1960"/>
                    </a:lnTo>
                    <a:lnTo>
                      <a:pt x="6095" y="1840"/>
                    </a:lnTo>
                    <a:lnTo>
                      <a:pt x="6033" y="1800"/>
                    </a:lnTo>
                    <a:lnTo>
                      <a:pt x="5972" y="1740"/>
                    </a:lnTo>
                    <a:lnTo>
                      <a:pt x="5909" y="1700"/>
                    </a:lnTo>
                    <a:lnTo>
                      <a:pt x="5784" y="1580"/>
                    </a:lnTo>
                    <a:lnTo>
                      <a:pt x="5721" y="1540"/>
                    </a:lnTo>
                    <a:lnTo>
                      <a:pt x="5657" y="1480"/>
                    </a:lnTo>
                    <a:lnTo>
                      <a:pt x="5530" y="1400"/>
                    </a:lnTo>
                    <a:lnTo>
                      <a:pt x="5465" y="1340"/>
                    </a:lnTo>
                    <a:lnTo>
                      <a:pt x="5335" y="1260"/>
                    </a:lnTo>
                    <a:lnTo>
                      <a:pt x="5270" y="1200"/>
                    </a:lnTo>
                    <a:lnTo>
                      <a:pt x="5006" y="1040"/>
                    </a:lnTo>
                    <a:lnTo>
                      <a:pt x="4939" y="980"/>
                    </a:lnTo>
                    <a:lnTo>
                      <a:pt x="4463" y="700"/>
                    </a:lnTo>
                    <a:lnTo>
                      <a:pt x="4394" y="680"/>
                    </a:lnTo>
                    <a:lnTo>
                      <a:pt x="4116" y="520"/>
                    </a:lnTo>
                    <a:lnTo>
                      <a:pt x="4046" y="500"/>
                    </a:lnTo>
                    <a:lnTo>
                      <a:pt x="3905" y="420"/>
                    </a:lnTo>
                    <a:lnTo>
                      <a:pt x="3834" y="400"/>
                    </a:lnTo>
                    <a:lnTo>
                      <a:pt x="3763" y="360"/>
                    </a:lnTo>
                    <a:lnTo>
                      <a:pt x="3692" y="340"/>
                    </a:lnTo>
                    <a:lnTo>
                      <a:pt x="3621" y="300"/>
                    </a:lnTo>
                    <a:lnTo>
                      <a:pt x="3549" y="280"/>
                    </a:lnTo>
                    <a:lnTo>
                      <a:pt x="3477" y="240"/>
                    </a:lnTo>
                    <a:lnTo>
                      <a:pt x="3405" y="220"/>
                    </a:lnTo>
                    <a:lnTo>
                      <a:pt x="3333" y="180"/>
                    </a:lnTo>
                    <a:lnTo>
                      <a:pt x="3261" y="160"/>
                    </a:lnTo>
                    <a:lnTo>
                      <a:pt x="3188" y="120"/>
                    </a:lnTo>
                    <a:lnTo>
                      <a:pt x="2969" y="60"/>
                    </a:lnTo>
                    <a:lnTo>
                      <a:pt x="2896" y="20"/>
                    </a:lnTo>
                    <a:lnTo>
                      <a:pt x="282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pic>
            <p:nvPicPr>
              <p:cNvPr id="4102" name="Pictur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646"/>
                <a:ext cx="8671" cy="17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03" name="Picture 7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221"/>
                <a:ext cx="7665" cy="1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04" name="Picture 8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6210"/>
                <a:ext cx="3135" cy="62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05" name="Picture 9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6771"/>
                <a:ext cx="2129" cy="42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06" name="Picture 10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6431"/>
                <a:ext cx="2891" cy="58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" name="Freeform 11"/>
              <p:cNvSpPr>
                <a:spLocks/>
              </p:cNvSpPr>
              <p:nvPr/>
            </p:nvSpPr>
            <p:spPr bwMode="auto">
              <a:xfrm>
                <a:off x="0" y="6992"/>
                <a:ext cx="1885" cy="3825"/>
              </a:xfrm>
              <a:custGeom>
                <a:avLst/>
                <a:gdLst>
                  <a:gd name="T0" fmla="*/ 0 w 1885"/>
                  <a:gd name="T1" fmla="+- 0 10816 6992"/>
                  <a:gd name="T2" fmla="*/ 10816 h 3825"/>
                  <a:gd name="T3" fmla="*/ 127 w 1885"/>
                  <a:gd name="T4" fmla="+- 0 10811 6992"/>
                  <a:gd name="T5" fmla="*/ 10811 h 3825"/>
                  <a:gd name="T6" fmla="*/ 280 w 1885"/>
                  <a:gd name="T7" fmla="+- 0 10792 6992"/>
                  <a:gd name="T8" fmla="*/ 10792 h 3825"/>
                  <a:gd name="T9" fmla="*/ 432 w 1885"/>
                  <a:gd name="T10" fmla="+- 0 10761 6992"/>
                  <a:gd name="T11" fmla="*/ 10761 h 3825"/>
                  <a:gd name="T12" fmla="*/ 582 w 1885"/>
                  <a:gd name="T13" fmla="+- 0 10718 6992"/>
                  <a:gd name="T14" fmla="*/ 10718 h 3825"/>
                  <a:gd name="T15" fmla="*/ 728 w 1885"/>
                  <a:gd name="T16" fmla="+- 0 10662 6992"/>
                  <a:gd name="T17" fmla="*/ 10662 h 3825"/>
                  <a:gd name="T18" fmla="*/ 870 w 1885"/>
                  <a:gd name="T19" fmla="+- 0 10594 6992"/>
                  <a:gd name="T20" fmla="*/ 10594 h 3825"/>
                  <a:gd name="T21" fmla="*/ 1008 w 1885"/>
                  <a:gd name="T22" fmla="+- 0 10513 6992"/>
                  <a:gd name="T23" fmla="*/ 10513 h 3825"/>
                  <a:gd name="T24" fmla="*/ 1139 w 1885"/>
                  <a:gd name="T25" fmla="+- 0 10420 6992"/>
                  <a:gd name="T26" fmla="*/ 10420 h 3825"/>
                  <a:gd name="T27" fmla="*/ 1265 w 1885"/>
                  <a:gd name="T28" fmla="+- 0 10314 6992"/>
                  <a:gd name="T29" fmla="*/ 10314 h 3825"/>
                  <a:gd name="T30" fmla="*/ 1377 w 1885"/>
                  <a:gd name="T31" fmla="+- 0 10203 6992"/>
                  <a:gd name="T32" fmla="*/ 10203 h 3825"/>
                  <a:gd name="T33" fmla="*/ 1473 w 1885"/>
                  <a:gd name="T34" fmla="+- 0 10090 6992"/>
                  <a:gd name="T35" fmla="*/ 10090 h 3825"/>
                  <a:gd name="T36" fmla="*/ 1560 w 1885"/>
                  <a:gd name="T37" fmla="+- 0 9972 6992"/>
                  <a:gd name="T38" fmla="*/ 9972 h 3825"/>
                  <a:gd name="T39" fmla="*/ 1636 w 1885"/>
                  <a:gd name="T40" fmla="+- 0 9849 6992"/>
                  <a:gd name="T41" fmla="*/ 9849 h 3825"/>
                  <a:gd name="T42" fmla="*/ 1702 w 1885"/>
                  <a:gd name="T43" fmla="+- 0 9722 6992"/>
                  <a:gd name="T44" fmla="*/ 9722 h 3825"/>
                  <a:gd name="T45" fmla="*/ 1758 w 1885"/>
                  <a:gd name="T46" fmla="+- 0 9591 6992"/>
                  <a:gd name="T47" fmla="*/ 9591 h 3825"/>
                  <a:gd name="T48" fmla="*/ 1803 w 1885"/>
                  <a:gd name="T49" fmla="+- 0 9457 6992"/>
                  <a:gd name="T50" fmla="*/ 9457 h 3825"/>
                  <a:gd name="T51" fmla="*/ 1839 w 1885"/>
                  <a:gd name="T52" fmla="+- 0 9321 6992"/>
                  <a:gd name="T53" fmla="*/ 9321 h 3825"/>
                  <a:gd name="T54" fmla="*/ 1864 w 1885"/>
                  <a:gd name="T55" fmla="+- 0 9183 6992"/>
                  <a:gd name="T56" fmla="*/ 9183 h 3825"/>
                  <a:gd name="T57" fmla="*/ 1880 w 1885"/>
                  <a:gd name="T58" fmla="+- 0 9044 6992"/>
                  <a:gd name="T59" fmla="*/ 9044 h 3825"/>
                  <a:gd name="T60" fmla="*/ 1885 w 1885"/>
                  <a:gd name="T61" fmla="+- 0 8904 6992"/>
                  <a:gd name="T62" fmla="*/ 8904 h 3825"/>
                  <a:gd name="T63" fmla="*/ 1880 w 1885"/>
                  <a:gd name="T64" fmla="+- 0 8765 6992"/>
                  <a:gd name="T65" fmla="*/ 8765 h 3825"/>
                  <a:gd name="T66" fmla="*/ 1864 w 1885"/>
                  <a:gd name="T67" fmla="+- 0 8625 6992"/>
                  <a:gd name="T68" fmla="*/ 8625 h 3825"/>
                  <a:gd name="T69" fmla="*/ 1839 w 1885"/>
                  <a:gd name="T70" fmla="+- 0 8487 6992"/>
                  <a:gd name="T71" fmla="*/ 8487 h 3825"/>
                  <a:gd name="T72" fmla="*/ 1803 w 1885"/>
                  <a:gd name="T73" fmla="+- 0 8351 6992"/>
                  <a:gd name="T74" fmla="*/ 8351 h 3825"/>
                  <a:gd name="T75" fmla="*/ 1758 w 1885"/>
                  <a:gd name="T76" fmla="+- 0 8218 6992"/>
                  <a:gd name="T77" fmla="*/ 8218 h 3825"/>
                  <a:gd name="T78" fmla="*/ 1702 w 1885"/>
                  <a:gd name="T79" fmla="+- 0 8087 6992"/>
                  <a:gd name="T80" fmla="*/ 8087 h 3825"/>
                  <a:gd name="T81" fmla="*/ 1636 w 1885"/>
                  <a:gd name="T82" fmla="+- 0 7960 6992"/>
                  <a:gd name="T83" fmla="*/ 7960 h 3825"/>
                  <a:gd name="T84" fmla="*/ 1560 w 1885"/>
                  <a:gd name="T85" fmla="+- 0 7837 6992"/>
                  <a:gd name="T86" fmla="*/ 7837 h 3825"/>
                  <a:gd name="T87" fmla="*/ 1473 w 1885"/>
                  <a:gd name="T88" fmla="+- 0 7719 6992"/>
                  <a:gd name="T89" fmla="*/ 7719 h 3825"/>
                  <a:gd name="T90" fmla="*/ 1377 w 1885"/>
                  <a:gd name="T91" fmla="+- 0 7606 6992"/>
                  <a:gd name="T92" fmla="*/ 7606 h 3825"/>
                  <a:gd name="T93" fmla="*/ 1265 w 1885"/>
                  <a:gd name="T94" fmla="+- 0 7494 6992"/>
                  <a:gd name="T95" fmla="*/ 7494 h 3825"/>
                  <a:gd name="T96" fmla="*/ 1139 w 1885"/>
                  <a:gd name="T97" fmla="+- 0 7389 6992"/>
                  <a:gd name="T98" fmla="*/ 7389 h 3825"/>
                  <a:gd name="T99" fmla="*/ 1008 w 1885"/>
                  <a:gd name="T100" fmla="+- 0 7296 6992"/>
                  <a:gd name="T101" fmla="*/ 7296 h 3825"/>
                  <a:gd name="T102" fmla="*/ 870 w 1885"/>
                  <a:gd name="T103" fmla="+- 0 7215 6992"/>
                  <a:gd name="T104" fmla="*/ 7215 h 3825"/>
                  <a:gd name="T105" fmla="*/ 728 w 1885"/>
                  <a:gd name="T106" fmla="+- 0 7147 6992"/>
                  <a:gd name="T107" fmla="*/ 7147 h 3825"/>
                  <a:gd name="T108" fmla="*/ 582 w 1885"/>
                  <a:gd name="T109" fmla="+- 0 7091 6992"/>
                  <a:gd name="T110" fmla="*/ 7091 h 3825"/>
                  <a:gd name="T111" fmla="*/ 432 w 1885"/>
                  <a:gd name="T112" fmla="+- 0 7048 6992"/>
                  <a:gd name="T113" fmla="*/ 7048 h 3825"/>
                  <a:gd name="T114" fmla="*/ 280 w 1885"/>
                  <a:gd name="T115" fmla="+- 0 7017 6992"/>
                  <a:gd name="T116" fmla="*/ 7017 h 3825"/>
                  <a:gd name="T117" fmla="*/ 127 w 1885"/>
                  <a:gd name="T118" fmla="+- 0 6998 6992"/>
                  <a:gd name="T119" fmla="*/ 6998 h 3825"/>
                  <a:gd name="T120" fmla="*/ 0 w 1885"/>
                  <a:gd name="T121" fmla="+- 0 6992 6992"/>
                  <a:gd name="T122" fmla="*/ 6992 h 3825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  <a:cxn ang="0">
                    <a:pos x="T12" y="T14"/>
                  </a:cxn>
                  <a:cxn ang="0">
                    <a:pos x="T15" y="T17"/>
                  </a:cxn>
                  <a:cxn ang="0">
                    <a:pos x="T18" y="T20"/>
                  </a:cxn>
                  <a:cxn ang="0">
                    <a:pos x="T21" y="T23"/>
                  </a:cxn>
                  <a:cxn ang="0">
                    <a:pos x="T24" y="T26"/>
                  </a:cxn>
                  <a:cxn ang="0">
                    <a:pos x="T27" y="T29"/>
                  </a:cxn>
                  <a:cxn ang="0">
                    <a:pos x="T30" y="T32"/>
                  </a:cxn>
                  <a:cxn ang="0">
                    <a:pos x="T33" y="T35"/>
                  </a:cxn>
                  <a:cxn ang="0">
                    <a:pos x="T36" y="T38"/>
                  </a:cxn>
                  <a:cxn ang="0">
                    <a:pos x="T39" y="T41"/>
                  </a:cxn>
                  <a:cxn ang="0">
                    <a:pos x="T42" y="T44"/>
                  </a:cxn>
                  <a:cxn ang="0">
                    <a:pos x="T45" y="T47"/>
                  </a:cxn>
                  <a:cxn ang="0">
                    <a:pos x="T48" y="T50"/>
                  </a:cxn>
                  <a:cxn ang="0">
                    <a:pos x="T51" y="T53"/>
                  </a:cxn>
                  <a:cxn ang="0">
                    <a:pos x="T54" y="T56"/>
                  </a:cxn>
                  <a:cxn ang="0">
                    <a:pos x="T57" y="T59"/>
                  </a:cxn>
                  <a:cxn ang="0">
                    <a:pos x="T60" y="T62"/>
                  </a:cxn>
                  <a:cxn ang="0">
                    <a:pos x="T63" y="T65"/>
                  </a:cxn>
                  <a:cxn ang="0">
                    <a:pos x="T66" y="T68"/>
                  </a:cxn>
                  <a:cxn ang="0">
                    <a:pos x="T69" y="T71"/>
                  </a:cxn>
                  <a:cxn ang="0">
                    <a:pos x="T72" y="T74"/>
                  </a:cxn>
                  <a:cxn ang="0">
                    <a:pos x="T75" y="T77"/>
                  </a:cxn>
                  <a:cxn ang="0">
                    <a:pos x="T78" y="T80"/>
                  </a:cxn>
                  <a:cxn ang="0">
                    <a:pos x="T81" y="T83"/>
                  </a:cxn>
                  <a:cxn ang="0">
                    <a:pos x="T84" y="T86"/>
                  </a:cxn>
                  <a:cxn ang="0">
                    <a:pos x="T87" y="T89"/>
                  </a:cxn>
                  <a:cxn ang="0">
                    <a:pos x="T90" y="T92"/>
                  </a:cxn>
                  <a:cxn ang="0">
                    <a:pos x="T93" y="T95"/>
                  </a:cxn>
                  <a:cxn ang="0">
                    <a:pos x="T96" y="T98"/>
                  </a:cxn>
                  <a:cxn ang="0">
                    <a:pos x="T99" y="T101"/>
                  </a:cxn>
                  <a:cxn ang="0">
                    <a:pos x="T102" y="T104"/>
                  </a:cxn>
                  <a:cxn ang="0">
                    <a:pos x="T105" y="T107"/>
                  </a:cxn>
                  <a:cxn ang="0">
                    <a:pos x="T108" y="T110"/>
                  </a:cxn>
                  <a:cxn ang="0">
                    <a:pos x="T111" y="T113"/>
                  </a:cxn>
                  <a:cxn ang="0">
                    <a:pos x="T114" y="T116"/>
                  </a:cxn>
                  <a:cxn ang="0">
                    <a:pos x="T117" y="T119"/>
                  </a:cxn>
                  <a:cxn ang="0">
                    <a:pos x="T120" y="T122"/>
                  </a:cxn>
                </a:cxnLst>
                <a:rect l="0" t="0" r="r" b="b"/>
                <a:pathLst>
                  <a:path w="1885" h="3825">
                    <a:moveTo>
                      <a:pt x="0" y="0"/>
                    </a:moveTo>
                    <a:lnTo>
                      <a:pt x="0" y="3824"/>
                    </a:lnTo>
                    <a:lnTo>
                      <a:pt x="49" y="3823"/>
                    </a:lnTo>
                    <a:lnTo>
                      <a:pt x="127" y="3819"/>
                    </a:lnTo>
                    <a:lnTo>
                      <a:pt x="203" y="3811"/>
                    </a:lnTo>
                    <a:lnTo>
                      <a:pt x="280" y="3800"/>
                    </a:lnTo>
                    <a:lnTo>
                      <a:pt x="356" y="3786"/>
                    </a:lnTo>
                    <a:lnTo>
                      <a:pt x="432" y="3769"/>
                    </a:lnTo>
                    <a:lnTo>
                      <a:pt x="507" y="3749"/>
                    </a:lnTo>
                    <a:lnTo>
                      <a:pt x="582" y="3726"/>
                    </a:lnTo>
                    <a:lnTo>
                      <a:pt x="655" y="3699"/>
                    </a:lnTo>
                    <a:lnTo>
                      <a:pt x="728" y="3670"/>
                    </a:lnTo>
                    <a:lnTo>
                      <a:pt x="800" y="3637"/>
                    </a:lnTo>
                    <a:lnTo>
                      <a:pt x="870" y="3602"/>
                    </a:lnTo>
                    <a:lnTo>
                      <a:pt x="940" y="3563"/>
                    </a:lnTo>
                    <a:lnTo>
                      <a:pt x="1008" y="3521"/>
                    </a:lnTo>
                    <a:lnTo>
                      <a:pt x="1074" y="3476"/>
                    </a:lnTo>
                    <a:lnTo>
                      <a:pt x="1139" y="3428"/>
                    </a:lnTo>
                    <a:lnTo>
                      <a:pt x="1203" y="3377"/>
                    </a:lnTo>
                    <a:lnTo>
                      <a:pt x="1265" y="3322"/>
                    </a:lnTo>
                    <a:lnTo>
                      <a:pt x="1325" y="3265"/>
                    </a:lnTo>
                    <a:lnTo>
                      <a:pt x="1377" y="3211"/>
                    </a:lnTo>
                    <a:lnTo>
                      <a:pt x="1426" y="3155"/>
                    </a:lnTo>
                    <a:lnTo>
                      <a:pt x="1473" y="3098"/>
                    </a:lnTo>
                    <a:lnTo>
                      <a:pt x="1518" y="3040"/>
                    </a:lnTo>
                    <a:lnTo>
                      <a:pt x="1560" y="2980"/>
                    </a:lnTo>
                    <a:lnTo>
                      <a:pt x="1599" y="2919"/>
                    </a:lnTo>
                    <a:lnTo>
                      <a:pt x="1636" y="2857"/>
                    </a:lnTo>
                    <a:lnTo>
                      <a:pt x="1670" y="2794"/>
                    </a:lnTo>
                    <a:lnTo>
                      <a:pt x="1702" y="2730"/>
                    </a:lnTo>
                    <a:lnTo>
                      <a:pt x="1731" y="2665"/>
                    </a:lnTo>
                    <a:lnTo>
                      <a:pt x="1758" y="2599"/>
                    </a:lnTo>
                    <a:lnTo>
                      <a:pt x="1782" y="2533"/>
                    </a:lnTo>
                    <a:lnTo>
                      <a:pt x="1803" y="2465"/>
                    </a:lnTo>
                    <a:lnTo>
                      <a:pt x="1823" y="2398"/>
                    </a:lnTo>
                    <a:lnTo>
                      <a:pt x="1839" y="2329"/>
                    </a:lnTo>
                    <a:lnTo>
                      <a:pt x="1853" y="2260"/>
                    </a:lnTo>
                    <a:lnTo>
                      <a:pt x="1864" y="2191"/>
                    </a:lnTo>
                    <a:lnTo>
                      <a:pt x="1873" y="2122"/>
                    </a:lnTo>
                    <a:lnTo>
                      <a:pt x="1880" y="2052"/>
                    </a:lnTo>
                    <a:lnTo>
                      <a:pt x="1884" y="1982"/>
                    </a:lnTo>
                    <a:lnTo>
                      <a:pt x="1885" y="1912"/>
                    </a:lnTo>
                    <a:lnTo>
                      <a:pt x="1884" y="1842"/>
                    </a:lnTo>
                    <a:lnTo>
                      <a:pt x="1880" y="1773"/>
                    </a:lnTo>
                    <a:lnTo>
                      <a:pt x="1873" y="1703"/>
                    </a:lnTo>
                    <a:lnTo>
                      <a:pt x="1864" y="1633"/>
                    </a:lnTo>
                    <a:lnTo>
                      <a:pt x="1853" y="1564"/>
                    </a:lnTo>
                    <a:lnTo>
                      <a:pt x="1839" y="1495"/>
                    </a:lnTo>
                    <a:lnTo>
                      <a:pt x="1823" y="1427"/>
                    </a:lnTo>
                    <a:lnTo>
                      <a:pt x="1803" y="1359"/>
                    </a:lnTo>
                    <a:lnTo>
                      <a:pt x="1782" y="1292"/>
                    </a:lnTo>
                    <a:lnTo>
                      <a:pt x="1758" y="1226"/>
                    </a:lnTo>
                    <a:lnTo>
                      <a:pt x="1731" y="1160"/>
                    </a:lnTo>
                    <a:lnTo>
                      <a:pt x="1702" y="1095"/>
                    </a:lnTo>
                    <a:lnTo>
                      <a:pt x="1670" y="1031"/>
                    </a:lnTo>
                    <a:lnTo>
                      <a:pt x="1636" y="968"/>
                    </a:lnTo>
                    <a:lnTo>
                      <a:pt x="1599" y="906"/>
                    </a:lnTo>
                    <a:lnTo>
                      <a:pt x="1560" y="845"/>
                    </a:lnTo>
                    <a:lnTo>
                      <a:pt x="1518" y="785"/>
                    </a:lnTo>
                    <a:lnTo>
                      <a:pt x="1473" y="727"/>
                    </a:lnTo>
                    <a:lnTo>
                      <a:pt x="1426" y="670"/>
                    </a:lnTo>
                    <a:lnTo>
                      <a:pt x="1377" y="614"/>
                    </a:lnTo>
                    <a:lnTo>
                      <a:pt x="1325" y="560"/>
                    </a:lnTo>
                    <a:lnTo>
                      <a:pt x="1265" y="502"/>
                    </a:lnTo>
                    <a:lnTo>
                      <a:pt x="1203" y="448"/>
                    </a:lnTo>
                    <a:lnTo>
                      <a:pt x="1139" y="397"/>
                    </a:lnTo>
                    <a:lnTo>
                      <a:pt x="1074" y="349"/>
                    </a:lnTo>
                    <a:lnTo>
                      <a:pt x="1008" y="304"/>
                    </a:lnTo>
                    <a:lnTo>
                      <a:pt x="940" y="262"/>
                    </a:lnTo>
                    <a:lnTo>
                      <a:pt x="870" y="223"/>
                    </a:lnTo>
                    <a:lnTo>
                      <a:pt x="800" y="187"/>
                    </a:lnTo>
                    <a:lnTo>
                      <a:pt x="728" y="155"/>
                    </a:lnTo>
                    <a:lnTo>
                      <a:pt x="655" y="125"/>
                    </a:lnTo>
                    <a:lnTo>
                      <a:pt x="582" y="99"/>
                    </a:lnTo>
                    <a:lnTo>
                      <a:pt x="507" y="76"/>
                    </a:lnTo>
                    <a:lnTo>
                      <a:pt x="432" y="56"/>
                    </a:lnTo>
                    <a:lnTo>
                      <a:pt x="356" y="38"/>
                    </a:lnTo>
                    <a:lnTo>
                      <a:pt x="280" y="25"/>
                    </a:lnTo>
                    <a:lnTo>
                      <a:pt x="203" y="14"/>
                    </a:lnTo>
                    <a:lnTo>
                      <a:pt x="127" y="6"/>
                    </a:lnTo>
                    <a:lnTo>
                      <a:pt x="49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" name="AutoShape 12"/>
              <p:cNvSpPr>
                <a:spLocks/>
              </p:cNvSpPr>
              <p:nvPr/>
            </p:nvSpPr>
            <p:spPr bwMode="auto">
              <a:xfrm>
                <a:off x="1674" y="222"/>
                <a:ext cx="7019" cy="17400"/>
              </a:xfrm>
              <a:custGeom>
                <a:avLst/>
                <a:gdLst>
                  <a:gd name="T0" fmla="+- 0 1936 1675"/>
                  <a:gd name="T1" fmla="*/ T0 w 7019"/>
                  <a:gd name="T2" fmla="+- 0 17263 223"/>
                  <a:gd name="T3" fmla="*/ 17263 h 17400"/>
                  <a:gd name="T4" fmla="+- 0 2205 1675"/>
                  <a:gd name="T5" fmla="*/ T4 w 7019"/>
                  <a:gd name="T6" fmla="+- 0 17073 223"/>
                  <a:gd name="T7" fmla="*/ 17073 h 17400"/>
                  <a:gd name="T8" fmla="+- 0 2074 1675"/>
                  <a:gd name="T9" fmla="*/ T8 w 7019"/>
                  <a:gd name="T10" fmla="+- 0 17389 223"/>
                  <a:gd name="T11" fmla="*/ 17389 h 17400"/>
                  <a:gd name="T12" fmla="+- 0 2438 1675"/>
                  <a:gd name="T13" fmla="*/ T12 w 7019"/>
                  <a:gd name="T14" fmla="+- 0 17321 223"/>
                  <a:gd name="T15" fmla="*/ 17321 h 17400"/>
                  <a:gd name="T16" fmla="+- 0 2303 1675"/>
                  <a:gd name="T17" fmla="*/ T16 w 7019"/>
                  <a:gd name="T18" fmla="+- 0 17451 223"/>
                  <a:gd name="T19" fmla="*/ 17451 h 17400"/>
                  <a:gd name="T20" fmla="+- 0 2170 1675"/>
                  <a:gd name="T21" fmla="*/ T20 w 7019"/>
                  <a:gd name="T22" fmla="+- 0 17557 223"/>
                  <a:gd name="T23" fmla="*/ 17557 h 17400"/>
                  <a:gd name="T24" fmla="+- 0 1963 1675"/>
                  <a:gd name="T25" fmla="*/ T24 w 7019"/>
                  <a:gd name="T26" fmla="+- 0 17487 223"/>
                  <a:gd name="T27" fmla="*/ 17487 h 17400"/>
                  <a:gd name="T28" fmla="+- 0 1838 1675"/>
                  <a:gd name="T29" fmla="*/ T28 w 7019"/>
                  <a:gd name="T30" fmla="+- 0 17453 223"/>
                  <a:gd name="T31" fmla="*/ 17453 h 17400"/>
                  <a:gd name="T32" fmla="+- 0 1710 1675"/>
                  <a:gd name="T33" fmla="*/ T32 w 7019"/>
                  <a:gd name="T34" fmla="+- 0 17329 223"/>
                  <a:gd name="T35" fmla="*/ 17329 h 17400"/>
                  <a:gd name="T36" fmla="+- 0 1768 1675"/>
                  <a:gd name="T37" fmla="*/ T36 w 7019"/>
                  <a:gd name="T38" fmla="+- 0 17157 223"/>
                  <a:gd name="T39" fmla="*/ 17157 h 17400"/>
                  <a:gd name="T40" fmla="+- 0 1765 1675"/>
                  <a:gd name="T41" fmla="*/ T40 w 7019"/>
                  <a:gd name="T42" fmla="+- 0 16969 223"/>
                  <a:gd name="T43" fmla="*/ 16969 h 17400"/>
                  <a:gd name="T44" fmla="+- 0 1929 1675"/>
                  <a:gd name="T45" fmla="*/ T44 w 7019"/>
                  <a:gd name="T46" fmla="+- 0 16953 223"/>
                  <a:gd name="T47" fmla="*/ 16953 h 17400"/>
                  <a:gd name="T48" fmla="+- 0 1997 1675"/>
                  <a:gd name="T49" fmla="*/ T48 w 7019"/>
                  <a:gd name="T50" fmla="+- 0 16833 223"/>
                  <a:gd name="T51" fmla="*/ 16833 h 17400"/>
                  <a:gd name="T52" fmla="+- 0 2185 1675"/>
                  <a:gd name="T53" fmla="*/ T52 w 7019"/>
                  <a:gd name="T54" fmla="+- 0 16923 223"/>
                  <a:gd name="T55" fmla="*/ 16923 h 17400"/>
                  <a:gd name="T56" fmla="+- 0 2352 1675"/>
                  <a:gd name="T57" fmla="*/ T56 w 7019"/>
                  <a:gd name="T58" fmla="+- 0 16951 223"/>
                  <a:gd name="T59" fmla="*/ 16951 h 17400"/>
                  <a:gd name="T60" fmla="+- 0 2427 1675"/>
                  <a:gd name="T61" fmla="*/ T60 w 7019"/>
                  <a:gd name="T62" fmla="+- 0 17101 223"/>
                  <a:gd name="T63" fmla="*/ 17101 h 17400"/>
                  <a:gd name="T64" fmla="+- 0 2412 1675"/>
                  <a:gd name="T65" fmla="*/ T64 w 7019"/>
                  <a:gd name="T66" fmla="+- 0 17287 223"/>
                  <a:gd name="T67" fmla="*/ 17287 h 17400"/>
                  <a:gd name="T68" fmla="+- 0 2398 1675"/>
                  <a:gd name="T69" fmla="*/ T68 w 7019"/>
                  <a:gd name="T70" fmla="+- 0 17189 223"/>
                  <a:gd name="T71" fmla="*/ 17189 h 17400"/>
                  <a:gd name="T72" fmla="+- 0 2455 1675"/>
                  <a:gd name="T73" fmla="*/ T72 w 7019"/>
                  <a:gd name="T74" fmla="+- 0 17027 223"/>
                  <a:gd name="T75" fmla="*/ 17027 h 17400"/>
                  <a:gd name="T76" fmla="+- 0 2303 1675"/>
                  <a:gd name="T77" fmla="*/ T76 w 7019"/>
                  <a:gd name="T78" fmla="+- 0 16915 223"/>
                  <a:gd name="T79" fmla="*/ 16915 h 17400"/>
                  <a:gd name="T80" fmla="+- 0 2198 1675"/>
                  <a:gd name="T81" fmla="*/ T80 w 7019"/>
                  <a:gd name="T82" fmla="+- 0 16843 223"/>
                  <a:gd name="T83" fmla="*/ 16843 h 17400"/>
                  <a:gd name="T84" fmla="+- 0 1950 1675"/>
                  <a:gd name="T85" fmla="*/ T84 w 7019"/>
                  <a:gd name="T86" fmla="+- 0 16839 223"/>
                  <a:gd name="T87" fmla="*/ 16839 h 17400"/>
                  <a:gd name="T88" fmla="+- 0 1841 1675"/>
                  <a:gd name="T89" fmla="*/ T88 w 7019"/>
                  <a:gd name="T90" fmla="+- 0 16917 223"/>
                  <a:gd name="T91" fmla="*/ 16917 h 17400"/>
                  <a:gd name="T92" fmla="+- 0 1678 1675"/>
                  <a:gd name="T93" fmla="*/ T92 w 7019"/>
                  <a:gd name="T94" fmla="+- 0 17079 223"/>
                  <a:gd name="T95" fmla="*/ 17079 h 17400"/>
                  <a:gd name="T96" fmla="+- 0 1730 1675"/>
                  <a:gd name="T97" fmla="*/ T96 w 7019"/>
                  <a:gd name="T98" fmla="+- 0 17247 223"/>
                  <a:gd name="T99" fmla="*/ 17247 h 17400"/>
                  <a:gd name="T100" fmla="+- 0 1763 1675"/>
                  <a:gd name="T101" fmla="*/ T100 w 7019"/>
                  <a:gd name="T102" fmla="+- 0 17481 223"/>
                  <a:gd name="T103" fmla="*/ 17481 h 17400"/>
                  <a:gd name="T104" fmla="+- 0 1911 1675"/>
                  <a:gd name="T105" fmla="*/ T104 w 7019"/>
                  <a:gd name="T106" fmla="+- 0 17481 223"/>
                  <a:gd name="T107" fmla="*/ 17481 h 17400"/>
                  <a:gd name="T108" fmla="+- 0 2165 1675"/>
                  <a:gd name="T109" fmla="*/ T108 w 7019"/>
                  <a:gd name="T110" fmla="+- 0 17613 223"/>
                  <a:gd name="T111" fmla="*/ 17613 h 17400"/>
                  <a:gd name="T112" fmla="+- 0 2262 1675"/>
                  <a:gd name="T113" fmla="*/ T112 w 7019"/>
                  <a:gd name="T114" fmla="+- 0 17477 223"/>
                  <a:gd name="T115" fmla="*/ 17477 h 17400"/>
                  <a:gd name="T116" fmla="+- 0 2407 1675"/>
                  <a:gd name="T117" fmla="*/ T116 w 7019"/>
                  <a:gd name="T118" fmla="+- 0 17459 223"/>
                  <a:gd name="T119" fmla="*/ 17459 h 17400"/>
                  <a:gd name="T120" fmla="+- 0 4204 1675"/>
                  <a:gd name="T121" fmla="*/ T120 w 7019"/>
                  <a:gd name="T122" fmla="+- 0 466 223"/>
                  <a:gd name="T123" fmla="*/ 466 h 17400"/>
                  <a:gd name="T124" fmla="+- 0 4068 1675"/>
                  <a:gd name="T125" fmla="*/ T124 w 7019"/>
                  <a:gd name="T126" fmla="+- 0 911 223"/>
                  <a:gd name="T127" fmla="*/ 911 h 17400"/>
                  <a:gd name="T128" fmla="+- 0 4103 1675"/>
                  <a:gd name="T129" fmla="*/ T128 w 7019"/>
                  <a:gd name="T130" fmla="+- 0 879 223"/>
                  <a:gd name="T131" fmla="*/ 879 h 17400"/>
                  <a:gd name="T132" fmla="+- 0 4204 1675"/>
                  <a:gd name="T133" fmla="*/ T132 w 7019"/>
                  <a:gd name="T134" fmla="+- 0 641 223"/>
                  <a:gd name="T135" fmla="*/ 641 h 17400"/>
                  <a:gd name="T136" fmla="+- 0 4103 1675"/>
                  <a:gd name="T137" fmla="*/ T136 w 7019"/>
                  <a:gd name="T138" fmla="+- 0 408 223"/>
                  <a:gd name="T139" fmla="*/ 408 h 17400"/>
                  <a:gd name="T140" fmla="+- 0 4103 1675"/>
                  <a:gd name="T141" fmla="*/ T140 w 7019"/>
                  <a:gd name="T142" fmla="+- 0 324 223"/>
                  <a:gd name="T143" fmla="*/ 324 h 17400"/>
                  <a:gd name="T144" fmla="+- 0 4001 1675"/>
                  <a:gd name="T145" fmla="*/ T144 w 7019"/>
                  <a:gd name="T146" fmla="+- 0 762 223"/>
                  <a:gd name="T147" fmla="*/ 762 h 17400"/>
                  <a:gd name="T148" fmla="+- 0 3956 1675"/>
                  <a:gd name="T149" fmla="*/ T148 w 7019"/>
                  <a:gd name="T150" fmla="+- 0 826 223"/>
                  <a:gd name="T151" fmla="*/ 826 h 17400"/>
                  <a:gd name="T152" fmla="+- 0 3856 1675"/>
                  <a:gd name="T153" fmla="*/ T152 w 7019"/>
                  <a:gd name="T154" fmla="+- 0 465 223"/>
                  <a:gd name="T155" fmla="*/ 465 h 17400"/>
                  <a:gd name="T156" fmla="+- 0 3983 1675"/>
                  <a:gd name="T157" fmla="*/ T156 w 7019"/>
                  <a:gd name="T158" fmla="+- 0 331 223"/>
                  <a:gd name="T159" fmla="*/ 331 h 17400"/>
                  <a:gd name="T160" fmla="+- 0 3983 1675"/>
                  <a:gd name="T161" fmla="*/ T160 w 7019"/>
                  <a:gd name="T162" fmla="+- 0 331 223"/>
                  <a:gd name="T163" fmla="*/ 331 h 17400"/>
                  <a:gd name="T164" fmla="+- 0 4025 1675"/>
                  <a:gd name="T165" fmla="*/ T164 w 7019"/>
                  <a:gd name="T166" fmla="+- 0 270 223"/>
                  <a:gd name="T167" fmla="*/ 270 h 17400"/>
                  <a:gd name="T168" fmla="+- 0 3822 1675"/>
                  <a:gd name="T169" fmla="*/ T168 w 7019"/>
                  <a:gd name="T170" fmla="+- 0 783 223"/>
                  <a:gd name="T171" fmla="*/ 783 h 17400"/>
                  <a:gd name="T172" fmla="+- 0 3575 1675"/>
                  <a:gd name="T173" fmla="*/ T172 w 7019"/>
                  <a:gd name="T174" fmla="+- 0 879 223"/>
                  <a:gd name="T175" fmla="*/ 879 h 17400"/>
                  <a:gd name="T176" fmla="+- 0 3720 1675"/>
                  <a:gd name="T177" fmla="*/ T176 w 7019"/>
                  <a:gd name="T178" fmla="+- 0 891 223"/>
                  <a:gd name="T179" fmla="*/ 891 h 17400"/>
                  <a:gd name="T180" fmla="+- 0 3686 1675"/>
                  <a:gd name="T181" fmla="*/ T180 w 7019"/>
                  <a:gd name="T182" fmla="+- 0 799 223"/>
                  <a:gd name="T183" fmla="*/ 799 h 17400"/>
                  <a:gd name="T184" fmla="+- 0 3686 1675"/>
                  <a:gd name="T185" fmla="*/ T184 w 7019"/>
                  <a:gd name="T186" fmla="+- 0 449 223"/>
                  <a:gd name="T187" fmla="*/ 449 h 17400"/>
                  <a:gd name="T188" fmla="+- 0 3720 1675"/>
                  <a:gd name="T189" fmla="*/ T188 w 7019"/>
                  <a:gd name="T190" fmla="+- 0 357 223"/>
                  <a:gd name="T191" fmla="*/ 357 h 17400"/>
                  <a:gd name="T192" fmla="+- 0 3678 1675"/>
                  <a:gd name="T193" fmla="*/ T192 w 7019"/>
                  <a:gd name="T194" fmla="+- 0 367 223"/>
                  <a:gd name="T195" fmla="*/ 367 h 17400"/>
                  <a:gd name="T196" fmla="+- 0 3497 1675"/>
                  <a:gd name="T197" fmla="*/ T196 w 7019"/>
                  <a:gd name="T198" fmla="+- 0 755 223"/>
                  <a:gd name="T199" fmla="*/ 755 h 17400"/>
                  <a:gd name="T200" fmla="+- 0 3633 1675"/>
                  <a:gd name="T201" fmla="*/ T200 w 7019"/>
                  <a:gd name="T202" fmla="+- 0 563 223"/>
                  <a:gd name="T203" fmla="*/ 563 h 17400"/>
                  <a:gd name="T204" fmla="+- 0 3653 1675"/>
                  <a:gd name="T205" fmla="*/ T204 w 7019"/>
                  <a:gd name="T206" fmla="+- 0 406 223"/>
                  <a:gd name="T207" fmla="*/ 406 h 17400"/>
                  <a:gd name="T208" fmla="+- 0 3700 1675"/>
                  <a:gd name="T209" fmla="*/ T208 w 7019"/>
                  <a:gd name="T210" fmla="+- 0 248 223"/>
                  <a:gd name="T211" fmla="*/ 248 h 17400"/>
                  <a:gd name="T212" fmla="+- 0 3534 1675"/>
                  <a:gd name="T213" fmla="*/ T212 w 7019"/>
                  <a:gd name="T214" fmla="+- 0 883 223"/>
                  <a:gd name="T215" fmla="*/ 883 h 17400"/>
                  <a:gd name="T216" fmla="+- 0 4096 1675"/>
                  <a:gd name="T217" fmla="*/ T216 w 7019"/>
                  <a:gd name="T218" fmla="+- 0 931 223"/>
                  <a:gd name="T219" fmla="*/ 931 h 17400"/>
                  <a:gd name="T220" fmla="+- 0 6616 1675"/>
                  <a:gd name="T221" fmla="*/ T220 w 7019"/>
                  <a:gd name="T222" fmla="+- 0 15718 223"/>
                  <a:gd name="T223" fmla="*/ 15718 h 17400"/>
                  <a:gd name="T224" fmla="+- 0 6119 1675"/>
                  <a:gd name="T225" fmla="*/ T224 w 7019"/>
                  <a:gd name="T226" fmla="+- 0 15288 223"/>
                  <a:gd name="T227" fmla="*/ 15288 h 17400"/>
                  <a:gd name="T228" fmla="+- 0 8676 1675"/>
                  <a:gd name="T229" fmla="*/ T228 w 7019"/>
                  <a:gd name="T230" fmla="+- 0 2977 223"/>
                  <a:gd name="T231" fmla="*/ 2977 h 17400"/>
                  <a:gd name="T232" fmla="+- 0 7923 1675"/>
                  <a:gd name="T233" fmla="*/ T232 w 7019"/>
                  <a:gd name="T234" fmla="+- 0 2814 223"/>
                  <a:gd name="T235" fmla="*/ 2814 h 1740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  <a:cxn ang="0">
                    <a:pos x="T189" y="T191"/>
                  </a:cxn>
                  <a:cxn ang="0">
                    <a:pos x="T193" y="T195"/>
                  </a:cxn>
                  <a:cxn ang="0">
                    <a:pos x="T197" y="T199"/>
                  </a:cxn>
                  <a:cxn ang="0">
                    <a:pos x="T201" y="T203"/>
                  </a:cxn>
                  <a:cxn ang="0">
                    <a:pos x="T205" y="T207"/>
                  </a:cxn>
                  <a:cxn ang="0">
                    <a:pos x="T209" y="T211"/>
                  </a:cxn>
                  <a:cxn ang="0">
                    <a:pos x="T213" y="T215"/>
                  </a:cxn>
                  <a:cxn ang="0">
                    <a:pos x="T217" y="T219"/>
                  </a:cxn>
                  <a:cxn ang="0">
                    <a:pos x="T221" y="T223"/>
                  </a:cxn>
                  <a:cxn ang="0">
                    <a:pos x="T225" y="T227"/>
                  </a:cxn>
                  <a:cxn ang="0">
                    <a:pos x="T229" y="T231"/>
                  </a:cxn>
                  <a:cxn ang="0">
                    <a:pos x="T233" y="T235"/>
                  </a:cxn>
                </a:cxnLst>
                <a:rect l="0" t="0" r="r" b="b"/>
                <a:pathLst>
                  <a:path w="7019" h="17400">
                    <a:moveTo>
                      <a:pt x="584" y="16982"/>
                    </a:moveTo>
                    <a:lnTo>
                      <a:pt x="569" y="16910"/>
                    </a:lnTo>
                    <a:lnTo>
                      <a:pt x="549" y="16879"/>
                    </a:lnTo>
                    <a:lnTo>
                      <a:pt x="549" y="16982"/>
                    </a:lnTo>
                    <a:lnTo>
                      <a:pt x="537" y="17040"/>
                    </a:lnTo>
                    <a:lnTo>
                      <a:pt x="505" y="17086"/>
                    </a:lnTo>
                    <a:lnTo>
                      <a:pt x="457" y="17120"/>
                    </a:lnTo>
                    <a:lnTo>
                      <a:pt x="399" y="17130"/>
                    </a:lnTo>
                    <a:lnTo>
                      <a:pt x="341" y="17120"/>
                    </a:lnTo>
                    <a:lnTo>
                      <a:pt x="293" y="17086"/>
                    </a:lnTo>
                    <a:lnTo>
                      <a:pt x="261" y="17040"/>
                    </a:lnTo>
                    <a:lnTo>
                      <a:pt x="249" y="16982"/>
                    </a:lnTo>
                    <a:lnTo>
                      <a:pt x="261" y="16924"/>
                    </a:lnTo>
                    <a:lnTo>
                      <a:pt x="293" y="16876"/>
                    </a:lnTo>
                    <a:lnTo>
                      <a:pt x="341" y="16844"/>
                    </a:lnTo>
                    <a:lnTo>
                      <a:pt x="399" y="16832"/>
                    </a:lnTo>
                    <a:lnTo>
                      <a:pt x="457" y="16844"/>
                    </a:lnTo>
                    <a:lnTo>
                      <a:pt x="505" y="16876"/>
                    </a:lnTo>
                    <a:lnTo>
                      <a:pt x="537" y="16924"/>
                    </a:lnTo>
                    <a:lnTo>
                      <a:pt x="549" y="16982"/>
                    </a:lnTo>
                    <a:lnTo>
                      <a:pt x="549" y="16879"/>
                    </a:lnTo>
                    <a:lnTo>
                      <a:pt x="530" y="16850"/>
                    </a:lnTo>
                    <a:lnTo>
                      <a:pt x="502" y="16832"/>
                    </a:lnTo>
                    <a:lnTo>
                      <a:pt x="471" y="16812"/>
                    </a:lnTo>
                    <a:lnTo>
                      <a:pt x="399" y="16796"/>
                    </a:lnTo>
                    <a:lnTo>
                      <a:pt x="327" y="16812"/>
                    </a:lnTo>
                    <a:lnTo>
                      <a:pt x="268" y="16850"/>
                    </a:lnTo>
                    <a:lnTo>
                      <a:pt x="229" y="16910"/>
                    </a:lnTo>
                    <a:lnTo>
                      <a:pt x="214" y="16982"/>
                    </a:lnTo>
                    <a:lnTo>
                      <a:pt x="229" y="17054"/>
                    </a:lnTo>
                    <a:lnTo>
                      <a:pt x="268" y="17112"/>
                    </a:lnTo>
                    <a:lnTo>
                      <a:pt x="327" y="17152"/>
                    </a:lnTo>
                    <a:lnTo>
                      <a:pt x="399" y="17166"/>
                    </a:lnTo>
                    <a:lnTo>
                      <a:pt x="471" y="17152"/>
                    </a:lnTo>
                    <a:lnTo>
                      <a:pt x="503" y="17130"/>
                    </a:lnTo>
                    <a:lnTo>
                      <a:pt x="530" y="17112"/>
                    </a:lnTo>
                    <a:lnTo>
                      <a:pt x="569" y="17054"/>
                    </a:lnTo>
                    <a:lnTo>
                      <a:pt x="584" y="16982"/>
                    </a:lnTo>
                    <a:moveTo>
                      <a:pt x="798" y="17094"/>
                    </a:moveTo>
                    <a:lnTo>
                      <a:pt x="796" y="17086"/>
                    </a:lnTo>
                    <a:lnTo>
                      <a:pt x="790" y="17070"/>
                    </a:lnTo>
                    <a:lnTo>
                      <a:pt x="778" y="17052"/>
                    </a:lnTo>
                    <a:lnTo>
                      <a:pt x="763" y="17039"/>
                    </a:lnTo>
                    <a:lnTo>
                      <a:pt x="763" y="17098"/>
                    </a:lnTo>
                    <a:lnTo>
                      <a:pt x="762" y="17104"/>
                    </a:lnTo>
                    <a:lnTo>
                      <a:pt x="760" y="17116"/>
                    </a:lnTo>
                    <a:lnTo>
                      <a:pt x="756" y="17128"/>
                    </a:lnTo>
                    <a:lnTo>
                      <a:pt x="750" y="17140"/>
                    </a:lnTo>
                    <a:lnTo>
                      <a:pt x="712" y="17206"/>
                    </a:lnTo>
                    <a:lnTo>
                      <a:pt x="702" y="17220"/>
                    </a:lnTo>
                    <a:lnTo>
                      <a:pt x="690" y="17230"/>
                    </a:lnTo>
                    <a:lnTo>
                      <a:pt x="678" y="17234"/>
                    </a:lnTo>
                    <a:lnTo>
                      <a:pt x="664" y="17236"/>
                    </a:lnTo>
                    <a:lnTo>
                      <a:pt x="652" y="17236"/>
                    </a:lnTo>
                    <a:lnTo>
                      <a:pt x="628" y="17228"/>
                    </a:lnTo>
                    <a:lnTo>
                      <a:pt x="617" y="17222"/>
                    </a:lnTo>
                    <a:lnTo>
                      <a:pt x="603" y="17220"/>
                    </a:lnTo>
                    <a:lnTo>
                      <a:pt x="578" y="17220"/>
                    </a:lnTo>
                    <a:lnTo>
                      <a:pt x="566" y="17222"/>
                    </a:lnTo>
                    <a:lnTo>
                      <a:pt x="554" y="17226"/>
                    </a:lnTo>
                    <a:lnTo>
                      <a:pt x="544" y="17232"/>
                    </a:lnTo>
                    <a:lnTo>
                      <a:pt x="523" y="17248"/>
                    </a:lnTo>
                    <a:lnTo>
                      <a:pt x="509" y="17268"/>
                    </a:lnTo>
                    <a:lnTo>
                      <a:pt x="500" y="17292"/>
                    </a:lnTo>
                    <a:lnTo>
                      <a:pt x="497" y="17318"/>
                    </a:lnTo>
                    <a:lnTo>
                      <a:pt x="495" y="17334"/>
                    </a:lnTo>
                    <a:lnTo>
                      <a:pt x="488" y="17350"/>
                    </a:lnTo>
                    <a:lnTo>
                      <a:pt x="470" y="17362"/>
                    </a:lnTo>
                    <a:lnTo>
                      <a:pt x="436" y="17366"/>
                    </a:lnTo>
                    <a:lnTo>
                      <a:pt x="359" y="17366"/>
                    </a:lnTo>
                    <a:lnTo>
                      <a:pt x="326" y="17360"/>
                    </a:lnTo>
                    <a:lnTo>
                      <a:pt x="308" y="17348"/>
                    </a:lnTo>
                    <a:lnTo>
                      <a:pt x="301" y="17330"/>
                    </a:lnTo>
                    <a:lnTo>
                      <a:pt x="299" y="17314"/>
                    </a:lnTo>
                    <a:lnTo>
                      <a:pt x="299" y="17312"/>
                    </a:lnTo>
                    <a:lnTo>
                      <a:pt x="297" y="17286"/>
                    </a:lnTo>
                    <a:lnTo>
                      <a:pt x="288" y="17264"/>
                    </a:lnTo>
                    <a:lnTo>
                      <a:pt x="278" y="17250"/>
                    </a:lnTo>
                    <a:lnTo>
                      <a:pt x="273" y="17244"/>
                    </a:lnTo>
                    <a:lnTo>
                      <a:pt x="263" y="17236"/>
                    </a:lnTo>
                    <a:lnTo>
                      <a:pt x="253" y="17228"/>
                    </a:lnTo>
                    <a:lnTo>
                      <a:pt x="238" y="17220"/>
                    </a:lnTo>
                    <a:lnTo>
                      <a:pt x="223" y="17218"/>
                    </a:lnTo>
                    <a:lnTo>
                      <a:pt x="211" y="17216"/>
                    </a:lnTo>
                    <a:lnTo>
                      <a:pt x="192" y="17216"/>
                    </a:lnTo>
                    <a:lnTo>
                      <a:pt x="177" y="17220"/>
                    </a:lnTo>
                    <a:lnTo>
                      <a:pt x="165" y="17228"/>
                    </a:lnTo>
                    <a:lnTo>
                      <a:pt x="163" y="17230"/>
                    </a:lnTo>
                    <a:lnTo>
                      <a:pt x="155" y="17234"/>
                    </a:lnTo>
                    <a:lnTo>
                      <a:pt x="145" y="17236"/>
                    </a:lnTo>
                    <a:lnTo>
                      <a:pt x="135" y="17236"/>
                    </a:lnTo>
                    <a:lnTo>
                      <a:pt x="119" y="17234"/>
                    </a:lnTo>
                    <a:lnTo>
                      <a:pt x="105" y="17228"/>
                    </a:lnTo>
                    <a:lnTo>
                      <a:pt x="93" y="17220"/>
                    </a:lnTo>
                    <a:lnTo>
                      <a:pt x="84" y="17206"/>
                    </a:lnTo>
                    <a:lnTo>
                      <a:pt x="45" y="17140"/>
                    </a:lnTo>
                    <a:lnTo>
                      <a:pt x="40" y="17128"/>
                    </a:lnTo>
                    <a:lnTo>
                      <a:pt x="37" y="17116"/>
                    </a:lnTo>
                    <a:lnTo>
                      <a:pt x="35" y="17106"/>
                    </a:lnTo>
                    <a:lnTo>
                      <a:pt x="35" y="17100"/>
                    </a:lnTo>
                    <a:lnTo>
                      <a:pt x="38" y="17092"/>
                    </a:lnTo>
                    <a:lnTo>
                      <a:pt x="44" y="17082"/>
                    </a:lnTo>
                    <a:lnTo>
                      <a:pt x="51" y="17072"/>
                    </a:lnTo>
                    <a:lnTo>
                      <a:pt x="60" y="17064"/>
                    </a:lnTo>
                    <a:lnTo>
                      <a:pt x="80" y="17048"/>
                    </a:lnTo>
                    <a:lnTo>
                      <a:pt x="95" y="17030"/>
                    </a:lnTo>
                    <a:lnTo>
                      <a:pt x="105" y="17006"/>
                    </a:lnTo>
                    <a:lnTo>
                      <a:pt x="109" y="16982"/>
                    </a:lnTo>
                    <a:lnTo>
                      <a:pt x="104" y="16956"/>
                    </a:lnTo>
                    <a:lnTo>
                      <a:pt x="93" y="16934"/>
                    </a:lnTo>
                    <a:lnTo>
                      <a:pt x="81" y="16916"/>
                    </a:lnTo>
                    <a:lnTo>
                      <a:pt x="70" y="16906"/>
                    </a:lnTo>
                    <a:lnTo>
                      <a:pt x="58" y="16894"/>
                    </a:lnTo>
                    <a:lnTo>
                      <a:pt x="50" y="16886"/>
                    </a:lnTo>
                    <a:lnTo>
                      <a:pt x="47" y="16884"/>
                    </a:lnTo>
                    <a:lnTo>
                      <a:pt x="40" y="16870"/>
                    </a:lnTo>
                    <a:lnTo>
                      <a:pt x="37" y="16854"/>
                    </a:lnTo>
                    <a:lnTo>
                      <a:pt x="39" y="16838"/>
                    </a:lnTo>
                    <a:lnTo>
                      <a:pt x="45" y="16822"/>
                    </a:lnTo>
                    <a:lnTo>
                      <a:pt x="84" y="16756"/>
                    </a:lnTo>
                    <a:lnTo>
                      <a:pt x="90" y="16746"/>
                    </a:lnTo>
                    <a:lnTo>
                      <a:pt x="98" y="16740"/>
                    </a:lnTo>
                    <a:lnTo>
                      <a:pt x="107" y="16734"/>
                    </a:lnTo>
                    <a:lnTo>
                      <a:pt x="117" y="16730"/>
                    </a:lnTo>
                    <a:lnTo>
                      <a:pt x="119" y="16728"/>
                    </a:lnTo>
                    <a:lnTo>
                      <a:pt x="130" y="16726"/>
                    </a:lnTo>
                    <a:lnTo>
                      <a:pt x="155" y="16726"/>
                    </a:lnTo>
                    <a:lnTo>
                      <a:pt x="159" y="16728"/>
                    </a:lnTo>
                    <a:lnTo>
                      <a:pt x="181" y="16738"/>
                    </a:lnTo>
                    <a:lnTo>
                      <a:pt x="205" y="16742"/>
                    </a:lnTo>
                    <a:lnTo>
                      <a:pt x="230" y="16740"/>
                    </a:lnTo>
                    <a:lnTo>
                      <a:pt x="254" y="16730"/>
                    </a:lnTo>
                    <a:lnTo>
                      <a:pt x="259" y="16726"/>
                    </a:lnTo>
                    <a:lnTo>
                      <a:pt x="272" y="16716"/>
                    </a:lnTo>
                    <a:lnTo>
                      <a:pt x="278" y="16708"/>
                    </a:lnTo>
                    <a:lnTo>
                      <a:pt x="285" y="16700"/>
                    </a:lnTo>
                    <a:lnTo>
                      <a:pt x="295" y="16682"/>
                    </a:lnTo>
                    <a:lnTo>
                      <a:pt x="300" y="16660"/>
                    </a:lnTo>
                    <a:lnTo>
                      <a:pt x="300" y="16656"/>
                    </a:lnTo>
                    <a:lnTo>
                      <a:pt x="302" y="16642"/>
                    </a:lnTo>
                    <a:lnTo>
                      <a:pt x="308" y="16630"/>
                    </a:lnTo>
                    <a:lnTo>
                      <a:pt x="315" y="16618"/>
                    </a:lnTo>
                    <a:lnTo>
                      <a:pt x="322" y="16610"/>
                    </a:lnTo>
                    <a:lnTo>
                      <a:pt x="330" y="16602"/>
                    </a:lnTo>
                    <a:lnTo>
                      <a:pt x="345" y="16596"/>
                    </a:lnTo>
                    <a:lnTo>
                      <a:pt x="436" y="16596"/>
                    </a:lnTo>
                    <a:lnTo>
                      <a:pt x="455" y="16600"/>
                    </a:lnTo>
                    <a:lnTo>
                      <a:pt x="472" y="16610"/>
                    </a:lnTo>
                    <a:lnTo>
                      <a:pt x="485" y="16624"/>
                    </a:lnTo>
                    <a:lnTo>
                      <a:pt x="493" y="16640"/>
                    </a:lnTo>
                    <a:lnTo>
                      <a:pt x="495" y="16660"/>
                    </a:lnTo>
                    <a:lnTo>
                      <a:pt x="500" y="16682"/>
                    </a:lnTo>
                    <a:lnTo>
                      <a:pt x="510" y="16700"/>
                    </a:lnTo>
                    <a:lnTo>
                      <a:pt x="524" y="16716"/>
                    </a:lnTo>
                    <a:lnTo>
                      <a:pt x="541" y="16730"/>
                    </a:lnTo>
                    <a:lnTo>
                      <a:pt x="564" y="16738"/>
                    </a:lnTo>
                    <a:lnTo>
                      <a:pt x="589" y="16742"/>
                    </a:lnTo>
                    <a:lnTo>
                      <a:pt x="614" y="16738"/>
                    </a:lnTo>
                    <a:lnTo>
                      <a:pt x="637" y="16728"/>
                    </a:lnTo>
                    <a:lnTo>
                      <a:pt x="642" y="16726"/>
                    </a:lnTo>
                    <a:lnTo>
                      <a:pt x="668" y="16726"/>
                    </a:lnTo>
                    <a:lnTo>
                      <a:pt x="672" y="16728"/>
                    </a:lnTo>
                    <a:lnTo>
                      <a:pt x="677" y="16728"/>
                    </a:lnTo>
                    <a:lnTo>
                      <a:pt x="688" y="16732"/>
                    </a:lnTo>
                    <a:lnTo>
                      <a:pt x="697" y="16738"/>
                    </a:lnTo>
                    <a:lnTo>
                      <a:pt x="705" y="16746"/>
                    </a:lnTo>
                    <a:lnTo>
                      <a:pt x="712" y="16756"/>
                    </a:lnTo>
                    <a:lnTo>
                      <a:pt x="750" y="16822"/>
                    </a:lnTo>
                    <a:lnTo>
                      <a:pt x="754" y="16832"/>
                    </a:lnTo>
                    <a:lnTo>
                      <a:pt x="757" y="16842"/>
                    </a:lnTo>
                    <a:lnTo>
                      <a:pt x="758" y="16852"/>
                    </a:lnTo>
                    <a:lnTo>
                      <a:pt x="756" y="16864"/>
                    </a:lnTo>
                    <a:lnTo>
                      <a:pt x="755" y="16872"/>
                    </a:lnTo>
                    <a:lnTo>
                      <a:pt x="752" y="16878"/>
                    </a:lnTo>
                    <a:lnTo>
                      <a:pt x="747" y="16884"/>
                    </a:lnTo>
                    <a:lnTo>
                      <a:pt x="739" y="16894"/>
                    </a:lnTo>
                    <a:lnTo>
                      <a:pt x="728" y="16904"/>
                    </a:lnTo>
                    <a:lnTo>
                      <a:pt x="706" y="16924"/>
                    </a:lnTo>
                    <a:lnTo>
                      <a:pt x="694" y="16942"/>
                    </a:lnTo>
                    <a:lnTo>
                      <a:pt x="689" y="16960"/>
                    </a:lnTo>
                    <a:lnTo>
                      <a:pt x="688" y="16982"/>
                    </a:lnTo>
                    <a:lnTo>
                      <a:pt x="691" y="17006"/>
                    </a:lnTo>
                    <a:lnTo>
                      <a:pt x="700" y="17026"/>
                    </a:lnTo>
                    <a:lnTo>
                      <a:pt x="715" y="17046"/>
                    </a:lnTo>
                    <a:lnTo>
                      <a:pt x="737" y="17064"/>
                    </a:lnTo>
                    <a:lnTo>
                      <a:pt x="751" y="17074"/>
                    </a:lnTo>
                    <a:lnTo>
                      <a:pt x="759" y="17086"/>
                    </a:lnTo>
                    <a:lnTo>
                      <a:pt x="762" y="17094"/>
                    </a:lnTo>
                    <a:lnTo>
                      <a:pt x="763" y="17098"/>
                    </a:lnTo>
                    <a:lnTo>
                      <a:pt x="763" y="17039"/>
                    </a:lnTo>
                    <a:lnTo>
                      <a:pt x="757" y="17034"/>
                    </a:lnTo>
                    <a:lnTo>
                      <a:pt x="741" y="17022"/>
                    </a:lnTo>
                    <a:lnTo>
                      <a:pt x="731" y="17010"/>
                    </a:lnTo>
                    <a:lnTo>
                      <a:pt x="725" y="16996"/>
                    </a:lnTo>
                    <a:lnTo>
                      <a:pt x="723" y="16982"/>
                    </a:lnTo>
                    <a:lnTo>
                      <a:pt x="723" y="16966"/>
                    </a:lnTo>
                    <a:lnTo>
                      <a:pt x="726" y="16956"/>
                    </a:lnTo>
                    <a:lnTo>
                      <a:pt x="734" y="16946"/>
                    </a:lnTo>
                    <a:lnTo>
                      <a:pt x="750" y="16932"/>
                    </a:lnTo>
                    <a:lnTo>
                      <a:pt x="769" y="16914"/>
                    </a:lnTo>
                    <a:lnTo>
                      <a:pt x="781" y="16896"/>
                    </a:lnTo>
                    <a:lnTo>
                      <a:pt x="788" y="16882"/>
                    </a:lnTo>
                    <a:lnTo>
                      <a:pt x="791" y="16868"/>
                    </a:lnTo>
                    <a:lnTo>
                      <a:pt x="793" y="16852"/>
                    </a:lnTo>
                    <a:lnTo>
                      <a:pt x="791" y="16836"/>
                    </a:lnTo>
                    <a:lnTo>
                      <a:pt x="787" y="16820"/>
                    </a:lnTo>
                    <a:lnTo>
                      <a:pt x="780" y="16804"/>
                    </a:lnTo>
                    <a:lnTo>
                      <a:pt x="742" y="16738"/>
                    </a:lnTo>
                    <a:lnTo>
                      <a:pt x="733" y="16726"/>
                    </a:lnTo>
                    <a:lnTo>
                      <a:pt x="732" y="16724"/>
                    </a:lnTo>
                    <a:lnTo>
                      <a:pt x="719" y="16712"/>
                    </a:lnTo>
                    <a:lnTo>
                      <a:pt x="714" y="16708"/>
                    </a:lnTo>
                    <a:lnTo>
                      <a:pt x="705" y="16702"/>
                    </a:lnTo>
                    <a:lnTo>
                      <a:pt x="689" y="16696"/>
                    </a:lnTo>
                    <a:lnTo>
                      <a:pt x="683" y="16692"/>
                    </a:lnTo>
                    <a:lnTo>
                      <a:pt x="672" y="16690"/>
                    </a:lnTo>
                    <a:lnTo>
                      <a:pt x="640" y="16690"/>
                    </a:lnTo>
                    <a:lnTo>
                      <a:pt x="628" y="16692"/>
                    </a:lnTo>
                    <a:lnTo>
                      <a:pt x="620" y="16698"/>
                    </a:lnTo>
                    <a:lnTo>
                      <a:pt x="604" y="16704"/>
                    </a:lnTo>
                    <a:lnTo>
                      <a:pt x="588" y="16708"/>
                    </a:lnTo>
                    <a:lnTo>
                      <a:pt x="573" y="16706"/>
                    </a:lnTo>
                    <a:lnTo>
                      <a:pt x="558" y="16700"/>
                    </a:lnTo>
                    <a:lnTo>
                      <a:pt x="548" y="16692"/>
                    </a:lnTo>
                    <a:lnTo>
                      <a:pt x="539" y="16682"/>
                    </a:lnTo>
                    <a:lnTo>
                      <a:pt x="533" y="16670"/>
                    </a:lnTo>
                    <a:lnTo>
                      <a:pt x="530" y="16658"/>
                    </a:lnTo>
                    <a:lnTo>
                      <a:pt x="530" y="16656"/>
                    </a:lnTo>
                    <a:lnTo>
                      <a:pt x="523" y="16620"/>
                    </a:lnTo>
                    <a:lnTo>
                      <a:pt x="506" y="16596"/>
                    </a:lnTo>
                    <a:lnTo>
                      <a:pt x="502" y="16590"/>
                    </a:lnTo>
                    <a:lnTo>
                      <a:pt x="473" y="16568"/>
                    </a:lnTo>
                    <a:lnTo>
                      <a:pt x="436" y="16562"/>
                    </a:lnTo>
                    <a:lnTo>
                      <a:pt x="359" y="16562"/>
                    </a:lnTo>
                    <a:lnTo>
                      <a:pt x="342" y="16564"/>
                    </a:lnTo>
                    <a:lnTo>
                      <a:pt x="325" y="16568"/>
                    </a:lnTo>
                    <a:lnTo>
                      <a:pt x="310" y="16576"/>
                    </a:lnTo>
                    <a:lnTo>
                      <a:pt x="297" y="16586"/>
                    </a:lnTo>
                    <a:lnTo>
                      <a:pt x="286" y="16598"/>
                    </a:lnTo>
                    <a:lnTo>
                      <a:pt x="275" y="16616"/>
                    </a:lnTo>
                    <a:lnTo>
                      <a:pt x="268" y="16636"/>
                    </a:lnTo>
                    <a:lnTo>
                      <a:pt x="265" y="16656"/>
                    </a:lnTo>
                    <a:lnTo>
                      <a:pt x="262" y="16670"/>
                    </a:lnTo>
                    <a:lnTo>
                      <a:pt x="256" y="16682"/>
                    </a:lnTo>
                    <a:lnTo>
                      <a:pt x="247" y="16692"/>
                    </a:lnTo>
                    <a:lnTo>
                      <a:pt x="237" y="16700"/>
                    </a:lnTo>
                    <a:lnTo>
                      <a:pt x="222" y="16706"/>
                    </a:lnTo>
                    <a:lnTo>
                      <a:pt x="206" y="16708"/>
                    </a:lnTo>
                    <a:lnTo>
                      <a:pt x="191" y="16704"/>
                    </a:lnTo>
                    <a:lnTo>
                      <a:pt x="176" y="16698"/>
                    </a:lnTo>
                    <a:lnTo>
                      <a:pt x="166" y="16694"/>
                    </a:lnTo>
                    <a:lnTo>
                      <a:pt x="155" y="16690"/>
                    </a:lnTo>
                    <a:lnTo>
                      <a:pt x="126" y="16690"/>
                    </a:lnTo>
                    <a:lnTo>
                      <a:pt x="111" y="16694"/>
                    </a:lnTo>
                    <a:lnTo>
                      <a:pt x="107" y="16696"/>
                    </a:lnTo>
                    <a:lnTo>
                      <a:pt x="91" y="16702"/>
                    </a:lnTo>
                    <a:lnTo>
                      <a:pt x="76" y="16712"/>
                    </a:lnTo>
                    <a:lnTo>
                      <a:pt x="63" y="16724"/>
                    </a:lnTo>
                    <a:lnTo>
                      <a:pt x="53" y="16738"/>
                    </a:lnTo>
                    <a:lnTo>
                      <a:pt x="15" y="16804"/>
                    </a:lnTo>
                    <a:lnTo>
                      <a:pt x="5" y="16830"/>
                    </a:lnTo>
                    <a:lnTo>
                      <a:pt x="3" y="16856"/>
                    </a:lnTo>
                    <a:lnTo>
                      <a:pt x="7" y="16882"/>
                    </a:lnTo>
                    <a:lnTo>
                      <a:pt x="19" y="16906"/>
                    </a:lnTo>
                    <a:lnTo>
                      <a:pt x="22" y="16908"/>
                    </a:lnTo>
                    <a:lnTo>
                      <a:pt x="38" y="16924"/>
                    </a:lnTo>
                    <a:lnTo>
                      <a:pt x="56" y="16942"/>
                    </a:lnTo>
                    <a:lnTo>
                      <a:pt x="65" y="16954"/>
                    </a:lnTo>
                    <a:lnTo>
                      <a:pt x="71" y="16968"/>
                    </a:lnTo>
                    <a:lnTo>
                      <a:pt x="74" y="16982"/>
                    </a:lnTo>
                    <a:lnTo>
                      <a:pt x="71" y="16998"/>
                    </a:lnTo>
                    <a:lnTo>
                      <a:pt x="65" y="17012"/>
                    </a:lnTo>
                    <a:lnTo>
                      <a:pt x="55" y="17024"/>
                    </a:lnTo>
                    <a:lnTo>
                      <a:pt x="26" y="17046"/>
                    </a:lnTo>
                    <a:lnTo>
                      <a:pt x="14" y="17064"/>
                    </a:lnTo>
                    <a:lnTo>
                      <a:pt x="5" y="17080"/>
                    </a:lnTo>
                    <a:lnTo>
                      <a:pt x="1" y="17092"/>
                    </a:lnTo>
                    <a:lnTo>
                      <a:pt x="0" y="17106"/>
                    </a:lnTo>
                    <a:lnTo>
                      <a:pt x="2" y="17124"/>
                    </a:lnTo>
                    <a:lnTo>
                      <a:pt x="7" y="17142"/>
                    </a:lnTo>
                    <a:lnTo>
                      <a:pt x="15" y="17158"/>
                    </a:lnTo>
                    <a:lnTo>
                      <a:pt x="53" y="17224"/>
                    </a:lnTo>
                    <a:lnTo>
                      <a:pt x="68" y="17244"/>
                    </a:lnTo>
                    <a:lnTo>
                      <a:pt x="88" y="17258"/>
                    </a:lnTo>
                    <a:lnTo>
                      <a:pt x="110" y="17268"/>
                    </a:lnTo>
                    <a:lnTo>
                      <a:pt x="135" y="17272"/>
                    </a:lnTo>
                    <a:lnTo>
                      <a:pt x="159" y="17268"/>
                    </a:lnTo>
                    <a:lnTo>
                      <a:pt x="171" y="17264"/>
                    </a:lnTo>
                    <a:lnTo>
                      <a:pt x="182" y="17258"/>
                    </a:lnTo>
                    <a:lnTo>
                      <a:pt x="185" y="17256"/>
                    </a:lnTo>
                    <a:lnTo>
                      <a:pt x="193" y="17252"/>
                    </a:lnTo>
                    <a:lnTo>
                      <a:pt x="198" y="17250"/>
                    </a:lnTo>
                    <a:lnTo>
                      <a:pt x="212" y="17250"/>
                    </a:lnTo>
                    <a:lnTo>
                      <a:pt x="226" y="17252"/>
                    </a:lnTo>
                    <a:lnTo>
                      <a:pt x="236" y="17258"/>
                    </a:lnTo>
                    <a:lnTo>
                      <a:pt x="248" y="17268"/>
                    </a:lnTo>
                    <a:lnTo>
                      <a:pt x="257" y="17280"/>
                    </a:lnTo>
                    <a:lnTo>
                      <a:pt x="263" y="17296"/>
                    </a:lnTo>
                    <a:lnTo>
                      <a:pt x="264" y="17312"/>
                    </a:lnTo>
                    <a:lnTo>
                      <a:pt x="264" y="17314"/>
                    </a:lnTo>
                    <a:lnTo>
                      <a:pt x="267" y="17338"/>
                    </a:lnTo>
                    <a:lnTo>
                      <a:pt x="278" y="17366"/>
                    </a:lnTo>
                    <a:lnTo>
                      <a:pt x="306" y="17390"/>
                    </a:lnTo>
                    <a:lnTo>
                      <a:pt x="359" y="17400"/>
                    </a:lnTo>
                    <a:lnTo>
                      <a:pt x="436" y="17400"/>
                    </a:lnTo>
                    <a:lnTo>
                      <a:pt x="490" y="17390"/>
                    </a:lnTo>
                    <a:lnTo>
                      <a:pt x="518" y="17368"/>
                    </a:lnTo>
                    <a:lnTo>
                      <a:pt x="519" y="17366"/>
                    </a:lnTo>
                    <a:lnTo>
                      <a:pt x="530" y="17340"/>
                    </a:lnTo>
                    <a:lnTo>
                      <a:pt x="532" y="17318"/>
                    </a:lnTo>
                    <a:lnTo>
                      <a:pt x="532" y="17316"/>
                    </a:lnTo>
                    <a:lnTo>
                      <a:pt x="534" y="17300"/>
                    </a:lnTo>
                    <a:lnTo>
                      <a:pt x="539" y="17284"/>
                    </a:lnTo>
                    <a:lnTo>
                      <a:pt x="549" y="17272"/>
                    </a:lnTo>
                    <a:lnTo>
                      <a:pt x="561" y="17262"/>
                    </a:lnTo>
                    <a:lnTo>
                      <a:pt x="574" y="17256"/>
                    </a:lnTo>
                    <a:lnTo>
                      <a:pt x="587" y="17254"/>
                    </a:lnTo>
                    <a:lnTo>
                      <a:pt x="601" y="17256"/>
                    </a:lnTo>
                    <a:lnTo>
                      <a:pt x="615" y="17260"/>
                    </a:lnTo>
                    <a:lnTo>
                      <a:pt x="646" y="17270"/>
                    </a:lnTo>
                    <a:lnTo>
                      <a:pt x="649" y="17270"/>
                    </a:lnTo>
                    <a:lnTo>
                      <a:pt x="652" y="17272"/>
                    </a:lnTo>
                    <a:lnTo>
                      <a:pt x="664" y="17272"/>
                    </a:lnTo>
                    <a:lnTo>
                      <a:pt x="682" y="17270"/>
                    </a:lnTo>
                    <a:lnTo>
                      <a:pt x="702" y="17262"/>
                    </a:lnTo>
                    <a:lnTo>
                      <a:pt x="713" y="17254"/>
                    </a:lnTo>
                    <a:lnTo>
                      <a:pt x="722" y="17248"/>
                    </a:lnTo>
                    <a:lnTo>
                      <a:pt x="732" y="17236"/>
                    </a:lnTo>
                    <a:lnTo>
                      <a:pt x="742" y="17224"/>
                    </a:lnTo>
                    <a:lnTo>
                      <a:pt x="780" y="17158"/>
                    </a:lnTo>
                    <a:lnTo>
                      <a:pt x="788" y="17142"/>
                    </a:lnTo>
                    <a:lnTo>
                      <a:pt x="793" y="17126"/>
                    </a:lnTo>
                    <a:lnTo>
                      <a:pt x="797" y="17108"/>
                    </a:lnTo>
                    <a:lnTo>
                      <a:pt x="798" y="17094"/>
                    </a:lnTo>
                    <a:moveTo>
                      <a:pt x="2563" y="401"/>
                    </a:moveTo>
                    <a:lnTo>
                      <a:pt x="2562" y="384"/>
                    </a:lnTo>
                    <a:lnTo>
                      <a:pt x="2557" y="329"/>
                    </a:lnTo>
                    <a:lnTo>
                      <a:pt x="2538" y="261"/>
                    </a:lnTo>
                    <a:lnTo>
                      <a:pt x="2529" y="243"/>
                    </a:lnTo>
                    <a:lnTo>
                      <a:pt x="2529" y="384"/>
                    </a:lnTo>
                    <a:lnTo>
                      <a:pt x="2529" y="418"/>
                    </a:lnTo>
                    <a:lnTo>
                      <a:pt x="2522" y="476"/>
                    </a:lnTo>
                    <a:lnTo>
                      <a:pt x="2506" y="532"/>
                    </a:lnTo>
                    <a:lnTo>
                      <a:pt x="2482" y="583"/>
                    </a:lnTo>
                    <a:lnTo>
                      <a:pt x="2450" y="630"/>
                    </a:lnTo>
                    <a:lnTo>
                      <a:pt x="2435" y="620"/>
                    </a:lnTo>
                    <a:lnTo>
                      <a:pt x="2428" y="616"/>
                    </a:lnTo>
                    <a:lnTo>
                      <a:pt x="2428" y="656"/>
                    </a:lnTo>
                    <a:lnTo>
                      <a:pt x="2393" y="688"/>
                    </a:lnTo>
                    <a:lnTo>
                      <a:pt x="2353" y="716"/>
                    </a:lnTo>
                    <a:lnTo>
                      <a:pt x="2310" y="738"/>
                    </a:lnTo>
                    <a:lnTo>
                      <a:pt x="2264" y="755"/>
                    </a:lnTo>
                    <a:lnTo>
                      <a:pt x="2287" y="728"/>
                    </a:lnTo>
                    <a:lnTo>
                      <a:pt x="2307" y="695"/>
                    </a:lnTo>
                    <a:lnTo>
                      <a:pt x="2325" y="658"/>
                    </a:lnTo>
                    <a:lnTo>
                      <a:pt x="2341" y="616"/>
                    </a:lnTo>
                    <a:lnTo>
                      <a:pt x="2371" y="627"/>
                    </a:lnTo>
                    <a:lnTo>
                      <a:pt x="2395" y="637"/>
                    </a:lnTo>
                    <a:lnTo>
                      <a:pt x="2414" y="647"/>
                    </a:lnTo>
                    <a:lnTo>
                      <a:pt x="2428" y="656"/>
                    </a:lnTo>
                    <a:lnTo>
                      <a:pt x="2428" y="616"/>
                    </a:lnTo>
                    <a:lnTo>
                      <a:pt x="2413" y="608"/>
                    </a:lnTo>
                    <a:lnTo>
                      <a:pt x="2385" y="596"/>
                    </a:lnTo>
                    <a:lnTo>
                      <a:pt x="2377" y="594"/>
                    </a:lnTo>
                    <a:lnTo>
                      <a:pt x="2350" y="584"/>
                    </a:lnTo>
                    <a:lnTo>
                      <a:pt x="2352" y="576"/>
                    </a:lnTo>
                    <a:lnTo>
                      <a:pt x="2359" y="546"/>
                    </a:lnTo>
                    <a:lnTo>
                      <a:pt x="2366" y="505"/>
                    </a:lnTo>
                    <a:lnTo>
                      <a:pt x="2370" y="462"/>
                    </a:lnTo>
                    <a:lnTo>
                      <a:pt x="2372" y="418"/>
                    </a:lnTo>
                    <a:lnTo>
                      <a:pt x="2529" y="418"/>
                    </a:lnTo>
                    <a:lnTo>
                      <a:pt x="2529" y="384"/>
                    </a:lnTo>
                    <a:lnTo>
                      <a:pt x="2372" y="384"/>
                    </a:lnTo>
                    <a:lnTo>
                      <a:pt x="2370" y="340"/>
                    </a:lnTo>
                    <a:lnTo>
                      <a:pt x="2366" y="297"/>
                    </a:lnTo>
                    <a:lnTo>
                      <a:pt x="2359" y="256"/>
                    </a:lnTo>
                    <a:lnTo>
                      <a:pt x="2352" y="226"/>
                    </a:lnTo>
                    <a:lnTo>
                      <a:pt x="2350" y="218"/>
                    </a:lnTo>
                    <a:lnTo>
                      <a:pt x="2378" y="208"/>
                    </a:lnTo>
                    <a:lnTo>
                      <a:pt x="2385" y="206"/>
                    </a:lnTo>
                    <a:lnTo>
                      <a:pt x="2413" y="194"/>
                    </a:lnTo>
                    <a:lnTo>
                      <a:pt x="2428" y="185"/>
                    </a:lnTo>
                    <a:lnTo>
                      <a:pt x="2435" y="182"/>
                    </a:lnTo>
                    <a:lnTo>
                      <a:pt x="2450" y="172"/>
                    </a:lnTo>
                    <a:lnTo>
                      <a:pt x="2482" y="219"/>
                    </a:lnTo>
                    <a:lnTo>
                      <a:pt x="2506" y="270"/>
                    </a:lnTo>
                    <a:lnTo>
                      <a:pt x="2522" y="326"/>
                    </a:lnTo>
                    <a:lnTo>
                      <a:pt x="2529" y="384"/>
                    </a:lnTo>
                    <a:lnTo>
                      <a:pt x="2529" y="243"/>
                    </a:lnTo>
                    <a:lnTo>
                      <a:pt x="2509" y="199"/>
                    </a:lnTo>
                    <a:lnTo>
                      <a:pt x="2490" y="172"/>
                    </a:lnTo>
                    <a:lnTo>
                      <a:pt x="2469" y="143"/>
                    </a:lnTo>
                    <a:lnTo>
                      <a:pt x="2428" y="101"/>
                    </a:lnTo>
                    <a:lnTo>
                      <a:pt x="2428" y="147"/>
                    </a:lnTo>
                    <a:lnTo>
                      <a:pt x="2414" y="155"/>
                    </a:lnTo>
                    <a:lnTo>
                      <a:pt x="2395" y="165"/>
                    </a:lnTo>
                    <a:lnTo>
                      <a:pt x="2371" y="175"/>
                    </a:lnTo>
                    <a:lnTo>
                      <a:pt x="2341" y="185"/>
                    </a:lnTo>
                    <a:lnTo>
                      <a:pt x="2339" y="181"/>
                    </a:lnTo>
                    <a:lnTo>
                      <a:pt x="2339" y="384"/>
                    </a:lnTo>
                    <a:lnTo>
                      <a:pt x="2339" y="418"/>
                    </a:lnTo>
                    <a:lnTo>
                      <a:pt x="2337" y="460"/>
                    </a:lnTo>
                    <a:lnTo>
                      <a:pt x="2333" y="500"/>
                    </a:lnTo>
                    <a:lnTo>
                      <a:pt x="2326" y="539"/>
                    </a:lnTo>
                    <a:lnTo>
                      <a:pt x="2318" y="576"/>
                    </a:lnTo>
                    <a:lnTo>
                      <a:pt x="2308" y="574"/>
                    </a:lnTo>
                    <a:lnTo>
                      <a:pt x="2308" y="608"/>
                    </a:lnTo>
                    <a:lnTo>
                      <a:pt x="2283" y="668"/>
                    </a:lnTo>
                    <a:lnTo>
                      <a:pt x="2253" y="716"/>
                    </a:lnTo>
                    <a:lnTo>
                      <a:pt x="2219" y="750"/>
                    </a:lnTo>
                    <a:lnTo>
                      <a:pt x="2181" y="767"/>
                    </a:lnTo>
                    <a:lnTo>
                      <a:pt x="2181" y="594"/>
                    </a:lnTo>
                    <a:lnTo>
                      <a:pt x="2217" y="595"/>
                    </a:lnTo>
                    <a:lnTo>
                      <a:pt x="2250" y="598"/>
                    </a:lnTo>
                    <a:lnTo>
                      <a:pt x="2281" y="603"/>
                    </a:lnTo>
                    <a:lnTo>
                      <a:pt x="2308" y="608"/>
                    </a:lnTo>
                    <a:lnTo>
                      <a:pt x="2308" y="574"/>
                    </a:lnTo>
                    <a:lnTo>
                      <a:pt x="2288" y="570"/>
                    </a:lnTo>
                    <a:lnTo>
                      <a:pt x="2255" y="565"/>
                    </a:lnTo>
                    <a:lnTo>
                      <a:pt x="2220" y="562"/>
                    </a:lnTo>
                    <a:lnTo>
                      <a:pt x="2181" y="560"/>
                    </a:lnTo>
                    <a:lnTo>
                      <a:pt x="2181" y="418"/>
                    </a:lnTo>
                    <a:lnTo>
                      <a:pt x="2339" y="418"/>
                    </a:lnTo>
                    <a:lnTo>
                      <a:pt x="2339" y="384"/>
                    </a:lnTo>
                    <a:lnTo>
                      <a:pt x="2181" y="384"/>
                    </a:lnTo>
                    <a:lnTo>
                      <a:pt x="2181" y="242"/>
                    </a:lnTo>
                    <a:lnTo>
                      <a:pt x="2220" y="240"/>
                    </a:lnTo>
                    <a:lnTo>
                      <a:pt x="2255" y="237"/>
                    </a:lnTo>
                    <a:lnTo>
                      <a:pt x="2288" y="232"/>
                    </a:lnTo>
                    <a:lnTo>
                      <a:pt x="2317" y="226"/>
                    </a:lnTo>
                    <a:lnTo>
                      <a:pt x="2326" y="263"/>
                    </a:lnTo>
                    <a:lnTo>
                      <a:pt x="2333" y="302"/>
                    </a:lnTo>
                    <a:lnTo>
                      <a:pt x="2337" y="342"/>
                    </a:lnTo>
                    <a:lnTo>
                      <a:pt x="2339" y="384"/>
                    </a:lnTo>
                    <a:lnTo>
                      <a:pt x="2339" y="181"/>
                    </a:lnTo>
                    <a:lnTo>
                      <a:pt x="2325" y="144"/>
                    </a:lnTo>
                    <a:lnTo>
                      <a:pt x="2308" y="108"/>
                    </a:lnTo>
                    <a:lnTo>
                      <a:pt x="2308" y="194"/>
                    </a:lnTo>
                    <a:lnTo>
                      <a:pt x="2280" y="199"/>
                    </a:lnTo>
                    <a:lnTo>
                      <a:pt x="2250" y="204"/>
                    </a:lnTo>
                    <a:lnTo>
                      <a:pt x="2217" y="207"/>
                    </a:lnTo>
                    <a:lnTo>
                      <a:pt x="2181" y="208"/>
                    </a:lnTo>
                    <a:lnTo>
                      <a:pt x="2181" y="35"/>
                    </a:lnTo>
                    <a:lnTo>
                      <a:pt x="2218" y="52"/>
                    </a:lnTo>
                    <a:lnTo>
                      <a:pt x="2253" y="86"/>
                    </a:lnTo>
                    <a:lnTo>
                      <a:pt x="2283" y="134"/>
                    </a:lnTo>
                    <a:lnTo>
                      <a:pt x="2308" y="194"/>
                    </a:lnTo>
                    <a:lnTo>
                      <a:pt x="2308" y="108"/>
                    </a:lnTo>
                    <a:lnTo>
                      <a:pt x="2307" y="107"/>
                    </a:lnTo>
                    <a:lnTo>
                      <a:pt x="2287" y="74"/>
                    </a:lnTo>
                    <a:lnTo>
                      <a:pt x="2264" y="47"/>
                    </a:lnTo>
                    <a:lnTo>
                      <a:pt x="2310" y="64"/>
                    </a:lnTo>
                    <a:lnTo>
                      <a:pt x="2353" y="86"/>
                    </a:lnTo>
                    <a:lnTo>
                      <a:pt x="2392" y="114"/>
                    </a:lnTo>
                    <a:lnTo>
                      <a:pt x="2428" y="147"/>
                    </a:lnTo>
                    <a:lnTo>
                      <a:pt x="2428" y="101"/>
                    </a:lnTo>
                    <a:lnTo>
                      <a:pt x="2421" y="94"/>
                    </a:lnTo>
                    <a:lnTo>
                      <a:pt x="2365" y="55"/>
                    </a:lnTo>
                    <a:lnTo>
                      <a:pt x="2350" y="47"/>
                    </a:lnTo>
                    <a:lnTo>
                      <a:pt x="2324" y="35"/>
                    </a:lnTo>
                    <a:lnTo>
                      <a:pt x="2303" y="25"/>
                    </a:lnTo>
                    <a:lnTo>
                      <a:pt x="2236" y="6"/>
                    </a:lnTo>
                    <a:lnTo>
                      <a:pt x="2164" y="0"/>
                    </a:lnTo>
                    <a:lnTo>
                      <a:pt x="2147" y="1"/>
                    </a:lnTo>
                    <a:lnTo>
                      <a:pt x="2147" y="35"/>
                    </a:lnTo>
                    <a:lnTo>
                      <a:pt x="2147" y="208"/>
                    </a:lnTo>
                    <a:lnTo>
                      <a:pt x="2147" y="242"/>
                    </a:lnTo>
                    <a:lnTo>
                      <a:pt x="2147" y="384"/>
                    </a:lnTo>
                    <a:lnTo>
                      <a:pt x="2147" y="418"/>
                    </a:lnTo>
                    <a:lnTo>
                      <a:pt x="2147" y="560"/>
                    </a:lnTo>
                    <a:lnTo>
                      <a:pt x="2147" y="594"/>
                    </a:lnTo>
                    <a:lnTo>
                      <a:pt x="2147" y="767"/>
                    </a:lnTo>
                    <a:lnTo>
                      <a:pt x="2121" y="755"/>
                    </a:lnTo>
                    <a:lnTo>
                      <a:pt x="2110" y="750"/>
                    </a:lnTo>
                    <a:lnTo>
                      <a:pt x="2075" y="716"/>
                    </a:lnTo>
                    <a:lnTo>
                      <a:pt x="2064" y="699"/>
                    </a:lnTo>
                    <a:lnTo>
                      <a:pt x="2064" y="755"/>
                    </a:lnTo>
                    <a:lnTo>
                      <a:pt x="2018" y="738"/>
                    </a:lnTo>
                    <a:lnTo>
                      <a:pt x="1975" y="716"/>
                    </a:lnTo>
                    <a:lnTo>
                      <a:pt x="1936" y="688"/>
                    </a:lnTo>
                    <a:lnTo>
                      <a:pt x="1900" y="656"/>
                    </a:lnTo>
                    <a:lnTo>
                      <a:pt x="1914" y="647"/>
                    </a:lnTo>
                    <a:lnTo>
                      <a:pt x="1933" y="637"/>
                    </a:lnTo>
                    <a:lnTo>
                      <a:pt x="1949" y="630"/>
                    </a:lnTo>
                    <a:lnTo>
                      <a:pt x="1957" y="627"/>
                    </a:lnTo>
                    <a:lnTo>
                      <a:pt x="1987" y="616"/>
                    </a:lnTo>
                    <a:lnTo>
                      <a:pt x="2003" y="658"/>
                    </a:lnTo>
                    <a:lnTo>
                      <a:pt x="2021" y="695"/>
                    </a:lnTo>
                    <a:lnTo>
                      <a:pt x="2041" y="728"/>
                    </a:lnTo>
                    <a:lnTo>
                      <a:pt x="2064" y="755"/>
                    </a:lnTo>
                    <a:lnTo>
                      <a:pt x="2064" y="699"/>
                    </a:lnTo>
                    <a:lnTo>
                      <a:pt x="2045" y="668"/>
                    </a:lnTo>
                    <a:lnTo>
                      <a:pt x="2024" y="616"/>
                    </a:lnTo>
                    <a:lnTo>
                      <a:pt x="2020" y="608"/>
                    </a:lnTo>
                    <a:lnTo>
                      <a:pt x="2048" y="603"/>
                    </a:lnTo>
                    <a:lnTo>
                      <a:pt x="2078" y="598"/>
                    </a:lnTo>
                    <a:lnTo>
                      <a:pt x="2111" y="595"/>
                    </a:lnTo>
                    <a:lnTo>
                      <a:pt x="2147" y="594"/>
                    </a:lnTo>
                    <a:lnTo>
                      <a:pt x="2147" y="560"/>
                    </a:lnTo>
                    <a:lnTo>
                      <a:pt x="2108" y="562"/>
                    </a:lnTo>
                    <a:lnTo>
                      <a:pt x="2073" y="565"/>
                    </a:lnTo>
                    <a:lnTo>
                      <a:pt x="2040" y="570"/>
                    </a:lnTo>
                    <a:lnTo>
                      <a:pt x="2011" y="576"/>
                    </a:lnTo>
                    <a:lnTo>
                      <a:pt x="2002" y="539"/>
                    </a:lnTo>
                    <a:lnTo>
                      <a:pt x="1996" y="500"/>
                    </a:lnTo>
                    <a:lnTo>
                      <a:pt x="1991" y="460"/>
                    </a:lnTo>
                    <a:lnTo>
                      <a:pt x="1989" y="418"/>
                    </a:lnTo>
                    <a:lnTo>
                      <a:pt x="2147" y="418"/>
                    </a:lnTo>
                    <a:lnTo>
                      <a:pt x="2147" y="384"/>
                    </a:lnTo>
                    <a:lnTo>
                      <a:pt x="1989" y="384"/>
                    </a:lnTo>
                    <a:lnTo>
                      <a:pt x="1991" y="342"/>
                    </a:lnTo>
                    <a:lnTo>
                      <a:pt x="1996" y="302"/>
                    </a:lnTo>
                    <a:lnTo>
                      <a:pt x="2002" y="263"/>
                    </a:lnTo>
                    <a:lnTo>
                      <a:pt x="2011" y="226"/>
                    </a:lnTo>
                    <a:lnTo>
                      <a:pt x="2040" y="232"/>
                    </a:lnTo>
                    <a:lnTo>
                      <a:pt x="2073" y="237"/>
                    </a:lnTo>
                    <a:lnTo>
                      <a:pt x="2108" y="240"/>
                    </a:lnTo>
                    <a:lnTo>
                      <a:pt x="2147" y="242"/>
                    </a:lnTo>
                    <a:lnTo>
                      <a:pt x="2147" y="208"/>
                    </a:lnTo>
                    <a:lnTo>
                      <a:pt x="2111" y="207"/>
                    </a:lnTo>
                    <a:lnTo>
                      <a:pt x="2078" y="204"/>
                    </a:lnTo>
                    <a:lnTo>
                      <a:pt x="2048" y="200"/>
                    </a:lnTo>
                    <a:lnTo>
                      <a:pt x="2020" y="194"/>
                    </a:lnTo>
                    <a:lnTo>
                      <a:pt x="2024" y="186"/>
                    </a:lnTo>
                    <a:lnTo>
                      <a:pt x="2045" y="134"/>
                    </a:lnTo>
                    <a:lnTo>
                      <a:pt x="2075" y="86"/>
                    </a:lnTo>
                    <a:lnTo>
                      <a:pt x="2110" y="52"/>
                    </a:lnTo>
                    <a:lnTo>
                      <a:pt x="2121" y="47"/>
                    </a:lnTo>
                    <a:lnTo>
                      <a:pt x="2147" y="35"/>
                    </a:lnTo>
                    <a:lnTo>
                      <a:pt x="2147" y="1"/>
                    </a:lnTo>
                    <a:lnTo>
                      <a:pt x="2092" y="6"/>
                    </a:lnTo>
                    <a:lnTo>
                      <a:pt x="2064" y="14"/>
                    </a:lnTo>
                    <a:lnTo>
                      <a:pt x="2064" y="47"/>
                    </a:lnTo>
                    <a:lnTo>
                      <a:pt x="2041" y="74"/>
                    </a:lnTo>
                    <a:lnTo>
                      <a:pt x="2021" y="107"/>
                    </a:lnTo>
                    <a:lnTo>
                      <a:pt x="2003" y="144"/>
                    </a:lnTo>
                    <a:lnTo>
                      <a:pt x="1987" y="186"/>
                    </a:lnTo>
                    <a:lnTo>
                      <a:pt x="1978" y="183"/>
                    </a:lnTo>
                    <a:lnTo>
                      <a:pt x="1978" y="218"/>
                    </a:lnTo>
                    <a:lnTo>
                      <a:pt x="1978" y="584"/>
                    </a:lnTo>
                    <a:lnTo>
                      <a:pt x="1943" y="596"/>
                    </a:lnTo>
                    <a:lnTo>
                      <a:pt x="1915" y="608"/>
                    </a:lnTo>
                    <a:lnTo>
                      <a:pt x="1893" y="620"/>
                    </a:lnTo>
                    <a:lnTo>
                      <a:pt x="1878" y="630"/>
                    </a:lnTo>
                    <a:lnTo>
                      <a:pt x="1846" y="583"/>
                    </a:lnTo>
                    <a:lnTo>
                      <a:pt x="1822" y="532"/>
                    </a:lnTo>
                    <a:lnTo>
                      <a:pt x="1806" y="476"/>
                    </a:lnTo>
                    <a:lnTo>
                      <a:pt x="1799" y="418"/>
                    </a:lnTo>
                    <a:lnTo>
                      <a:pt x="1956" y="418"/>
                    </a:lnTo>
                    <a:lnTo>
                      <a:pt x="1958" y="462"/>
                    </a:lnTo>
                    <a:lnTo>
                      <a:pt x="1962" y="505"/>
                    </a:lnTo>
                    <a:lnTo>
                      <a:pt x="1969" y="546"/>
                    </a:lnTo>
                    <a:lnTo>
                      <a:pt x="1978" y="584"/>
                    </a:lnTo>
                    <a:lnTo>
                      <a:pt x="1978" y="218"/>
                    </a:lnTo>
                    <a:lnTo>
                      <a:pt x="1969" y="256"/>
                    </a:lnTo>
                    <a:lnTo>
                      <a:pt x="1962" y="297"/>
                    </a:lnTo>
                    <a:lnTo>
                      <a:pt x="1958" y="340"/>
                    </a:lnTo>
                    <a:lnTo>
                      <a:pt x="1956" y="384"/>
                    </a:lnTo>
                    <a:lnTo>
                      <a:pt x="1799" y="384"/>
                    </a:lnTo>
                    <a:lnTo>
                      <a:pt x="1806" y="326"/>
                    </a:lnTo>
                    <a:lnTo>
                      <a:pt x="1822" y="270"/>
                    </a:lnTo>
                    <a:lnTo>
                      <a:pt x="1847" y="219"/>
                    </a:lnTo>
                    <a:lnTo>
                      <a:pt x="1878" y="172"/>
                    </a:lnTo>
                    <a:lnTo>
                      <a:pt x="1894" y="182"/>
                    </a:lnTo>
                    <a:lnTo>
                      <a:pt x="1915" y="194"/>
                    </a:lnTo>
                    <a:lnTo>
                      <a:pt x="1943" y="206"/>
                    </a:lnTo>
                    <a:lnTo>
                      <a:pt x="1978" y="218"/>
                    </a:lnTo>
                    <a:lnTo>
                      <a:pt x="1978" y="183"/>
                    </a:lnTo>
                    <a:lnTo>
                      <a:pt x="1957" y="176"/>
                    </a:lnTo>
                    <a:lnTo>
                      <a:pt x="1949" y="172"/>
                    </a:lnTo>
                    <a:lnTo>
                      <a:pt x="1933" y="165"/>
                    </a:lnTo>
                    <a:lnTo>
                      <a:pt x="1914" y="155"/>
                    </a:lnTo>
                    <a:lnTo>
                      <a:pt x="1900" y="147"/>
                    </a:lnTo>
                    <a:lnTo>
                      <a:pt x="1936" y="114"/>
                    </a:lnTo>
                    <a:lnTo>
                      <a:pt x="1975" y="86"/>
                    </a:lnTo>
                    <a:lnTo>
                      <a:pt x="2018" y="64"/>
                    </a:lnTo>
                    <a:lnTo>
                      <a:pt x="2064" y="47"/>
                    </a:lnTo>
                    <a:lnTo>
                      <a:pt x="2064" y="14"/>
                    </a:lnTo>
                    <a:lnTo>
                      <a:pt x="2025" y="25"/>
                    </a:lnTo>
                    <a:lnTo>
                      <a:pt x="1963" y="55"/>
                    </a:lnTo>
                    <a:lnTo>
                      <a:pt x="1907" y="94"/>
                    </a:lnTo>
                    <a:lnTo>
                      <a:pt x="1859" y="143"/>
                    </a:lnTo>
                    <a:lnTo>
                      <a:pt x="1819" y="199"/>
                    </a:lnTo>
                    <a:lnTo>
                      <a:pt x="1790" y="261"/>
                    </a:lnTo>
                    <a:lnTo>
                      <a:pt x="1771" y="329"/>
                    </a:lnTo>
                    <a:lnTo>
                      <a:pt x="1765" y="401"/>
                    </a:lnTo>
                    <a:lnTo>
                      <a:pt x="1771" y="473"/>
                    </a:lnTo>
                    <a:lnTo>
                      <a:pt x="1790" y="541"/>
                    </a:lnTo>
                    <a:lnTo>
                      <a:pt x="1819" y="604"/>
                    </a:lnTo>
                    <a:lnTo>
                      <a:pt x="1859" y="660"/>
                    </a:lnTo>
                    <a:lnTo>
                      <a:pt x="1907" y="708"/>
                    </a:lnTo>
                    <a:lnTo>
                      <a:pt x="1963" y="748"/>
                    </a:lnTo>
                    <a:lnTo>
                      <a:pt x="2025" y="777"/>
                    </a:lnTo>
                    <a:lnTo>
                      <a:pt x="2092" y="796"/>
                    </a:lnTo>
                    <a:lnTo>
                      <a:pt x="2164" y="802"/>
                    </a:lnTo>
                    <a:lnTo>
                      <a:pt x="2236" y="796"/>
                    </a:lnTo>
                    <a:lnTo>
                      <a:pt x="2303" y="777"/>
                    </a:lnTo>
                    <a:lnTo>
                      <a:pt x="2324" y="767"/>
                    </a:lnTo>
                    <a:lnTo>
                      <a:pt x="2350" y="755"/>
                    </a:lnTo>
                    <a:lnTo>
                      <a:pt x="2365" y="748"/>
                    </a:lnTo>
                    <a:lnTo>
                      <a:pt x="2421" y="708"/>
                    </a:lnTo>
                    <a:lnTo>
                      <a:pt x="2469" y="660"/>
                    </a:lnTo>
                    <a:lnTo>
                      <a:pt x="2490" y="630"/>
                    </a:lnTo>
                    <a:lnTo>
                      <a:pt x="2509" y="604"/>
                    </a:lnTo>
                    <a:lnTo>
                      <a:pt x="2538" y="541"/>
                    </a:lnTo>
                    <a:lnTo>
                      <a:pt x="2557" y="473"/>
                    </a:lnTo>
                    <a:lnTo>
                      <a:pt x="2562" y="418"/>
                    </a:lnTo>
                    <a:lnTo>
                      <a:pt x="2563" y="401"/>
                    </a:lnTo>
                    <a:moveTo>
                      <a:pt x="5284" y="14729"/>
                    </a:moveTo>
                    <a:lnTo>
                      <a:pt x="5208" y="14760"/>
                    </a:lnTo>
                    <a:lnTo>
                      <a:pt x="5208" y="14829"/>
                    </a:lnTo>
                    <a:lnTo>
                      <a:pt x="4941" y="15495"/>
                    </a:lnTo>
                    <a:lnTo>
                      <a:pt x="4786" y="15251"/>
                    </a:lnTo>
                    <a:lnTo>
                      <a:pt x="4810" y="15227"/>
                    </a:lnTo>
                    <a:lnTo>
                      <a:pt x="5208" y="14829"/>
                    </a:lnTo>
                    <a:lnTo>
                      <a:pt x="5208" y="14760"/>
                    </a:lnTo>
                    <a:lnTo>
                      <a:pt x="5184" y="14769"/>
                    </a:lnTo>
                    <a:lnTo>
                      <a:pt x="5184" y="14806"/>
                    </a:lnTo>
                    <a:lnTo>
                      <a:pt x="4762" y="15227"/>
                    </a:lnTo>
                    <a:lnTo>
                      <a:pt x="4518" y="15072"/>
                    </a:lnTo>
                    <a:lnTo>
                      <a:pt x="5184" y="14806"/>
                    </a:lnTo>
                    <a:lnTo>
                      <a:pt x="5184" y="14769"/>
                    </a:lnTo>
                    <a:lnTo>
                      <a:pt x="4444" y="15065"/>
                    </a:lnTo>
                    <a:lnTo>
                      <a:pt x="4752" y="15261"/>
                    </a:lnTo>
                    <a:lnTo>
                      <a:pt x="4948" y="15569"/>
                    </a:lnTo>
                    <a:lnTo>
                      <a:pt x="4978" y="15495"/>
                    </a:lnTo>
                    <a:lnTo>
                      <a:pt x="5244" y="14829"/>
                    </a:lnTo>
                    <a:lnTo>
                      <a:pt x="5254" y="14806"/>
                    </a:lnTo>
                    <a:lnTo>
                      <a:pt x="5284" y="14729"/>
                    </a:lnTo>
                    <a:moveTo>
                      <a:pt x="7001" y="2754"/>
                    </a:moveTo>
                    <a:lnTo>
                      <a:pt x="6219" y="2754"/>
                    </a:lnTo>
                    <a:lnTo>
                      <a:pt x="6219" y="2788"/>
                    </a:lnTo>
                    <a:lnTo>
                      <a:pt x="7001" y="2788"/>
                    </a:lnTo>
                    <a:lnTo>
                      <a:pt x="7001" y="2754"/>
                    </a:lnTo>
                    <a:moveTo>
                      <a:pt x="7018" y="2173"/>
                    </a:moveTo>
                    <a:lnTo>
                      <a:pt x="6805" y="2173"/>
                    </a:lnTo>
                    <a:lnTo>
                      <a:pt x="6797" y="2180"/>
                    </a:lnTo>
                    <a:lnTo>
                      <a:pt x="6797" y="2199"/>
                    </a:lnTo>
                    <a:lnTo>
                      <a:pt x="6805" y="2207"/>
                    </a:lnTo>
                    <a:lnTo>
                      <a:pt x="6960" y="2207"/>
                    </a:lnTo>
                    <a:lnTo>
                      <a:pt x="6640" y="2526"/>
                    </a:lnTo>
                    <a:lnTo>
                      <a:pt x="6501" y="2386"/>
                    </a:lnTo>
                    <a:lnTo>
                      <a:pt x="6453" y="2338"/>
                    </a:lnTo>
                    <a:lnTo>
                      <a:pt x="6224" y="2567"/>
                    </a:lnTo>
                    <a:lnTo>
                      <a:pt x="6248" y="2591"/>
                    </a:lnTo>
                    <a:lnTo>
                      <a:pt x="6453" y="2386"/>
                    </a:lnTo>
                    <a:lnTo>
                      <a:pt x="6640" y="2574"/>
                    </a:lnTo>
                    <a:lnTo>
                      <a:pt x="6688" y="2526"/>
                    </a:lnTo>
                    <a:lnTo>
                      <a:pt x="6984" y="2231"/>
                    </a:lnTo>
                    <a:lnTo>
                      <a:pt x="6984" y="2386"/>
                    </a:lnTo>
                    <a:lnTo>
                      <a:pt x="6991" y="2394"/>
                    </a:lnTo>
                    <a:lnTo>
                      <a:pt x="7010" y="2394"/>
                    </a:lnTo>
                    <a:lnTo>
                      <a:pt x="7018" y="2386"/>
                    </a:lnTo>
                    <a:lnTo>
                      <a:pt x="7018" y="2231"/>
                    </a:lnTo>
                    <a:lnTo>
                      <a:pt x="7018" y="2173"/>
                    </a:lnTo>
                  </a:path>
                </a:pathLst>
              </a:custGeom>
              <a:solidFill>
                <a:srgbClr val="C5CA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pic>
            <p:nvPicPr>
              <p:cNvPr id="4109" name="Picture 13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209"/>
                <a:ext cx="6351" cy="13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4112" name="image4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79768" y="3291955"/>
            <a:ext cx="4616814" cy="358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249238" y="457200"/>
            <a:ext cx="247650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7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Rectangle 20"/>
          <p:cNvSpPr>
            <a:spLocks noChangeArrowheads="1"/>
          </p:cNvSpPr>
          <p:nvPr/>
        </p:nvSpPr>
        <p:spPr bwMode="auto">
          <a:xfrm>
            <a:off x="3590862" y="3513107"/>
            <a:ext cx="423333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Оценка качества </a:t>
            </a:r>
            <a:r>
              <a:rPr kumimoji="0" lang="ru-RU" altLang="ru-RU" sz="2400" b="0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госуслуг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режиме ре</a:t>
            </a:r>
            <a:r>
              <a:rPr lang="ru-RU" altLang="ru-RU" sz="24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льного времени</a:t>
            </a:r>
            <a:endParaRPr kumimoji="0" lang="en-US" altLang="ru-RU" sz="24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Оперативное решение проблем граждан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 получении </a:t>
            </a:r>
            <a:r>
              <a:rPr kumimoji="0" lang="ru-RU" altLang="ru-RU" sz="2400" b="0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госуслуг</a:t>
            </a:r>
            <a:r>
              <a:rPr kumimoji="0" lang="ru-RU" alt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72497" y="633486"/>
            <a:ext cx="90019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МОБИЛЬНОЕ ПРИЛОЖЕНИЕ</a:t>
            </a:r>
          </a:p>
        </p:txBody>
      </p:sp>
    </p:spTree>
    <p:extLst>
      <p:ext uri="{BB962C8B-B14F-4D97-AF65-F5344CB8AC3E}">
        <p14:creationId xmlns:p14="http://schemas.microsoft.com/office/powerpoint/2010/main" xmlns="" val="111668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grpSp>
        <p:nvGrpSpPr>
          <p:cNvPr id="18" name="Группа 17"/>
          <p:cNvGrpSpPr/>
          <p:nvPr/>
        </p:nvGrpSpPr>
        <p:grpSpPr>
          <a:xfrm>
            <a:off x="-25242" y="-74208"/>
            <a:ext cx="12207900" cy="7016783"/>
            <a:chOff x="-15900" y="-529"/>
            <a:chExt cx="12207900" cy="7016783"/>
          </a:xfrm>
        </p:grpSpPr>
        <p:sp>
          <p:nvSpPr>
            <p:cNvPr id="4" name="Rectangle 2"/>
            <p:cNvSpPr>
              <a:spLocks noChangeArrowheads="1"/>
            </p:cNvSpPr>
            <p:nvPr/>
          </p:nvSpPr>
          <p:spPr bwMode="auto">
            <a:xfrm>
              <a:off x="-15900" y="0"/>
              <a:ext cx="12207900" cy="7016254"/>
            </a:xfrm>
            <a:prstGeom prst="rect">
              <a:avLst/>
            </a:prstGeom>
            <a:solidFill>
              <a:srgbClr val="C6D6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9" name="Group 14"/>
            <p:cNvGrpSpPr>
              <a:grpSpLocks/>
            </p:cNvGrpSpPr>
            <p:nvPr/>
          </p:nvGrpSpPr>
          <p:grpSpPr bwMode="auto">
            <a:xfrm>
              <a:off x="14835" y="-529"/>
              <a:ext cx="3567336" cy="7016783"/>
              <a:chOff x="0" y="0"/>
              <a:chExt cx="10316" cy="17809"/>
            </a:xfrm>
          </p:grpSpPr>
          <p:pic>
            <p:nvPicPr>
              <p:cNvPr id="5135" name="Picture 15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0316" cy="178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Freeform 16"/>
              <p:cNvSpPr>
                <a:spLocks/>
              </p:cNvSpPr>
              <p:nvPr/>
            </p:nvSpPr>
            <p:spPr bwMode="auto">
              <a:xfrm>
                <a:off x="0" y="13"/>
                <a:ext cx="9310" cy="17780"/>
              </a:xfrm>
              <a:custGeom>
                <a:avLst/>
                <a:gdLst>
                  <a:gd name="T0" fmla="*/ 3134 w 9310"/>
                  <a:gd name="T1" fmla="+- 0 17714 14"/>
                  <a:gd name="T2" fmla="*/ 17714 h 17780"/>
                  <a:gd name="T3" fmla="*/ 3566 w 9310"/>
                  <a:gd name="T4" fmla="+- 0 17534 14"/>
                  <a:gd name="T5" fmla="*/ 17534 h 17780"/>
                  <a:gd name="T6" fmla="*/ 3990 w 9310"/>
                  <a:gd name="T7" fmla="+- 0 17354 14"/>
                  <a:gd name="T8" fmla="*/ 17354 h 17780"/>
                  <a:gd name="T9" fmla="*/ 4814 w 9310"/>
                  <a:gd name="T10" fmla="+- 0 16914 14"/>
                  <a:gd name="T11" fmla="*/ 16914 h 17780"/>
                  <a:gd name="T12" fmla="*/ 5535 w 9310"/>
                  <a:gd name="T13" fmla="+- 0 16414 14"/>
                  <a:gd name="T14" fmla="*/ 16414 h 17780"/>
                  <a:gd name="T15" fmla="*/ 5851 w 9310"/>
                  <a:gd name="T16" fmla="+- 0 16174 14"/>
                  <a:gd name="T17" fmla="*/ 16174 h 17780"/>
                  <a:gd name="T18" fmla="*/ 6218 w 9310"/>
                  <a:gd name="T19" fmla="+- 0 15854 14"/>
                  <a:gd name="T20" fmla="*/ 15854 h 17780"/>
                  <a:gd name="T21" fmla="*/ 6682 w 9310"/>
                  <a:gd name="T22" fmla="+- 0 15414 14"/>
                  <a:gd name="T23" fmla="*/ 15414 h 17780"/>
                  <a:gd name="T24" fmla="*/ 6943 w 9310"/>
                  <a:gd name="T25" fmla="+- 0 15134 14"/>
                  <a:gd name="T26" fmla="*/ 15134 h 17780"/>
                  <a:gd name="T27" fmla="*/ 7191 w 9310"/>
                  <a:gd name="T28" fmla="+- 0 14834 14"/>
                  <a:gd name="T29" fmla="*/ 14834 h 17780"/>
                  <a:gd name="T30" fmla="*/ 7425 w 9310"/>
                  <a:gd name="T31" fmla="+- 0 14554 14"/>
                  <a:gd name="T32" fmla="*/ 14554 h 17780"/>
                  <a:gd name="T33" fmla="*/ 7645 w 9310"/>
                  <a:gd name="T34" fmla="+- 0 14234 14"/>
                  <a:gd name="T35" fmla="*/ 14234 h 17780"/>
                  <a:gd name="T36" fmla="*/ 7852 w 9310"/>
                  <a:gd name="T37" fmla="+- 0 13934 14"/>
                  <a:gd name="T38" fmla="*/ 13934 h 17780"/>
                  <a:gd name="T39" fmla="*/ 8044 w 9310"/>
                  <a:gd name="T40" fmla="+- 0 13614 14"/>
                  <a:gd name="T41" fmla="*/ 13614 h 17780"/>
                  <a:gd name="T42" fmla="*/ 8224 w 9310"/>
                  <a:gd name="T43" fmla="+- 0 13294 14"/>
                  <a:gd name="T44" fmla="*/ 13294 h 17780"/>
                  <a:gd name="T45" fmla="*/ 8389 w 9310"/>
                  <a:gd name="T46" fmla="+- 0 12974 14"/>
                  <a:gd name="T47" fmla="*/ 12974 h 17780"/>
                  <a:gd name="T48" fmla="*/ 8541 w 9310"/>
                  <a:gd name="T49" fmla="+- 0 12634 14"/>
                  <a:gd name="T50" fmla="*/ 12634 h 17780"/>
                  <a:gd name="T51" fmla="*/ 8679 w 9310"/>
                  <a:gd name="T52" fmla="+- 0 12294 14"/>
                  <a:gd name="T53" fmla="*/ 12294 h 17780"/>
                  <a:gd name="T54" fmla="*/ 8804 w 9310"/>
                  <a:gd name="T55" fmla="+- 0 11954 14"/>
                  <a:gd name="T56" fmla="*/ 11954 h 17780"/>
                  <a:gd name="T57" fmla="*/ 8915 w 9310"/>
                  <a:gd name="T58" fmla="+- 0 11614 14"/>
                  <a:gd name="T59" fmla="*/ 11614 h 17780"/>
                  <a:gd name="T60" fmla="*/ 9012 w 9310"/>
                  <a:gd name="T61" fmla="+- 0 11254 14"/>
                  <a:gd name="T62" fmla="*/ 11254 h 17780"/>
                  <a:gd name="T63" fmla="*/ 9095 w 9310"/>
                  <a:gd name="T64" fmla="+- 0 10914 14"/>
                  <a:gd name="T65" fmla="*/ 10914 h 17780"/>
                  <a:gd name="T66" fmla="*/ 9165 w 9310"/>
                  <a:gd name="T67" fmla="+- 0 10554 14"/>
                  <a:gd name="T68" fmla="*/ 10554 h 17780"/>
                  <a:gd name="T69" fmla="*/ 9221 w 9310"/>
                  <a:gd name="T70" fmla="+- 0 10194 14"/>
                  <a:gd name="T71" fmla="*/ 10194 h 17780"/>
                  <a:gd name="T72" fmla="*/ 9264 w 9310"/>
                  <a:gd name="T73" fmla="+- 0 9854 14"/>
                  <a:gd name="T74" fmla="*/ 9854 h 17780"/>
                  <a:gd name="T75" fmla="*/ 9292 w 9310"/>
                  <a:gd name="T76" fmla="+- 0 9494 14"/>
                  <a:gd name="T77" fmla="*/ 9494 h 17780"/>
                  <a:gd name="T78" fmla="*/ 9307 w 9310"/>
                  <a:gd name="T79" fmla="+- 0 9134 14"/>
                  <a:gd name="T80" fmla="*/ 9134 h 17780"/>
                  <a:gd name="T81" fmla="*/ 9309 w 9310"/>
                  <a:gd name="T82" fmla="+- 0 8774 14"/>
                  <a:gd name="T83" fmla="*/ 8774 h 17780"/>
                  <a:gd name="T84" fmla="*/ 9296 w 9310"/>
                  <a:gd name="T85" fmla="+- 0 8414 14"/>
                  <a:gd name="T86" fmla="*/ 8414 h 17780"/>
                  <a:gd name="T87" fmla="*/ 9270 w 9310"/>
                  <a:gd name="T88" fmla="+- 0 8054 14"/>
                  <a:gd name="T89" fmla="*/ 8054 h 17780"/>
                  <a:gd name="T90" fmla="*/ 9231 w 9310"/>
                  <a:gd name="T91" fmla="+- 0 7694 14"/>
                  <a:gd name="T92" fmla="*/ 7694 h 17780"/>
                  <a:gd name="T93" fmla="*/ 9177 w 9310"/>
                  <a:gd name="T94" fmla="+- 0 7334 14"/>
                  <a:gd name="T95" fmla="*/ 7334 h 17780"/>
                  <a:gd name="T96" fmla="*/ 9110 w 9310"/>
                  <a:gd name="T97" fmla="+- 0 6994 14"/>
                  <a:gd name="T98" fmla="*/ 6994 h 17780"/>
                  <a:gd name="T99" fmla="*/ 9030 w 9310"/>
                  <a:gd name="T100" fmla="+- 0 6634 14"/>
                  <a:gd name="T101" fmla="*/ 6634 h 17780"/>
                  <a:gd name="T102" fmla="*/ 8935 w 9310"/>
                  <a:gd name="T103" fmla="+- 0 6294 14"/>
                  <a:gd name="T104" fmla="*/ 6294 h 17780"/>
                  <a:gd name="T105" fmla="*/ 8827 w 9310"/>
                  <a:gd name="T106" fmla="+- 0 5934 14"/>
                  <a:gd name="T107" fmla="*/ 5934 h 17780"/>
                  <a:gd name="T108" fmla="*/ 8705 w 9310"/>
                  <a:gd name="T109" fmla="+- 0 5594 14"/>
                  <a:gd name="T110" fmla="*/ 5594 h 17780"/>
                  <a:gd name="T111" fmla="*/ 8570 w 9310"/>
                  <a:gd name="T112" fmla="+- 0 5254 14"/>
                  <a:gd name="T113" fmla="*/ 5254 h 17780"/>
                  <a:gd name="T114" fmla="*/ 8421 w 9310"/>
                  <a:gd name="T115" fmla="+- 0 4934 14"/>
                  <a:gd name="T116" fmla="*/ 4934 h 17780"/>
                  <a:gd name="T117" fmla="*/ 8258 w 9310"/>
                  <a:gd name="T118" fmla="+- 0 4594 14"/>
                  <a:gd name="T119" fmla="*/ 4594 h 17780"/>
                  <a:gd name="T120" fmla="*/ 8081 w 9310"/>
                  <a:gd name="T121" fmla="+- 0 4274 14"/>
                  <a:gd name="T122" fmla="*/ 4274 h 17780"/>
                  <a:gd name="T123" fmla="*/ 7891 w 9310"/>
                  <a:gd name="T124" fmla="+- 0 3954 14"/>
                  <a:gd name="T125" fmla="*/ 3954 h 17780"/>
                  <a:gd name="T126" fmla="*/ 7687 w 9310"/>
                  <a:gd name="T127" fmla="+- 0 3654 14"/>
                  <a:gd name="T128" fmla="*/ 3654 h 17780"/>
                  <a:gd name="T129" fmla="*/ 7470 w 9310"/>
                  <a:gd name="T130" fmla="+- 0 3354 14"/>
                  <a:gd name="T131" fmla="*/ 3354 h 17780"/>
                  <a:gd name="T132" fmla="*/ 7239 w 9310"/>
                  <a:gd name="T133" fmla="+- 0 3054 14"/>
                  <a:gd name="T134" fmla="*/ 3054 h 17780"/>
                  <a:gd name="T135" fmla="*/ 6994 w 9310"/>
                  <a:gd name="T136" fmla="+- 0 2754 14"/>
                  <a:gd name="T137" fmla="*/ 2754 h 17780"/>
                  <a:gd name="T138" fmla="*/ 6735 w 9310"/>
                  <a:gd name="T139" fmla="+- 0 2474 14"/>
                  <a:gd name="T140" fmla="*/ 2474 h 17780"/>
                  <a:gd name="T141" fmla="*/ 6277 w 9310"/>
                  <a:gd name="T142" fmla="+- 0 2014 14"/>
                  <a:gd name="T143" fmla="*/ 2014 h 17780"/>
                  <a:gd name="T144" fmla="*/ 5909 w 9310"/>
                  <a:gd name="T145" fmla="+- 0 1714 14"/>
                  <a:gd name="T146" fmla="*/ 1714 h 17780"/>
                  <a:gd name="T147" fmla="*/ 5465 w 9310"/>
                  <a:gd name="T148" fmla="+- 0 1354 14"/>
                  <a:gd name="T149" fmla="*/ 1354 h 17780"/>
                  <a:gd name="T150" fmla="*/ 4463 w 9310"/>
                  <a:gd name="T151" fmla="+- 0 714 14"/>
                  <a:gd name="T152" fmla="*/ 714 h 17780"/>
                  <a:gd name="T153" fmla="*/ 3834 w 9310"/>
                  <a:gd name="T154" fmla="+- 0 414 14"/>
                  <a:gd name="T155" fmla="*/ 414 h 17780"/>
                  <a:gd name="T156" fmla="*/ 3477 w 9310"/>
                  <a:gd name="T157" fmla="+- 0 254 14"/>
                  <a:gd name="T158" fmla="*/ 254 h 17780"/>
                  <a:gd name="T159" fmla="*/ 2969 w 9310"/>
                  <a:gd name="T160" fmla="+- 0 74 14"/>
                  <a:gd name="T161" fmla="*/ 74 h 17780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  <a:cxn ang="0">
                    <a:pos x="T12" y="T14"/>
                  </a:cxn>
                  <a:cxn ang="0">
                    <a:pos x="T15" y="T17"/>
                  </a:cxn>
                  <a:cxn ang="0">
                    <a:pos x="T18" y="T20"/>
                  </a:cxn>
                  <a:cxn ang="0">
                    <a:pos x="T21" y="T23"/>
                  </a:cxn>
                  <a:cxn ang="0">
                    <a:pos x="T24" y="T26"/>
                  </a:cxn>
                  <a:cxn ang="0">
                    <a:pos x="T27" y="T29"/>
                  </a:cxn>
                  <a:cxn ang="0">
                    <a:pos x="T30" y="T32"/>
                  </a:cxn>
                  <a:cxn ang="0">
                    <a:pos x="T33" y="T35"/>
                  </a:cxn>
                  <a:cxn ang="0">
                    <a:pos x="T36" y="T38"/>
                  </a:cxn>
                  <a:cxn ang="0">
                    <a:pos x="T39" y="T41"/>
                  </a:cxn>
                  <a:cxn ang="0">
                    <a:pos x="T42" y="T44"/>
                  </a:cxn>
                  <a:cxn ang="0">
                    <a:pos x="T45" y="T47"/>
                  </a:cxn>
                  <a:cxn ang="0">
                    <a:pos x="T48" y="T50"/>
                  </a:cxn>
                  <a:cxn ang="0">
                    <a:pos x="T51" y="T53"/>
                  </a:cxn>
                  <a:cxn ang="0">
                    <a:pos x="T54" y="T56"/>
                  </a:cxn>
                  <a:cxn ang="0">
                    <a:pos x="T57" y="T59"/>
                  </a:cxn>
                  <a:cxn ang="0">
                    <a:pos x="T60" y="T62"/>
                  </a:cxn>
                  <a:cxn ang="0">
                    <a:pos x="T63" y="T65"/>
                  </a:cxn>
                  <a:cxn ang="0">
                    <a:pos x="T66" y="T68"/>
                  </a:cxn>
                  <a:cxn ang="0">
                    <a:pos x="T69" y="T71"/>
                  </a:cxn>
                  <a:cxn ang="0">
                    <a:pos x="T72" y="T74"/>
                  </a:cxn>
                  <a:cxn ang="0">
                    <a:pos x="T75" y="T77"/>
                  </a:cxn>
                  <a:cxn ang="0">
                    <a:pos x="T78" y="T80"/>
                  </a:cxn>
                  <a:cxn ang="0">
                    <a:pos x="T81" y="T83"/>
                  </a:cxn>
                  <a:cxn ang="0">
                    <a:pos x="T84" y="T86"/>
                  </a:cxn>
                  <a:cxn ang="0">
                    <a:pos x="T87" y="T89"/>
                  </a:cxn>
                  <a:cxn ang="0">
                    <a:pos x="T90" y="T92"/>
                  </a:cxn>
                  <a:cxn ang="0">
                    <a:pos x="T93" y="T95"/>
                  </a:cxn>
                  <a:cxn ang="0">
                    <a:pos x="T96" y="T98"/>
                  </a:cxn>
                  <a:cxn ang="0">
                    <a:pos x="T99" y="T101"/>
                  </a:cxn>
                  <a:cxn ang="0">
                    <a:pos x="T102" y="T104"/>
                  </a:cxn>
                  <a:cxn ang="0">
                    <a:pos x="T105" y="T107"/>
                  </a:cxn>
                  <a:cxn ang="0">
                    <a:pos x="T108" y="T110"/>
                  </a:cxn>
                  <a:cxn ang="0">
                    <a:pos x="T111" y="T113"/>
                  </a:cxn>
                  <a:cxn ang="0">
                    <a:pos x="T114" y="T116"/>
                  </a:cxn>
                  <a:cxn ang="0">
                    <a:pos x="T117" y="T119"/>
                  </a:cxn>
                  <a:cxn ang="0">
                    <a:pos x="T120" y="T122"/>
                  </a:cxn>
                  <a:cxn ang="0">
                    <a:pos x="T123" y="T125"/>
                  </a:cxn>
                  <a:cxn ang="0">
                    <a:pos x="T126" y="T128"/>
                  </a:cxn>
                  <a:cxn ang="0">
                    <a:pos x="T129" y="T131"/>
                  </a:cxn>
                  <a:cxn ang="0">
                    <a:pos x="T132" y="T134"/>
                  </a:cxn>
                  <a:cxn ang="0">
                    <a:pos x="T135" y="T137"/>
                  </a:cxn>
                  <a:cxn ang="0">
                    <a:pos x="T138" y="T140"/>
                  </a:cxn>
                  <a:cxn ang="0">
                    <a:pos x="T141" y="T143"/>
                  </a:cxn>
                  <a:cxn ang="0">
                    <a:pos x="T144" y="T146"/>
                  </a:cxn>
                  <a:cxn ang="0">
                    <a:pos x="T147" y="T149"/>
                  </a:cxn>
                  <a:cxn ang="0">
                    <a:pos x="T150" y="T152"/>
                  </a:cxn>
                  <a:cxn ang="0">
                    <a:pos x="T153" y="T155"/>
                  </a:cxn>
                  <a:cxn ang="0">
                    <a:pos x="T156" y="T158"/>
                  </a:cxn>
                  <a:cxn ang="0">
                    <a:pos x="T159" y="T161"/>
                  </a:cxn>
                </a:cxnLst>
                <a:rect l="0" t="0" r="r" b="b"/>
                <a:pathLst>
                  <a:path w="9310" h="17780">
                    <a:moveTo>
                      <a:pt x="2823" y="0"/>
                    </a:moveTo>
                    <a:lnTo>
                      <a:pt x="0" y="0"/>
                    </a:lnTo>
                    <a:lnTo>
                      <a:pt x="0" y="17780"/>
                    </a:lnTo>
                    <a:lnTo>
                      <a:pt x="2843" y="17780"/>
                    </a:lnTo>
                    <a:lnTo>
                      <a:pt x="3134" y="17700"/>
                    </a:lnTo>
                    <a:lnTo>
                      <a:pt x="3207" y="17660"/>
                    </a:lnTo>
                    <a:lnTo>
                      <a:pt x="3279" y="17640"/>
                    </a:lnTo>
                    <a:lnTo>
                      <a:pt x="3351" y="17600"/>
                    </a:lnTo>
                    <a:lnTo>
                      <a:pt x="3494" y="17560"/>
                    </a:lnTo>
                    <a:lnTo>
                      <a:pt x="3566" y="17520"/>
                    </a:lnTo>
                    <a:lnTo>
                      <a:pt x="3637" y="17500"/>
                    </a:lnTo>
                    <a:lnTo>
                      <a:pt x="3708" y="17460"/>
                    </a:lnTo>
                    <a:lnTo>
                      <a:pt x="3779" y="17440"/>
                    </a:lnTo>
                    <a:lnTo>
                      <a:pt x="3920" y="17360"/>
                    </a:lnTo>
                    <a:lnTo>
                      <a:pt x="3990" y="17340"/>
                    </a:lnTo>
                    <a:lnTo>
                      <a:pt x="4130" y="17260"/>
                    </a:lnTo>
                    <a:lnTo>
                      <a:pt x="4199" y="17240"/>
                    </a:lnTo>
                    <a:lnTo>
                      <a:pt x="4611" y="17000"/>
                    </a:lnTo>
                    <a:lnTo>
                      <a:pt x="4679" y="16980"/>
                    </a:lnTo>
                    <a:lnTo>
                      <a:pt x="4814" y="16900"/>
                    </a:lnTo>
                    <a:lnTo>
                      <a:pt x="4881" y="16840"/>
                    </a:lnTo>
                    <a:lnTo>
                      <a:pt x="5212" y="16640"/>
                    </a:lnTo>
                    <a:lnTo>
                      <a:pt x="5277" y="16580"/>
                    </a:lnTo>
                    <a:lnTo>
                      <a:pt x="5471" y="16460"/>
                    </a:lnTo>
                    <a:lnTo>
                      <a:pt x="5535" y="16400"/>
                    </a:lnTo>
                    <a:lnTo>
                      <a:pt x="5599" y="16360"/>
                    </a:lnTo>
                    <a:lnTo>
                      <a:pt x="5662" y="16300"/>
                    </a:lnTo>
                    <a:lnTo>
                      <a:pt x="5725" y="16260"/>
                    </a:lnTo>
                    <a:lnTo>
                      <a:pt x="5788" y="16200"/>
                    </a:lnTo>
                    <a:lnTo>
                      <a:pt x="5851" y="16160"/>
                    </a:lnTo>
                    <a:lnTo>
                      <a:pt x="5913" y="16100"/>
                    </a:lnTo>
                    <a:lnTo>
                      <a:pt x="5975" y="16060"/>
                    </a:lnTo>
                    <a:lnTo>
                      <a:pt x="6036" y="16000"/>
                    </a:lnTo>
                    <a:lnTo>
                      <a:pt x="6097" y="15960"/>
                    </a:lnTo>
                    <a:lnTo>
                      <a:pt x="6218" y="15840"/>
                    </a:lnTo>
                    <a:lnTo>
                      <a:pt x="6278" y="15800"/>
                    </a:lnTo>
                    <a:lnTo>
                      <a:pt x="6456" y="15620"/>
                    </a:lnTo>
                    <a:lnTo>
                      <a:pt x="6573" y="15500"/>
                    </a:lnTo>
                    <a:lnTo>
                      <a:pt x="6628" y="15460"/>
                    </a:lnTo>
                    <a:lnTo>
                      <a:pt x="6682" y="15400"/>
                    </a:lnTo>
                    <a:lnTo>
                      <a:pt x="6735" y="15340"/>
                    </a:lnTo>
                    <a:lnTo>
                      <a:pt x="6788" y="15280"/>
                    </a:lnTo>
                    <a:lnTo>
                      <a:pt x="6840" y="15240"/>
                    </a:lnTo>
                    <a:lnTo>
                      <a:pt x="6892" y="15180"/>
                    </a:lnTo>
                    <a:lnTo>
                      <a:pt x="6943" y="15120"/>
                    </a:lnTo>
                    <a:lnTo>
                      <a:pt x="6994" y="15060"/>
                    </a:lnTo>
                    <a:lnTo>
                      <a:pt x="7044" y="15000"/>
                    </a:lnTo>
                    <a:lnTo>
                      <a:pt x="7093" y="14940"/>
                    </a:lnTo>
                    <a:lnTo>
                      <a:pt x="7142" y="14880"/>
                    </a:lnTo>
                    <a:lnTo>
                      <a:pt x="7191" y="14820"/>
                    </a:lnTo>
                    <a:lnTo>
                      <a:pt x="7239" y="14760"/>
                    </a:lnTo>
                    <a:lnTo>
                      <a:pt x="7286" y="14720"/>
                    </a:lnTo>
                    <a:lnTo>
                      <a:pt x="7333" y="14660"/>
                    </a:lnTo>
                    <a:lnTo>
                      <a:pt x="7379" y="14600"/>
                    </a:lnTo>
                    <a:lnTo>
                      <a:pt x="7425" y="14540"/>
                    </a:lnTo>
                    <a:lnTo>
                      <a:pt x="7470" y="14480"/>
                    </a:lnTo>
                    <a:lnTo>
                      <a:pt x="7514" y="14420"/>
                    </a:lnTo>
                    <a:lnTo>
                      <a:pt x="7558" y="14340"/>
                    </a:lnTo>
                    <a:lnTo>
                      <a:pt x="7602" y="14280"/>
                    </a:lnTo>
                    <a:lnTo>
                      <a:pt x="7645" y="14220"/>
                    </a:lnTo>
                    <a:lnTo>
                      <a:pt x="7687" y="14160"/>
                    </a:lnTo>
                    <a:lnTo>
                      <a:pt x="7729" y="14100"/>
                    </a:lnTo>
                    <a:lnTo>
                      <a:pt x="7771" y="14040"/>
                    </a:lnTo>
                    <a:lnTo>
                      <a:pt x="7811" y="13980"/>
                    </a:lnTo>
                    <a:lnTo>
                      <a:pt x="7852" y="13920"/>
                    </a:lnTo>
                    <a:lnTo>
                      <a:pt x="7891" y="13860"/>
                    </a:lnTo>
                    <a:lnTo>
                      <a:pt x="7930" y="13800"/>
                    </a:lnTo>
                    <a:lnTo>
                      <a:pt x="7969" y="13720"/>
                    </a:lnTo>
                    <a:lnTo>
                      <a:pt x="8007" y="13660"/>
                    </a:lnTo>
                    <a:lnTo>
                      <a:pt x="8044" y="13600"/>
                    </a:lnTo>
                    <a:lnTo>
                      <a:pt x="8081" y="13540"/>
                    </a:lnTo>
                    <a:lnTo>
                      <a:pt x="8118" y="13480"/>
                    </a:lnTo>
                    <a:lnTo>
                      <a:pt x="8154" y="13400"/>
                    </a:lnTo>
                    <a:lnTo>
                      <a:pt x="8189" y="13340"/>
                    </a:lnTo>
                    <a:lnTo>
                      <a:pt x="8224" y="13280"/>
                    </a:lnTo>
                    <a:lnTo>
                      <a:pt x="8258" y="13220"/>
                    </a:lnTo>
                    <a:lnTo>
                      <a:pt x="8292" y="13140"/>
                    </a:lnTo>
                    <a:lnTo>
                      <a:pt x="8325" y="13080"/>
                    </a:lnTo>
                    <a:lnTo>
                      <a:pt x="8357" y="13020"/>
                    </a:lnTo>
                    <a:lnTo>
                      <a:pt x="8389" y="12960"/>
                    </a:lnTo>
                    <a:lnTo>
                      <a:pt x="8421" y="12880"/>
                    </a:lnTo>
                    <a:lnTo>
                      <a:pt x="8452" y="12820"/>
                    </a:lnTo>
                    <a:lnTo>
                      <a:pt x="8482" y="12760"/>
                    </a:lnTo>
                    <a:lnTo>
                      <a:pt x="8512" y="12680"/>
                    </a:lnTo>
                    <a:lnTo>
                      <a:pt x="8541" y="12620"/>
                    </a:lnTo>
                    <a:lnTo>
                      <a:pt x="8570" y="12560"/>
                    </a:lnTo>
                    <a:lnTo>
                      <a:pt x="8598" y="12480"/>
                    </a:lnTo>
                    <a:lnTo>
                      <a:pt x="8626" y="12420"/>
                    </a:lnTo>
                    <a:lnTo>
                      <a:pt x="8653" y="12340"/>
                    </a:lnTo>
                    <a:lnTo>
                      <a:pt x="8679" y="12280"/>
                    </a:lnTo>
                    <a:lnTo>
                      <a:pt x="8705" y="12220"/>
                    </a:lnTo>
                    <a:lnTo>
                      <a:pt x="8731" y="12140"/>
                    </a:lnTo>
                    <a:lnTo>
                      <a:pt x="8756" y="12080"/>
                    </a:lnTo>
                    <a:lnTo>
                      <a:pt x="8780" y="12000"/>
                    </a:lnTo>
                    <a:lnTo>
                      <a:pt x="8804" y="11940"/>
                    </a:lnTo>
                    <a:lnTo>
                      <a:pt x="8827" y="11880"/>
                    </a:lnTo>
                    <a:lnTo>
                      <a:pt x="8850" y="11800"/>
                    </a:lnTo>
                    <a:lnTo>
                      <a:pt x="8872" y="11740"/>
                    </a:lnTo>
                    <a:lnTo>
                      <a:pt x="8894" y="11660"/>
                    </a:lnTo>
                    <a:lnTo>
                      <a:pt x="8915" y="11600"/>
                    </a:lnTo>
                    <a:lnTo>
                      <a:pt x="8935" y="11520"/>
                    </a:lnTo>
                    <a:lnTo>
                      <a:pt x="8955" y="11460"/>
                    </a:lnTo>
                    <a:lnTo>
                      <a:pt x="8975" y="11380"/>
                    </a:lnTo>
                    <a:lnTo>
                      <a:pt x="8994" y="11320"/>
                    </a:lnTo>
                    <a:lnTo>
                      <a:pt x="9012" y="11240"/>
                    </a:lnTo>
                    <a:lnTo>
                      <a:pt x="9030" y="11180"/>
                    </a:lnTo>
                    <a:lnTo>
                      <a:pt x="9047" y="11100"/>
                    </a:lnTo>
                    <a:lnTo>
                      <a:pt x="9064" y="11040"/>
                    </a:lnTo>
                    <a:lnTo>
                      <a:pt x="9080" y="10960"/>
                    </a:lnTo>
                    <a:lnTo>
                      <a:pt x="9095" y="10900"/>
                    </a:lnTo>
                    <a:lnTo>
                      <a:pt x="9110" y="10820"/>
                    </a:lnTo>
                    <a:lnTo>
                      <a:pt x="9125" y="10760"/>
                    </a:lnTo>
                    <a:lnTo>
                      <a:pt x="9139" y="10680"/>
                    </a:lnTo>
                    <a:lnTo>
                      <a:pt x="9152" y="10620"/>
                    </a:lnTo>
                    <a:lnTo>
                      <a:pt x="9165" y="10540"/>
                    </a:lnTo>
                    <a:lnTo>
                      <a:pt x="9177" y="10480"/>
                    </a:lnTo>
                    <a:lnTo>
                      <a:pt x="9189" y="10400"/>
                    </a:lnTo>
                    <a:lnTo>
                      <a:pt x="9200" y="10340"/>
                    </a:lnTo>
                    <a:lnTo>
                      <a:pt x="9211" y="10260"/>
                    </a:lnTo>
                    <a:lnTo>
                      <a:pt x="9221" y="10180"/>
                    </a:lnTo>
                    <a:lnTo>
                      <a:pt x="9231" y="10120"/>
                    </a:lnTo>
                    <a:lnTo>
                      <a:pt x="9240" y="10040"/>
                    </a:lnTo>
                    <a:lnTo>
                      <a:pt x="9248" y="9980"/>
                    </a:lnTo>
                    <a:lnTo>
                      <a:pt x="9256" y="9900"/>
                    </a:lnTo>
                    <a:lnTo>
                      <a:pt x="9264" y="9840"/>
                    </a:lnTo>
                    <a:lnTo>
                      <a:pt x="9270" y="9760"/>
                    </a:lnTo>
                    <a:lnTo>
                      <a:pt x="9277" y="9680"/>
                    </a:lnTo>
                    <a:lnTo>
                      <a:pt x="9283" y="9620"/>
                    </a:lnTo>
                    <a:lnTo>
                      <a:pt x="9288" y="9540"/>
                    </a:lnTo>
                    <a:lnTo>
                      <a:pt x="9292" y="9480"/>
                    </a:lnTo>
                    <a:lnTo>
                      <a:pt x="9296" y="9400"/>
                    </a:lnTo>
                    <a:lnTo>
                      <a:pt x="9300" y="9340"/>
                    </a:lnTo>
                    <a:lnTo>
                      <a:pt x="9303" y="9260"/>
                    </a:lnTo>
                    <a:lnTo>
                      <a:pt x="9306" y="9180"/>
                    </a:lnTo>
                    <a:lnTo>
                      <a:pt x="9307" y="9120"/>
                    </a:lnTo>
                    <a:lnTo>
                      <a:pt x="9309" y="9040"/>
                    </a:lnTo>
                    <a:lnTo>
                      <a:pt x="9310" y="8980"/>
                    </a:lnTo>
                    <a:lnTo>
                      <a:pt x="9310" y="8900"/>
                    </a:lnTo>
                    <a:lnTo>
                      <a:pt x="9310" y="8820"/>
                    </a:lnTo>
                    <a:lnTo>
                      <a:pt x="9309" y="8760"/>
                    </a:lnTo>
                    <a:lnTo>
                      <a:pt x="9307" y="8680"/>
                    </a:lnTo>
                    <a:lnTo>
                      <a:pt x="9306" y="8620"/>
                    </a:lnTo>
                    <a:lnTo>
                      <a:pt x="9303" y="8540"/>
                    </a:lnTo>
                    <a:lnTo>
                      <a:pt x="9300" y="8480"/>
                    </a:lnTo>
                    <a:lnTo>
                      <a:pt x="9296" y="8400"/>
                    </a:lnTo>
                    <a:lnTo>
                      <a:pt x="9292" y="8320"/>
                    </a:lnTo>
                    <a:lnTo>
                      <a:pt x="9288" y="8260"/>
                    </a:lnTo>
                    <a:lnTo>
                      <a:pt x="9283" y="8180"/>
                    </a:lnTo>
                    <a:lnTo>
                      <a:pt x="9277" y="8120"/>
                    </a:lnTo>
                    <a:lnTo>
                      <a:pt x="9270" y="8040"/>
                    </a:lnTo>
                    <a:lnTo>
                      <a:pt x="9264" y="7960"/>
                    </a:lnTo>
                    <a:lnTo>
                      <a:pt x="9256" y="7900"/>
                    </a:lnTo>
                    <a:lnTo>
                      <a:pt x="9248" y="7820"/>
                    </a:lnTo>
                    <a:lnTo>
                      <a:pt x="9240" y="7760"/>
                    </a:lnTo>
                    <a:lnTo>
                      <a:pt x="9231" y="7680"/>
                    </a:lnTo>
                    <a:lnTo>
                      <a:pt x="9221" y="7620"/>
                    </a:lnTo>
                    <a:lnTo>
                      <a:pt x="9211" y="7540"/>
                    </a:lnTo>
                    <a:lnTo>
                      <a:pt x="9200" y="7480"/>
                    </a:lnTo>
                    <a:lnTo>
                      <a:pt x="9189" y="7400"/>
                    </a:lnTo>
                    <a:lnTo>
                      <a:pt x="9177" y="7320"/>
                    </a:lnTo>
                    <a:lnTo>
                      <a:pt x="9165" y="7260"/>
                    </a:lnTo>
                    <a:lnTo>
                      <a:pt x="9152" y="7180"/>
                    </a:lnTo>
                    <a:lnTo>
                      <a:pt x="9139" y="7120"/>
                    </a:lnTo>
                    <a:lnTo>
                      <a:pt x="9125" y="7040"/>
                    </a:lnTo>
                    <a:lnTo>
                      <a:pt x="9110" y="6980"/>
                    </a:lnTo>
                    <a:lnTo>
                      <a:pt x="9095" y="6900"/>
                    </a:lnTo>
                    <a:lnTo>
                      <a:pt x="9080" y="6840"/>
                    </a:lnTo>
                    <a:lnTo>
                      <a:pt x="9064" y="6760"/>
                    </a:lnTo>
                    <a:lnTo>
                      <a:pt x="9047" y="6700"/>
                    </a:lnTo>
                    <a:lnTo>
                      <a:pt x="9030" y="6620"/>
                    </a:lnTo>
                    <a:lnTo>
                      <a:pt x="9012" y="6560"/>
                    </a:lnTo>
                    <a:lnTo>
                      <a:pt x="8994" y="6480"/>
                    </a:lnTo>
                    <a:lnTo>
                      <a:pt x="8975" y="6420"/>
                    </a:lnTo>
                    <a:lnTo>
                      <a:pt x="8955" y="6340"/>
                    </a:lnTo>
                    <a:lnTo>
                      <a:pt x="8935" y="6280"/>
                    </a:lnTo>
                    <a:lnTo>
                      <a:pt x="8915" y="6200"/>
                    </a:lnTo>
                    <a:lnTo>
                      <a:pt x="8894" y="6140"/>
                    </a:lnTo>
                    <a:lnTo>
                      <a:pt x="8872" y="6060"/>
                    </a:lnTo>
                    <a:lnTo>
                      <a:pt x="8850" y="6000"/>
                    </a:lnTo>
                    <a:lnTo>
                      <a:pt x="8827" y="5920"/>
                    </a:lnTo>
                    <a:lnTo>
                      <a:pt x="8804" y="5860"/>
                    </a:lnTo>
                    <a:lnTo>
                      <a:pt x="8780" y="5800"/>
                    </a:lnTo>
                    <a:lnTo>
                      <a:pt x="8756" y="5720"/>
                    </a:lnTo>
                    <a:lnTo>
                      <a:pt x="8731" y="5660"/>
                    </a:lnTo>
                    <a:lnTo>
                      <a:pt x="8705" y="5580"/>
                    </a:lnTo>
                    <a:lnTo>
                      <a:pt x="8679" y="5520"/>
                    </a:lnTo>
                    <a:lnTo>
                      <a:pt x="8653" y="5460"/>
                    </a:lnTo>
                    <a:lnTo>
                      <a:pt x="8626" y="5380"/>
                    </a:lnTo>
                    <a:lnTo>
                      <a:pt x="8598" y="5320"/>
                    </a:lnTo>
                    <a:lnTo>
                      <a:pt x="8570" y="5240"/>
                    </a:lnTo>
                    <a:lnTo>
                      <a:pt x="8541" y="5180"/>
                    </a:lnTo>
                    <a:lnTo>
                      <a:pt x="8512" y="5120"/>
                    </a:lnTo>
                    <a:lnTo>
                      <a:pt x="8482" y="5040"/>
                    </a:lnTo>
                    <a:lnTo>
                      <a:pt x="8452" y="4980"/>
                    </a:lnTo>
                    <a:lnTo>
                      <a:pt x="8421" y="4920"/>
                    </a:lnTo>
                    <a:lnTo>
                      <a:pt x="8389" y="4860"/>
                    </a:lnTo>
                    <a:lnTo>
                      <a:pt x="8357" y="4780"/>
                    </a:lnTo>
                    <a:lnTo>
                      <a:pt x="8325" y="4720"/>
                    </a:lnTo>
                    <a:lnTo>
                      <a:pt x="8292" y="4660"/>
                    </a:lnTo>
                    <a:lnTo>
                      <a:pt x="8258" y="4580"/>
                    </a:lnTo>
                    <a:lnTo>
                      <a:pt x="8224" y="4520"/>
                    </a:lnTo>
                    <a:lnTo>
                      <a:pt x="8189" y="4460"/>
                    </a:lnTo>
                    <a:lnTo>
                      <a:pt x="8154" y="4400"/>
                    </a:lnTo>
                    <a:lnTo>
                      <a:pt x="8118" y="4320"/>
                    </a:lnTo>
                    <a:lnTo>
                      <a:pt x="8081" y="4260"/>
                    </a:lnTo>
                    <a:lnTo>
                      <a:pt x="8044" y="4200"/>
                    </a:lnTo>
                    <a:lnTo>
                      <a:pt x="8007" y="4140"/>
                    </a:lnTo>
                    <a:lnTo>
                      <a:pt x="7969" y="4080"/>
                    </a:lnTo>
                    <a:lnTo>
                      <a:pt x="7930" y="4020"/>
                    </a:lnTo>
                    <a:lnTo>
                      <a:pt x="7891" y="3940"/>
                    </a:lnTo>
                    <a:lnTo>
                      <a:pt x="7852" y="3880"/>
                    </a:lnTo>
                    <a:lnTo>
                      <a:pt x="7811" y="3820"/>
                    </a:lnTo>
                    <a:lnTo>
                      <a:pt x="7771" y="3760"/>
                    </a:lnTo>
                    <a:lnTo>
                      <a:pt x="7729" y="3700"/>
                    </a:lnTo>
                    <a:lnTo>
                      <a:pt x="7687" y="3640"/>
                    </a:lnTo>
                    <a:lnTo>
                      <a:pt x="7645" y="3580"/>
                    </a:lnTo>
                    <a:lnTo>
                      <a:pt x="7602" y="3520"/>
                    </a:lnTo>
                    <a:lnTo>
                      <a:pt x="7558" y="3460"/>
                    </a:lnTo>
                    <a:lnTo>
                      <a:pt x="7514" y="3400"/>
                    </a:lnTo>
                    <a:lnTo>
                      <a:pt x="7470" y="3340"/>
                    </a:lnTo>
                    <a:lnTo>
                      <a:pt x="7425" y="3280"/>
                    </a:lnTo>
                    <a:lnTo>
                      <a:pt x="7379" y="3220"/>
                    </a:lnTo>
                    <a:lnTo>
                      <a:pt x="7333" y="3160"/>
                    </a:lnTo>
                    <a:lnTo>
                      <a:pt x="7286" y="3100"/>
                    </a:lnTo>
                    <a:lnTo>
                      <a:pt x="7239" y="3040"/>
                    </a:lnTo>
                    <a:lnTo>
                      <a:pt x="7191" y="2980"/>
                    </a:lnTo>
                    <a:lnTo>
                      <a:pt x="7142" y="2920"/>
                    </a:lnTo>
                    <a:lnTo>
                      <a:pt x="7093" y="2860"/>
                    </a:lnTo>
                    <a:lnTo>
                      <a:pt x="7044" y="2800"/>
                    </a:lnTo>
                    <a:lnTo>
                      <a:pt x="6994" y="2740"/>
                    </a:lnTo>
                    <a:lnTo>
                      <a:pt x="6943" y="2680"/>
                    </a:lnTo>
                    <a:lnTo>
                      <a:pt x="6892" y="2620"/>
                    </a:lnTo>
                    <a:lnTo>
                      <a:pt x="6840" y="2580"/>
                    </a:lnTo>
                    <a:lnTo>
                      <a:pt x="6788" y="2520"/>
                    </a:lnTo>
                    <a:lnTo>
                      <a:pt x="6735" y="2460"/>
                    </a:lnTo>
                    <a:lnTo>
                      <a:pt x="6682" y="2400"/>
                    </a:lnTo>
                    <a:lnTo>
                      <a:pt x="6628" y="2340"/>
                    </a:lnTo>
                    <a:lnTo>
                      <a:pt x="6573" y="2300"/>
                    </a:lnTo>
                    <a:lnTo>
                      <a:pt x="6397" y="2120"/>
                    </a:lnTo>
                    <a:lnTo>
                      <a:pt x="6277" y="2000"/>
                    </a:lnTo>
                    <a:lnTo>
                      <a:pt x="6217" y="1960"/>
                    </a:lnTo>
                    <a:lnTo>
                      <a:pt x="6095" y="1840"/>
                    </a:lnTo>
                    <a:lnTo>
                      <a:pt x="6033" y="1800"/>
                    </a:lnTo>
                    <a:lnTo>
                      <a:pt x="5972" y="1740"/>
                    </a:lnTo>
                    <a:lnTo>
                      <a:pt x="5909" y="1700"/>
                    </a:lnTo>
                    <a:lnTo>
                      <a:pt x="5784" y="1580"/>
                    </a:lnTo>
                    <a:lnTo>
                      <a:pt x="5721" y="1540"/>
                    </a:lnTo>
                    <a:lnTo>
                      <a:pt x="5657" y="1480"/>
                    </a:lnTo>
                    <a:lnTo>
                      <a:pt x="5530" y="1400"/>
                    </a:lnTo>
                    <a:lnTo>
                      <a:pt x="5465" y="1340"/>
                    </a:lnTo>
                    <a:lnTo>
                      <a:pt x="5335" y="1260"/>
                    </a:lnTo>
                    <a:lnTo>
                      <a:pt x="5270" y="1200"/>
                    </a:lnTo>
                    <a:lnTo>
                      <a:pt x="5006" y="1040"/>
                    </a:lnTo>
                    <a:lnTo>
                      <a:pt x="4939" y="980"/>
                    </a:lnTo>
                    <a:lnTo>
                      <a:pt x="4463" y="700"/>
                    </a:lnTo>
                    <a:lnTo>
                      <a:pt x="4394" y="680"/>
                    </a:lnTo>
                    <a:lnTo>
                      <a:pt x="4116" y="520"/>
                    </a:lnTo>
                    <a:lnTo>
                      <a:pt x="4046" y="500"/>
                    </a:lnTo>
                    <a:lnTo>
                      <a:pt x="3905" y="420"/>
                    </a:lnTo>
                    <a:lnTo>
                      <a:pt x="3834" y="400"/>
                    </a:lnTo>
                    <a:lnTo>
                      <a:pt x="3763" y="360"/>
                    </a:lnTo>
                    <a:lnTo>
                      <a:pt x="3692" y="340"/>
                    </a:lnTo>
                    <a:lnTo>
                      <a:pt x="3621" y="300"/>
                    </a:lnTo>
                    <a:lnTo>
                      <a:pt x="3549" y="280"/>
                    </a:lnTo>
                    <a:lnTo>
                      <a:pt x="3477" y="240"/>
                    </a:lnTo>
                    <a:lnTo>
                      <a:pt x="3405" y="220"/>
                    </a:lnTo>
                    <a:lnTo>
                      <a:pt x="3333" y="180"/>
                    </a:lnTo>
                    <a:lnTo>
                      <a:pt x="3261" y="160"/>
                    </a:lnTo>
                    <a:lnTo>
                      <a:pt x="3188" y="120"/>
                    </a:lnTo>
                    <a:lnTo>
                      <a:pt x="2969" y="60"/>
                    </a:lnTo>
                    <a:lnTo>
                      <a:pt x="2896" y="20"/>
                    </a:lnTo>
                    <a:lnTo>
                      <a:pt x="282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pic>
            <p:nvPicPr>
              <p:cNvPr id="5137" name="Picture 17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646"/>
                <a:ext cx="8671" cy="17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38" name="Picture 18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221"/>
                <a:ext cx="7665" cy="1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39" name="Picture 19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6210"/>
                <a:ext cx="3135" cy="62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40" name="Picture 20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6771"/>
                <a:ext cx="2129" cy="42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41" name="Picture 21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6431"/>
                <a:ext cx="2891" cy="58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Freeform 22"/>
              <p:cNvSpPr>
                <a:spLocks/>
              </p:cNvSpPr>
              <p:nvPr/>
            </p:nvSpPr>
            <p:spPr bwMode="auto">
              <a:xfrm>
                <a:off x="0" y="6992"/>
                <a:ext cx="1885" cy="3825"/>
              </a:xfrm>
              <a:custGeom>
                <a:avLst/>
                <a:gdLst>
                  <a:gd name="T0" fmla="*/ 0 w 1885"/>
                  <a:gd name="T1" fmla="+- 0 10816 6992"/>
                  <a:gd name="T2" fmla="*/ 10816 h 3825"/>
                  <a:gd name="T3" fmla="*/ 127 w 1885"/>
                  <a:gd name="T4" fmla="+- 0 10811 6992"/>
                  <a:gd name="T5" fmla="*/ 10811 h 3825"/>
                  <a:gd name="T6" fmla="*/ 280 w 1885"/>
                  <a:gd name="T7" fmla="+- 0 10792 6992"/>
                  <a:gd name="T8" fmla="*/ 10792 h 3825"/>
                  <a:gd name="T9" fmla="*/ 432 w 1885"/>
                  <a:gd name="T10" fmla="+- 0 10761 6992"/>
                  <a:gd name="T11" fmla="*/ 10761 h 3825"/>
                  <a:gd name="T12" fmla="*/ 582 w 1885"/>
                  <a:gd name="T13" fmla="+- 0 10718 6992"/>
                  <a:gd name="T14" fmla="*/ 10718 h 3825"/>
                  <a:gd name="T15" fmla="*/ 728 w 1885"/>
                  <a:gd name="T16" fmla="+- 0 10662 6992"/>
                  <a:gd name="T17" fmla="*/ 10662 h 3825"/>
                  <a:gd name="T18" fmla="*/ 870 w 1885"/>
                  <a:gd name="T19" fmla="+- 0 10594 6992"/>
                  <a:gd name="T20" fmla="*/ 10594 h 3825"/>
                  <a:gd name="T21" fmla="*/ 1008 w 1885"/>
                  <a:gd name="T22" fmla="+- 0 10513 6992"/>
                  <a:gd name="T23" fmla="*/ 10513 h 3825"/>
                  <a:gd name="T24" fmla="*/ 1139 w 1885"/>
                  <a:gd name="T25" fmla="+- 0 10420 6992"/>
                  <a:gd name="T26" fmla="*/ 10420 h 3825"/>
                  <a:gd name="T27" fmla="*/ 1265 w 1885"/>
                  <a:gd name="T28" fmla="+- 0 10314 6992"/>
                  <a:gd name="T29" fmla="*/ 10314 h 3825"/>
                  <a:gd name="T30" fmla="*/ 1377 w 1885"/>
                  <a:gd name="T31" fmla="+- 0 10203 6992"/>
                  <a:gd name="T32" fmla="*/ 10203 h 3825"/>
                  <a:gd name="T33" fmla="*/ 1473 w 1885"/>
                  <a:gd name="T34" fmla="+- 0 10090 6992"/>
                  <a:gd name="T35" fmla="*/ 10090 h 3825"/>
                  <a:gd name="T36" fmla="*/ 1560 w 1885"/>
                  <a:gd name="T37" fmla="+- 0 9972 6992"/>
                  <a:gd name="T38" fmla="*/ 9972 h 3825"/>
                  <a:gd name="T39" fmla="*/ 1636 w 1885"/>
                  <a:gd name="T40" fmla="+- 0 9849 6992"/>
                  <a:gd name="T41" fmla="*/ 9849 h 3825"/>
                  <a:gd name="T42" fmla="*/ 1702 w 1885"/>
                  <a:gd name="T43" fmla="+- 0 9722 6992"/>
                  <a:gd name="T44" fmla="*/ 9722 h 3825"/>
                  <a:gd name="T45" fmla="*/ 1758 w 1885"/>
                  <a:gd name="T46" fmla="+- 0 9591 6992"/>
                  <a:gd name="T47" fmla="*/ 9591 h 3825"/>
                  <a:gd name="T48" fmla="*/ 1803 w 1885"/>
                  <a:gd name="T49" fmla="+- 0 9457 6992"/>
                  <a:gd name="T50" fmla="*/ 9457 h 3825"/>
                  <a:gd name="T51" fmla="*/ 1839 w 1885"/>
                  <a:gd name="T52" fmla="+- 0 9321 6992"/>
                  <a:gd name="T53" fmla="*/ 9321 h 3825"/>
                  <a:gd name="T54" fmla="*/ 1864 w 1885"/>
                  <a:gd name="T55" fmla="+- 0 9183 6992"/>
                  <a:gd name="T56" fmla="*/ 9183 h 3825"/>
                  <a:gd name="T57" fmla="*/ 1880 w 1885"/>
                  <a:gd name="T58" fmla="+- 0 9044 6992"/>
                  <a:gd name="T59" fmla="*/ 9044 h 3825"/>
                  <a:gd name="T60" fmla="*/ 1885 w 1885"/>
                  <a:gd name="T61" fmla="+- 0 8904 6992"/>
                  <a:gd name="T62" fmla="*/ 8904 h 3825"/>
                  <a:gd name="T63" fmla="*/ 1880 w 1885"/>
                  <a:gd name="T64" fmla="+- 0 8765 6992"/>
                  <a:gd name="T65" fmla="*/ 8765 h 3825"/>
                  <a:gd name="T66" fmla="*/ 1864 w 1885"/>
                  <a:gd name="T67" fmla="+- 0 8625 6992"/>
                  <a:gd name="T68" fmla="*/ 8625 h 3825"/>
                  <a:gd name="T69" fmla="*/ 1839 w 1885"/>
                  <a:gd name="T70" fmla="+- 0 8487 6992"/>
                  <a:gd name="T71" fmla="*/ 8487 h 3825"/>
                  <a:gd name="T72" fmla="*/ 1803 w 1885"/>
                  <a:gd name="T73" fmla="+- 0 8351 6992"/>
                  <a:gd name="T74" fmla="*/ 8351 h 3825"/>
                  <a:gd name="T75" fmla="*/ 1758 w 1885"/>
                  <a:gd name="T76" fmla="+- 0 8218 6992"/>
                  <a:gd name="T77" fmla="*/ 8218 h 3825"/>
                  <a:gd name="T78" fmla="*/ 1702 w 1885"/>
                  <a:gd name="T79" fmla="+- 0 8087 6992"/>
                  <a:gd name="T80" fmla="*/ 8087 h 3825"/>
                  <a:gd name="T81" fmla="*/ 1636 w 1885"/>
                  <a:gd name="T82" fmla="+- 0 7960 6992"/>
                  <a:gd name="T83" fmla="*/ 7960 h 3825"/>
                  <a:gd name="T84" fmla="*/ 1560 w 1885"/>
                  <a:gd name="T85" fmla="+- 0 7837 6992"/>
                  <a:gd name="T86" fmla="*/ 7837 h 3825"/>
                  <a:gd name="T87" fmla="*/ 1473 w 1885"/>
                  <a:gd name="T88" fmla="+- 0 7719 6992"/>
                  <a:gd name="T89" fmla="*/ 7719 h 3825"/>
                  <a:gd name="T90" fmla="*/ 1377 w 1885"/>
                  <a:gd name="T91" fmla="+- 0 7606 6992"/>
                  <a:gd name="T92" fmla="*/ 7606 h 3825"/>
                  <a:gd name="T93" fmla="*/ 1265 w 1885"/>
                  <a:gd name="T94" fmla="+- 0 7494 6992"/>
                  <a:gd name="T95" fmla="*/ 7494 h 3825"/>
                  <a:gd name="T96" fmla="*/ 1139 w 1885"/>
                  <a:gd name="T97" fmla="+- 0 7389 6992"/>
                  <a:gd name="T98" fmla="*/ 7389 h 3825"/>
                  <a:gd name="T99" fmla="*/ 1008 w 1885"/>
                  <a:gd name="T100" fmla="+- 0 7296 6992"/>
                  <a:gd name="T101" fmla="*/ 7296 h 3825"/>
                  <a:gd name="T102" fmla="*/ 870 w 1885"/>
                  <a:gd name="T103" fmla="+- 0 7215 6992"/>
                  <a:gd name="T104" fmla="*/ 7215 h 3825"/>
                  <a:gd name="T105" fmla="*/ 728 w 1885"/>
                  <a:gd name="T106" fmla="+- 0 7147 6992"/>
                  <a:gd name="T107" fmla="*/ 7147 h 3825"/>
                  <a:gd name="T108" fmla="*/ 582 w 1885"/>
                  <a:gd name="T109" fmla="+- 0 7091 6992"/>
                  <a:gd name="T110" fmla="*/ 7091 h 3825"/>
                  <a:gd name="T111" fmla="*/ 432 w 1885"/>
                  <a:gd name="T112" fmla="+- 0 7048 6992"/>
                  <a:gd name="T113" fmla="*/ 7048 h 3825"/>
                  <a:gd name="T114" fmla="*/ 280 w 1885"/>
                  <a:gd name="T115" fmla="+- 0 7017 6992"/>
                  <a:gd name="T116" fmla="*/ 7017 h 3825"/>
                  <a:gd name="T117" fmla="*/ 127 w 1885"/>
                  <a:gd name="T118" fmla="+- 0 6998 6992"/>
                  <a:gd name="T119" fmla="*/ 6998 h 3825"/>
                  <a:gd name="T120" fmla="*/ 0 w 1885"/>
                  <a:gd name="T121" fmla="+- 0 6992 6992"/>
                  <a:gd name="T122" fmla="*/ 6992 h 3825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  <a:cxn ang="0">
                    <a:pos x="T12" y="T14"/>
                  </a:cxn>
                  <a:cxn ang="0">
                    <a:pos x="T15" y="T17"/>
                  </a:cxn>
                  <a:cxn ang="0">
                    <a:pos x="T18" y="T20"/>
                  </a:cxn>
                  <a:cxn ang="0">
                    <a:pos x="T21" y="T23"/>
                  </a:cxn>
                  <a:cxn ang="0">
                    <a:pos x="T24" y="T26"/>
                  </a:cxn>
                  <a:cxn ang="0">
                    <a:pos x="T27" y="T29"/>
                  </a:cxn>
                  <a:cxn ang="0">
                    <a:pos x="T30" y="T32"/>
                  </a:cxn>
                  <a:cxn ang="0">
                    <a:pos x="T33" y="T35"/>
                  </a:cxn>
                  <a:cxn ang="0">
                    <a:pos x="T36" y="T38"/>
                  </a:cxn>
                  <a:cxn ang="0">
                    <a:pos x="T39" y="T41"/>
                  </a:cxn>
                  <a:cxn ang="0">
                    <a:pos x="T42" y="T44"/>
                  </a:cxn>
                  <a:cxn ang="0">
                    <a:pos x="T45" y="T47"/>
                  </a:cxn>
                  <a:cxn ang="0">
                    <a:pos x="T48" y="T50"/>
                  </a:cxn>
                  <a:cxn ang="0">
                    <a:pos x="T51" y="T53"/>
                  </a:cxn>
                  <a:cxn ang="0">
                    <a:pos x="T54" y="T56"/>
                  </a:cxn>
                  <a:cxn ang="0">
                    <a:pos x="T57" y="T59"/>
                  </a:cxn>
                  <a:cxn ang="0">
                    <a:pos x="T60" y="T62"/>
                  </a:cxn>
                  <a:cxn ang="0">
                    <a:pos x="T63" y="T65"/>
                  </a:cxn>
                  <a:cxn ang="0">
                    <a:pos x="T66" y="T68"/>
                  </a:cxn>
                  <a:cxn ang="0">
                    <a:pos x="T69" y="T71"/>
                  </a:cxn>
                  <a:cxn ang="0">
                    <a:pos x="T72" y="T74"/>
                  </a:cxn>
                  <a:cxn ang="0">
                    <a:pos x="T75" y="T77"/>
                  </a:cxn>
                  <a:cxn ang="0">
                    <a:pos x="T78" y="T80"/>
                  </a:cxn>
                  <a:cxn ang="0">
                    <a:pos x="T81" y="T83"/>
                  </a:cxn>
                  <a:cxn ang="0">
                    <a:pos x="T84" y="T86"/>
                  </a:cxn>
                  <a:cxn ang="0">
                    <a:pos x="T87" y="T89"/>
                  </a:cxn>
                  <a:cxn ang="0">
                    <a:pos x="T90" y="T92"/>
                  </a:cxn>
                  <a:cxn ang="0">
                    <a:pos x="T93" y="T95"/>
                  </a:cxn>
                  <a:cxn ang="0">
                    <a:pos x="T96" y="T98"/>
                  </a:cxn>
                  <a:cxn ang="0">
                    <a:pos x="T99" y="T101"/>
                  </a:cxn>
                  <a:cxn ang="0">
                    <a:pos x="T102" y="T104"/>
                  </a:cxn>
                  <a:cxn ang="0">
                    <a:pos x="T105" y="T107"/>
                  </a:cxn>
                  <a:cxn ang="0">
                    <a:pos x="T108" y="T110"/>
                  </a:cxn>
                  <a:cxn ang="0">
                    <a:pos x="T111" y="T113"/>
                  </a:cxn>
                  <a:cxn ang="0">
                    <a:pos x="T114" y="T116"/>
                  </a:cxn>
                  <a:cxn ang="0">
                    <a:pos x="T117" y="T119"/>
                  </a:cxn>
                  <a:cxn ang="0">
                    <a:pos x="T120" y="T122"/>
                  </a:cxn>
                </a:cxnLst>
                <a:rect l="0" t="0" r="r" b="b"/>
                <a:pathLst>
                  <a:path w="1885" h="3825">
                    <a:moveTo>
                      <a:pt x="0" y="0"/>
                    </a:moveTo>
                    <a:lnTo>
                      <a:pt x="0" y="3824"/>
                    </a:lnTo>
                    <a:lnTo>
                      <a:pt x="49" y="3823"/>
                    </a:lnTo>
                    <a:lnTo>
                      <a:pt x="127" y="3819"/>
                    </a:lnTo>
                    <a:lnTo>
                      <a:pt x="203" y="3811"/>
                    </a:lnTo>
                    <a:lnTo>
                      <a:pt x="280" y="3800"/>
                    </a:lnTo>
                    <a:lnTo>
                      <a:pt x="356" y="3786"/>
                    </a:lnTo>
                    <a:lnTo>
                      <a:pt x="432" y="3769"/>
                    </a:lnTo>
                    <a:lnTo>
                      <a:pt x="507" y="3749"/>
                    </a:lnTo>
                    <a:lnTo>
                      <a:pt x="582" y="3726"/>
                    </a:lnTo>
                    <a:lnTo>
                      <a:pt x="655" y="3699"/>
                    </a:lnTo>
                    <a:lnTo>
                      <a:pt x="728" y="3670"/>
                    </a:lnTo>
                    <a:lnTo>
                      <a:pt x="800" y="3637"/>
                    </a:lnTo>
                    <a:lnTo>
                      <a:pt x="870" y="3602"/>
                    </a:lnTo>
                    <a:lnTo>
                      <a:pt x="940" y="3563"/>
                    </a:lnTo>
                    <a:lnTo>
                      <a:pt x="1008" y="3521"/>
                    </a:lnTo>
                    <a:lnTo>
                      <a:pt x="1074" y="3476"/>
                    </a:lnTo>
                    <a:lnTo>
                      <a:pt x="1139" y="3428"/>
                    </a:lnTo>
                    <a:lnTo>
                      <a:pt x="1203" y="3377"/>
                    </a:lnTo>
                    <a:lnTo>
                      <a:pt x="1265" y="3322"/>
                    </a:lnTo>
                    <a:lnTo>
                      <a:pt x="1325" y="3265"/>
                    </a:lnTo>
                    <a:lnTo>
                      <a:pt x="1377" y="3211"/>
                    </a:lnTo>
                    <a:lnTo>
                      <a:pt x="1426" y="3155"/>
                    </a:lnTo>
                    <a:lnTo>
                      <a:pt x="1473" y="3098"/>
                    </a:lnTo>
                    <a:lnTo>
                      <a:pt x="1518" y="3040"/>
                    </a:lnTo>
                    <a:lnTo>
                      <a:pt x="1560" y="2980"/>
                    </a:lnTo>
                    <a:lnTo>
                      <a:pt x="1599" y="2919"/>
                    </a:lnTo>
                    <a:lnTo>
                      <a:pt x="1636" y="2857"/>
                    </a:lnTo>
                    <a:lnTo>
                      <a:pt x="1670" y="2794"/>
                    </a:lnTo>
                    <a:lnTo>
                      <a:pt x="1702" y="2730"/>
                    </a:lnTo>
                    <a:lnTo>
                      <a:pt x="1731" y="2665"/>
                    </a:lnTo>
                    <a:lnTo>
                      <a:pt x="1758" y="2599"/>
                    </a:lnTo>
                    <a:lnTo>
                      <a:pt x="1782" y="2533"/>
                    </a:lnTo>
                    <a:lnTo>
                      <a:pt x="1803" y="2465"/>
                    </a:lnTo>
                    <a:lnTo>
                      <a:pt x="1823" y="2398"/>
                    </a:lnTo>
                    <a:lnTo>
                      <a:pt x="1839" y="2329"/>
                    </a:lnTo>
                    <a:lnTo>
                      <a:pt x="1853" y="2260"/>
                    </a:lnTo>
                    <a:lnTo>
                      <a:pt x="1864" y="2191"/>
                    </a:lnTo>
                    <a:lnTo>
                      <a:pt x="1873" y="2122"/>
                    </a:lnTo>
                    <a:lnTo>
                      <a:pt x="1880" y="2052"/>
                    </a:lnTo>
                    <a:lnTo>
                      <a:pt x="1884" y="1982"/>
                    </a:lnTo>
                    <a:lnTo>
                      <a:pt x="1885" y="1912"/>
                    </a:lnTo>
                    <a:lnTo>
                      <a:pt x="1884" y="1842"/>
                    </a:lnTo>
                    <a:lnTo>
                      <a:pt x="1880" y="1773"/>
                    </a:lnTo>
                    <a:lnTo>
                      <a:pt x="1873" y="1703"/>
                    </a:lnTo>
                    <a:lnTo>
                      <a:pt x="1864" y="1633"/>
                    </a:lnTo>
                    <a:lnTo>
                      <a:pt x="1853" y="1564"/>
                    </a:lnTo>
                    <a:lnTo>
                      <a:pt x="1839" y="1495"/>
                    </a:lnTo>
                    <a:lnTo>
                      <a:pt x="1823" y="1427"/>
                    </a:lnTo>
                    <a:lnTo>
                      <a:pt x="1803" y="1359"/>
                    </a:lnTo>
                    <a:lnTo>
                      <a:pt x="1782" y="1292"/>
                    </a:lnTo>
                    <a:lnTo>
                      <a:pt x="1758" y="1226"/>
                    </a:lnTo>
                    <a:lnTo>
                      <a:pt x="1731" y="1160"/>
                    </a:lnTo>
                    <a:lnTo>
                      <a:pt x="1702" y="1095"/>
                    </a:lnTo>
                    <a:lnTo>
                      <a:pt x="1670" y="1031"/>
                    </a:lnTo>
                    <a:lnTo>
                      <a:pt x="1636" y="968"/>
                    </a:lnTo>
                    <a:lnTo>
                      <a:pt x="1599" y="906"/>
                    </a:lnTo>
                    <a:lnTo>
                      <a:pt x="1560" y="845"/>
                    </a:lnTo>
                    <a:lnTo>
                      <a:pt x="1518" y="785"/>
                    </a:lnTo>
                    <a:lnTo>
                      <a:pt x="1473" y="727"/>
                    </a:lnTo>
                    <a:lnTo>
                      <a:pt x="1426" y="670"/>
                    </a:lnTo>
                    <a:lnTo>
                      <a:pt x="1377" y="614"/>
                    </a:lnTo>
                    <a:lnTo>
                      <a:pt x="1325" y="560"/>
                    </a:lnTo>
                    <a:lnTo>
                      <a:pt x="1265" y="502"/>
                    </a:lnTo>
                    <a:lnTo>
                      <a:pt x="1203" y="448"/>
                    </a:lnTo>
                    <a:lnTo>
                      <a:pt x="1139" y="397"/>
                    </a:lnTo>
                    <a:lnTo>
                      <a:pt x="1074" y="349"/>
                    </a:lnTo>
                    <a:lnTo>
                      <a:pt x="1008" y="304"/>
                    </a:lnTo>
                    <a:lnTo>
                      <a:pt x="940" y="262"/>
                    </a:lnTo>
                    <a:lnTo>
                      <a:pt x="870" y="223"/>
                    </a:lnTo>
                    <a:lnTo>
                      <a:pt x="800" y="187"/>
                    </a:lnTo>
                    <a:lnTo>
                      <a:pt x="728" y="155"/>
                    </a:lnTo>
                    <a:lnTo>
                      <a:pt x="655" y="125"/>
                    </a:lnTo>
                    <a:lnTo>
                      <a:pt x="582" y="99"/>
                    </a:lnTo>
                    <a:lnTo>
                      <a:pt x="507" y="76"/>
                    </a:lnTo>
                    <a:lnTo>
                      <a:pt x="432" y="56"/>
                    </a:lnTo>
                    <a:lnTo>
                      <a:pt x="356" y="38"/>
                    </a:lnTo>
                    <a:lnTo>
                      <a:pt x="280" y="25"/>
                    </a:lnTo>
                    <a:lnTo>
                      <a:pt x="203" y="14"/>
                    </a:lnTo>
                    <a:lnTo>
                      <a:pt x="127" y="6"/>
                    </a:lnTo>
                    <a:lnTo>
                      <a:pt x="49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" name="AutoShape 23"/>
              <p:cNvSpPr>
                <a:spLocks/>
              </p:cNvSpPr>
              <p:nvPr/>
            </p:nvSpPr>
            <p:spPr bwMode="auto">
              <a:xfrm>
                <a:off x="1674" y="222"/>
                <a:ext cx="7019" cy="17400"/>
              </a:xfrm>
              <a:custGeom>
                <a:avLst/>
                <a:gdLst>
                  <a:gd name="T0" fmla="+- 0 1936 1675"/>
                  <a:gd name="T1" fmla="*/ T0 w 7019"/>
                  <a:gd name="T2" fmla="+- 0 17263 223"/>
                  <a:gd name="T3" fmla="*/ 17263 h 17400"/>
                  <a:gd name="T4" fmla="+- 0 2205 1675"/>
                  <a:gd name="T5" fmla="*/ T4 w 7019"/>
                  <a:gd name="T6" fmla="+- 0 17073 223"/>
                  <a:gd name="T7" fmla="*/ 17073 h 17400"/>
                  <a:gd name="T8" fmla="+- 0 2074 1675"/>
                  <a:gd name="T9" fmla="*/ T8 w 7019"/>
                  <a:gd name="T10" fmla="+- 0 17389 223"/>
                  <a:gd name="T11" fmla="*/ 17389 h 17400"/>
                  <a:gd name="T12" fmla="+- 0 2438 1675"/>
                  <a:gd name="T13" fmla="*/ T12 w 7019"/>
                  <a:gd name="T14" fmla="+- 0 17321 223"/>
                  <a:gd name="T15" fmla="*/ 17321 h 17400"/>
                  <a:gd name="T16" fmla="+- 0 2303 1675"/>
                  <a:gd name="T17" fmla="*/ T16 w 7019"/>
                  <a:gd name="T18" fmla="+- 0 17451 223"/>
                  <a:gd name="T19" fmla="*/ 17451 h 17400"/>
                  <a:gd name="T20" fmla="+- 0 2170 1675"/>
                  <a:gd name="T21" fmla="*/ T20 w 7019"/>
                  <a:gd name="T22" fmla="+- 0 17557 223"/>
                  <a:gd name="T23" fmla="*/ 17557 h 17400"/>
                  <a:gd name="T24" fmla="+- 0 1963 1675"/>
                  <a:gd name="T25" fmla="*/ T24 w 7019"/>
                  <a:gd name="T26" fmla="+- 0 17487 223"/>
                  <a:gd name="T27" fmla="*/ 17487 h 17400"/>
                  <a:gd name="T28" fmla="+- 0 1838 1675"/>
                  <a:gd name="T29" fmla="*/ T28 w 7019"/>
                  <a:gd name="T30" fmla="+- 0 17453 223"/>
                  <a:gd name="T31" fmla="*/ 17453 h 17400"/>
                  <a:gd name="T32" fmla="+- 0 1710 1675"/>
                  <a:gd name="T33" fmla="*/ T32 w 7019"/>
                  <a:gd name="T34" fmla="+- 0 17329 223"/>
                  <a:gd name="T35" fmla="*/ 17329 h 17400"/>
                  <a:gd name="T36" fmla="+- 0 1768 1675"/>
                  <a:gd name="T37" fmla="*/ T36 w 7019"/>
                  <a:gd name="T38" fmla="+- 0 17157 223"/>
                  <a:gd name="T39" fmla="*/ 17157 h 17400"/>
                  <a:gd name="T40" fmla="+- 0 1765 1675"/>
                  <a:gd name="T41" fmla="*/ T40 w 7019"/>
                  <a:gd name="T42" fmla="+- 0 16969 223"/>
                  <a:gd name="T43" fmla="*/ 16969 h 17400"/>
                  <a:gd name="T44" fmla="+- 0 1929 1675"/>
                  <a:gd name="T45" fmla="*/ T44 w 7019"/>
                  <a:gd name="T46" fmla="+- 0 16953 223"/>
                  <a:gd name="T47" fmla="*/ 16953 h 17400"/>
                  <a:gd name="T48" fmla="+- 0 1997 1675"/>
                  <a:gd name="T49" fmla="*/ T48 w 7019"/>
                  <a:gd name="T50" fmla="+- 0 16833 223"/>
                  <a:gd name="T51" fmla="*/ 16833 h 17400"/>
                  <a:gd name="T52" fmla="+- 0 2185 1675"/>
                  <a:gd name="T53" fmla="*/ T52 w 7019"/>
                  <a:gd name="T54" fmla="+- 0 16923 223"/>
                  <a:gd name="T55" fmla="*/ 16923 h 17400"/>
                  <a:gd name="T56" fmla="+- 0 2352 1675"/>
                  <a:gd name="T57" fmla="*/ T56 w 7019"/>
                  <a:gd name="T58" fmla="+- 0 16951 223"/>
                  <a:gd name="T59" fmla="*/ 16951 h 17400"/>
                  <a:gd name="T60" fmla="+- 0 2427 1675"/>
                  <a:gd name="T61" fmla="*/ T60 w 7019"/>
                  <a:gd name="T62" fmla="+- 0 17101 223"/>
                  <a:gd name="T63" fmla="*/ 17101 h 17400"/>
                  <a:gd name="T64" fmla="+- 0 2412 1675"/>
                  <a:gd name="T65" fmla="*/ T64 w 7019"/>
                  <a:gd name="T66" fmla="+- 0 17287 223"/>
                  <a:gd name="T67" fmla="*/ 17287 h 17400"/>
                  <a:gd name="T68" fmla="+- 0 2398 1675"/>
                  <a:gd name="T69" fmla="*/ T68 w 7019"/>
                  <a:gd name="T70" fmla="+- 0 17189 223"/>
                  <a:gd name="T71" fmla="*/ 17189 h 17400"/>
                  <a:gd name="T72" fmla="+- 0 2455 1675"/>
                  <a:gd name="T73" fmla="*/ T72 w 7019"/>
                  <a:gd name="T74" fmla="+- 0 17027 223"/>
                  <a:gd name="T75" fmla="*/ 17027 h 17400"/>
                  <a:gd name="T76" fmla="+- 0 2303 1675"/>
                  <a:gd name="T77" fmla="*/ T76 w 7019"/>
                  <a:gd name="T78" fmla="+- 0 16915 223"/>
                  <a:gd name="T79" fmla="*/ 16915 h 17400"/>
                  <a:gd name="T80" fmla="+- 0 2198 1675"/>
                  <a:gd name="T81" fmla="*/ T80 w 7019"/>
                  <a:gd name="T82" fmla="+- 0 16843 223"/>
                  <a:gd name="T83" fmla="*/ 16843 h 17400"/>
                  <a:gd name="T84" fmla="+- 0 1950 1675"/>
                  <a:gd name="T85" fmla="*/ T84 w 7019"/>
                  <a:gd name="T86" fmla="+- 0 16839 223"/>
                  <a:gd name="T87" fmla="*/ 16839 h 17400"/>
                  <a:gd name="T88" fmla="+- 0 1841 1675"/>
                  <a:gd name="T89" fmla="*/ T88 w 7019"/>
                  <a:gd name="T90" fmla="+- 0 16917 223"/>
                  <a:gd name="T91" fmla="*/ 16917 h 17400"/>
                  <a:gd name="T92" fmla="+- 0 1678 1675"/>
                  <a:gd name="T93" fmla="*/ T92 w 7019"/>
                  <a:gd name="T94" fmla="+- 0 17079 223"/>
                  <a:gd name="T95" fmla="*/ 17079 h 17400"/>
                  <a:gd name="T96" fmla="+- 0 1730 1675"/>
                  <a:gd name="T97" fmla="*/ T96 w 7019"/>
                  <a:gd name="T98" fmla="+- 0 17247 223"/>
                  <a:gd name="T99" fmla="*/ 17247 h 17400"/>
                  <a:gd name="T100" fmla="+- 0 1763 1675"/>
                  <a:gd name="T101" fmla="*/ T100 w 7019"/>
                  <a:gd name="T102" fmla="+- 0 17481 223"/>
                  <a:gd name="T103" fmla="*/ 17481 h 17400"/>
                  <a:gd name="T104" fmla="+- 0 1911 1675"/>
                  <a:gd name="T105" fmla="*/ T104 w 7019"/>
                  <a:gd name="T106" fmla="+- 0 17481 223"/>
                  <a:gd name="T107" fmla="*/ 17481 h 17400"/>
                  <a:gd name="T108" fmla="+- 0 2165 1675"/>
                  <a:gd name="T109" fmla="*/ T108 w 7019"/>
                  <a:gd name="T110" fmla="+- 0 17613 223"/>
                  <a:gd name="T111" fmla="*/ 17613 h 17400"/>
                  <a:gd name="T112" fmla="+- 0 2262 1675"/>
                  <a:gd name="T113" fmla="*/ T112 w 7019"/>
                  <a:gd name="T114" fmla="+- 0 17477 223"/>
                  <a:gd name="T115" fmla="*/ 17477 h 17400"/>
                  <a:gd name="T116" fmla="+- 0 2407 1675"/>
                  <a:gd name="T117" fmla="*/ T116 w 7019"/>
                  <a:gd name="T118" fmla="+- 0 17459 223"/>
                  <a:gd name="T119" fmla="*/ 17459 h 17400"/>
                  <a:gd name="T120" fmla="+- 0 4204 1675"/>
                  <a:gd name="T121" fmla="*/ T120 w 7019"/>
                  <a:gd name="T122" fmla="+- 0 466 223"/>
                  <a:gd name="T123" fmla="*/ 466 h 17400"/>
                  <a:gd name="T124" fmla="+- 0 4068 1675"/>
                  <a:gd name="T125" fmla="*/ T124 w 7019"/>
                  <a:gd name="T126" fmla="+- 0 911 223"/>
                  <a:gd name="T127" fmla="*/ 911 h 17400"/>
                  <a:gd name="T128" fmla="+- 0 4103 1675"/>
                  <a:gd name="T129" fmla="*/ T128 w 7019"/>
                  <a:gd name="T130" fmla="+- 0 879 223"/>
                  <a:gd name="T131" fmla="*/ 879 h 17400"/>
                  <a:gd name="T132" fmla="+- 0 4204 1675"/>
                  <a:gd name="T133" fmla="*/ T132 w 7019"/>
                  <a:gd name="T134" fmla="+- 0 641 223"/>
                  <a:gd name="T135" fmla="*/ 641 h 17400"/>
                  <a:gd name="T136" fmla="+- 0 4103 1675"/>
                  <a:gd name="T137" fmla="*/ T136 w 7019"/>
                  <a:gd name="T138" fmla="+- 0 408 223"/>
                  <a:gd name="T139" fmla="*/ 408 h 17400"/>
                  <a:gd name="T140" fmla="+- 0 4103 1675"/>
                  <a:gd name="T141" fmla="*/ T140 w 7019"/>
                  <a:gd name="T142" fmla="+- 0 324 223"/>
                  <a:gd name="T143" fmla="*/ 324 h 17400"/>
                  <a:gd name="T144" fmla="+- 0 4001 1675"/>
                  <a:gd name="T145" fmla="*/ T144 w 7019"/>
                  <a:gd name="T146" fmla="+- 0 762 223"/>
                  <a:gd name="T147" fmla="*/ 762 h 17400"/>
                  <a:gd name="T148" fmla="+- 0 3956 1675"/>
                  <a:gd name="T149" fmla="*/ T148 w 7019"/>
                  <a:gd name="T150" fmla="+- 0 826 223"/>
                  <a:gd name="T151" fmla="*/ 826 h 17400"/>
                  <a:gd name="T152" fmla="+- 0 3856 1675"/>
                  <a:gd name="T153" fmla="*/ T152 w 7019"/>
                  <a:gd name="T154" fmla="+- 0 465 223"/>
                  <a:gd name="T155" fmla="*/ 465 h 17400"/>
                  <a:gd name="T156" fmla="+- 0 3983 1675"/>
                  <a:gd name="T157" fmla="*/ T156 w 7019"/>
                  <a:gd name="T158" fmla="+- 0 331 223"/>
                  <a:gd name="T159" fmla="*/ 331 h 17400"/>
                  <a:gd name="T160" fmla="+- 0 3983 1675"/>
                  <a:gd name="T161" fmla="*/ T160 w 7019"/>
                  <a:gd name="T162" fmla="+- 0 331 223"/>
                  <a:gd name="T163" fmla="*/ 331 h 17400"/>
                  <a:gd name="T164" fmla="+- 0 4025 1675"/>
                  <a:gd name="T165" fmla="*/ T164 w 7019"/>
                  <a:gd name="T166" fmla="+- 0 270 223"/>
                  <a:gd name="T167" fmla="*/ 270 h 17400"/>
                  <a:gd name="T168" fmla="+- 0 3822 1675"/>
                  <a:gd name="T169" fmla="*/ T168 w 7019"/>
                  <a:gd name="T170" fmla="+- 0 783 223"/>
                  <a:gd name="T171" fmla="*/ 783 h 17400"/>
                  <a:gd name="T172" fmla="+- 0 3575 1675"/>
                  <a:gd name="T173" fmla="*/ T172 w 7019"/>
                  <a:gd name="T174" fmla="+- 0 879 223"/>
                  <a:gd name="T175" fmla="*/ 879 h 17400"/>
                  <a:gd name="T176" fmla="+- 0 3720 1675"/>
                  <a:gd name="T177" fmla="*/ T176 w 7019"/>
                  <a:gd name="T178" fmla="+- 0 891 223"/>
                  <a:gd name="T179" fmla="*/ 891 h 17400"/>
                  <a:gd name="T180" fmla="+- 0 3686 1675"/>
                  <a:gd name="T181" fmla="*/ T180 w 7019"/>
                  <a:gd name="T182" fmla="+- 0 799 223"/>
                  <a:gd name="T183" fmla="*/ 799 h 17400"/>
                  <a:gd name="T184" fmla="+- 0 3686 1675"/>
                  <a:gd name="T185" fmla="*/ T184 w 7019"/>
                  <a:gd name="T186" fmla="+- 0 449 223"/>
                  <a:gd name="T187" fmla="*/ 449 h 17400"/>
                  <a:gd name="T188" fmla="+- 0 3720 1675"/>
                  <a:gd name="T189" fmla="*/ T188 w 7019"/>
                  <a:gd name="T190" fmla="+- 0 357 223"/>
                  <a:gd name="T191" fmla="*/ 357 h 17400"/>
                  <a:gd name="T192" fmla="+- 0 3678 1675"/>
                  <a:gd name="T193" fmla="*/ T192 w 7019"/>
                  <a:gd name="T194" fmla="+- 0 367 223"/>
                  <a:gd name="T195" fmla="*/ 367 h 17400"/>
                  <a:gd name="T196" fmla="+- 0 3497 1675"/>
                  <a:gd name="T197" fmla="*/ T196 w 7019"/>
                  <a:gd name="T198" fmla="+- 0 755 223"/>
                  <a:gd name="T199" fmla="*/ 755 h 17400"/>
                  <a:gd name="T200" fmla="+- 0 3633 1675"/>
                  <a:gd name="T201" fmla="*/ T200 w 7019"/>
                  <a:gd name="T202" fmla="+- 0 563 223"/>
                  <a:gd name="T203" fmla="*/ 563 h 17400"/>
                  <a:gd name="T204" fmla="+- 0 3653 1675"/>
                  <a:gd name="T205" fmla="*/ T204 w 7019"/>
                  <a:gd name="T206" fmla="+- 0 406 223"/>
                  <a:gd name="T207" fmla="*/ 406 h 17400"/>
                  <a:gd name="T208" fmla="+- 0 3700 1675"/>
                  <a:gd name="T209" fmla="*/ T208 w 7019"/>
                  <a:gd name="T210" fmla="+- 0 248 223"/>
                  <a:gd name="T211" fmla="*/ 248 h 17400"/>
                  <a:gd name="T212" fmla="+- 0 3534 1675"/>
                  <a:gd name="T213" fmla="*/ T212 w 7019"/>
                  <a:gd name="T214" fmla="+- 0 883 223"/>
                  <a:gd name="T215" fmla="*/ 883 h 17400"/>
                  <a:gd name="T216" fmla="+- 0 4096 1675"/>
                  <a:gd name="T217" fmla="*/ T216 w 7019"/>
                  <a:gd name="T218" fmla="+- 0 931 223"/>
                  <a:gd name="T219" fmla="*/ 931 h 17400"/>
                  <a:gd name="T220" fmla="+- 0 6616 1675"/>
                  <a:gd name="T221" fmla="*/ T220 w 7019"/>
                  <a:gd name="T222" fmla="+- 0 15718 223"/>
                  <a:gd name="T223" fmla="*/ 15718 h 17400"/>
                  <a:gd name="T224" fmla="+- 0 6119 1675"/>
                  <a:gd name="T225" fmla="*/ T224 w 7019"/>
                  <a:gd name="T226" fmla="+- 0 15288 223"/>
                  <a:gd name="T227" fmla="*/ 15288 h 17400"/>
                  <a:gd name="T228" fmla="+- 0 8676 1675"/>
                  <a:gd name="T229" fmla="*/ T228 w 7019"/>
                  <a:gd name="T230" fmla="+- 0 2977 223"/>
                  <a:gd name="T231" fmla="*/ 2977 h 17400"/>
                  <a:gd name="T232" fmla="+- 0 7923 1675"/>
                  <a:gd name="T233" fmla="*/ T232 w 7019"/>
                  <a:gd name="T234" fmla="+- 0 2814 223"/>
                  <a:gd name="T235" fmla="*/ 2814 h 1740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  <a:cxn ang="0">
                    <a:pos x="T189" y="T191"/>
                  </a:cxn>
                  <a:cxn ang="0">
                    <a:pos x="T193" y="T195"/>
                  </a:cxn>
                  <a:cxn ang="0">
                    <a:pos x="T197" y="T199"/>
                  </a:cxn>
                  <a:cxn ang="0">
                    <a:pos x="T201" y="T203"/>
                  </a:cxn>
                  <a:cxn ang="0">
                    <a:pos x="T205" y="T207"/>
                  </a:cxn>
                  <a:cxn ang="0">
                    <a:pos x="T209" y="T211"/>
                  </a:cxn>
                  <a:cxn ang="0">
                    <a:pos x="T213" y="T215"/>
                  </a:cxn>
                  <a:cxn ang="0">
                    <a:pos x="T217" y="T219"/>
                  </a:cxn>
                  <a:cxn ang="0">
                    <a:pos x="T221" y="T223"/>
                  </a:cxn>
                  <a:cxn ang="0">
                    <a:pos x="T225" y="T227"/>
                  </a:cxn>
                  <a:cxn ang="0">
                    <a:pos x="T229" y="T231"/>
                  </a:cxn>
                  <a:cxn ang="0">
                    <a:pos x="T233" y="T235"/>
                  </a:cxn>
                </a:cxnLst>
                <a:rect l="0" t="0" r="r" b="b"/>
                <a:pathLst>
                  <a:path w="7019" h="17400">
                    <a:moveTo>
                      <a:pt x="584" y="16982"/>
                    </a:moveTo>
                    <a:lnTo>
                      <a:pt x="569" y="16910"/>
                    </a:lnTo>
                    <a:lnTo>
                      <a:pt x="549" y="16879"/>
                    </a:lnTo>
                    <a:lnTo>
                      <a:pt x="549" y="16982"/>
                    </a:lnTo>
                    <a:lnTo>
                      <a:pt x="537" y="17040"/>
                    </a:lnTo>
                    <a:lnTo>
                      <a:pt x="505" y="17086"/>
                    </a:lnTo>
                    <a:lnTo>
                      <a:pt x="457" y="17120"/>
                    </a:lnTo>
                    <a:lnTo>
                      <a:pt x="399" y="17130"/>
                    </a:lnTo>
                    <a:lnTo>
                      <a:pt x="341" y="17120"/>
                    </a:lnTo>
                    <a:lnTo>
                      <a:pt x="293" y="17086"/>
                    </a:lnTo>
                    <a:lnTo>
                      <a:pt x="261" y="17040"/>
                    </a:lnTo>
                    <a:lnTo>
                      <a:pt x="249" y="16982"/>
                    </a:lnTo>
                    <a:lnTo>
                      <a:pt x="261" y="16924"/>
                    </a:lnTo>
                    <a:lnTo>
                      <a:pt x="293" y="16876"/>
                    </a:lnTo>
                    <a:lnTo>
                      <a:pt x="341" y="16844"/>
                    </a:lnTo>
                    <a:lnTo>
                      <a:pt x="399" y="16832"/>
                    </a:lnTo>
                    <a:lnTo>
                      <a:pt x="457" y="16844"/>
                    </a:lnTo>
                    <a:lnTo>
                      <a:pt x="505" y="16876"/>
                    </a:lnTo>
                    <a:lnTo>
                      <a:pt x="537" y="16924"/>
                    </a:lnTo>
                    <a:lnTo>
                      <a:pt x="549" y="16982"/>
                    </a:lnTo>
                    <a:lnTo>
                      <a:pt x="549" y="16879"/>
                    </a:lnTo>
                    <a:lnTo>
                      <a:pt x="530" y="16850"/>
                    </a:lnTo>
                    <a:lnTo>
                      <a:pt x="502" y="16832"/>
                    </a:lnTo>
                    <a:lnTo>
                      <a:pt x="471" y="16812"/>
                    </a:lnTo>
                    <a:lnTo>
                      <a:pt x="399" y="16796"/>
                    </a:lnTo>
                    <a:lnTo>
                      <a:pt x="327" y="16812"/>
                    </a:lnTo>
                    <a:lnTo>
                      <a:pt x="268" y="16850"/>
                    </a:lnTo>
                    <a:lnTo>
                      <a:pt x="229" y="16910"/>
                    </a:lnTo>
                    <a:lnTo>
                      <a:pt x="214" y="16982"/>
                    </a:lnTo>
                    <a:lnTo>
                      <a:pt x="229" y="17054"/>
                    </a:lnTo>
                    <a:lnTo>
                      <a:pt x="268" y="17112"/>
                    </a:lnTo>
                    <a:lnTo>
                      <a:pt x="327" y="17152"/>
                    </a:lnTo>
                    <a:lnTo>
                      <a:pt x="399" y="17166"/>
                    </a:lnTo>
                    <a:lnTo>
                      <a:pt x="471" y="17152"/>
                    </a:lnTo>
                    <a:lnTo>
                      <a:pt x="503" y="17130"/>
                    </a:lnTo>
                    <a:lnTo>
                      <a:pt x="530" y="17112"/>
                    </a:lnTo>
                    <a:lnTo>
                      <a:pt x="569" y="17054"/>
                    </a:lnTo>
                    <a:lnTo>
                      <a:pt x="584" y="16982"/>
                    </a:lnTo>
                    <a:moveTo>
                      <a:pt x="798" y="17094"/>
                    </a:moveTo>
                    <a:lnTo>
                      <a:pt x="796" y="17086"/>
                    </a:lnTo>
                    <a:lnTo>
                      <a:pt x="790" y="17070"/>
                    </a:lnTo>
                    <a:lnTo>
                      <a:pt x="778" y="17052"/>
                    </a:lnTo>
                    <a:lnTo>
                      <a:pt x="763" y="17039"/>
                    </a:lnTo>
                    <a:lnTo>
                      <a:pt x="763" y="17098"/>
                    </a:lnTo>
                    <a:lnTo>
                      <a:pt x="762" y="17104"/>
                    </a:lnTo>
                    <a:lnTo>
                      <a:pt x="760" y="17116"/>
                    </a:lnTo>
                    <a:lnTo>
                      <a:pt x="756" y="17128"/>
                    </a:lnTo>
                    <a:lnTo>
                      <a:pt x="750" y="17140"/>
                    </a:lnTo>
                    <a:lnTo>
                      <a:pt x="712" y="17206"/>
                    </a:lnTo>
                    <a:lnTo>
                      <a:pt x="702" y="17220"/>
                    </a:lnTo>
                    <a:lnTo>
                      <a:pt x="690" y="17230"/>
                    </a:lnTo>
                    <a:lnTo>
                      <a:pt x="678" y="17234"/>
                    </a:lnTo>
                    <a:lnTo>
                      <a:pt x="664" y="17236"/>
                    </a:lnTo>
                    <a:lnTo>
                      <a:pt x="652" y="17236"/>
                    </a:lnTo>
                    <a:lnTo>
                      <a:pt x="628" y="17228"/>
                    </a:lnTo>
                    <a:lnTo>
                      <a:pt x="617" y="17222"/>
                    </a:lnTo>
                    <a:lnTo>
                      <a:pt x="603" y="17220"/>
                    </a:lnTo>
                    <a:lnTo>
                      <a:pt x="578" y="17220"/>
                    </a:lnTo>
                    <a:lnTo>
                      <a:pt x="566" y="17222"/>
                    </a:lnTo>
                    <a:lnTo>
                      <a:pt x="554" y="17226"/>
                    </a:lnTo>
                    <a:lnTo>
                      <a:pt x="544" y="17232"/>
                    </a:lnTo>
                    <a:lnTo>
                      <a:pt x="523" y="17248"/>
                    </a:lnTo>
                    <a:lnTo>
                      <a:pt x="509" y="17268"/>
                    </a:lnTo>
                    <a:lnTo>
                      <a:pt x="500" y="17292"/>
                    </a:lnTo>
                    <a:lnTo>
                      <a:pt x="497" y="17318"/>
                    </a:lnTo>
                    <a:lnTo>
                      <a:pt x="495" y="17334"/>
                    </a:lnTo>
                    <a:lnTo>
                      <a:pt x="488" y="17350"/>
                    </a:lnTo>
                    <a:lnTo>
                      <a:pt x="470" y="17362"/>
                    </a:lnTo>
                    <a:lnTo>
                      <a:pt x="436" y="17366"/>
                    </a:lnTo>
                    <a:lnTo>
                      <a:pt x="359" y="17366"/>
                    </a:lnTo>
                    <a:lnTo>
                      <a:pt x="326" y="17360"/>
                    </a:lnTo>
                    <a:lnTo>
                      <a:pt x="308" y="17348"/>
                    </a:lnTo>
                    <a:lnTo>
                      <a:pt x="301" y="17330"/>
                    </a:lnTo>
                    <a:lnTo>
                      <a:pt x="299" y="17314"/>
                    </a:lnTo>
                    <a:lnTo>
                      <a:pt x="299" y="17312"/>
                    </a:lnTo>
                    <a:lnTo>
                      <a:pt x="297" y="17286"/>
                    </a:lnTo>
                    <a:lnTo>
                      <a:pt x="288" y="17264"/>
                    </a:lnTo>
                    <a:lnTo>
                      <a:pt x="278" y="17250"/>
                    </a:lnTo>
                    <a:lnTo>
                      <a:pt x="273" y="17244"/>
                    </a:lnTo>
                    <a:lnTo>
                      <a:pt x="263" y="17236"/>
                    </a:lnTo>
                    <a:lnTo>
                      <a:pt x="253" y="17228"/>
                    </a:lnTo>
                    <a:lnTo>
                      <a:pt x="238" y="17220"/>
                    </a:lnTo>
                    <a:lnTo>
                      <a:pt x="223" y="17218"/>
                    </a:lnTo>
                    <a:lnTo>
                      <a:pt x="211" y="17216"/>
                    </a:lnTo>
                    <a:lnTo>
                      <a:pt x="192" y="17216"/>
                    </a:lnTo>
                    <a:lnTo>
                      <a:pt x="177" y="17220"/>
                    </a:lnTo>
                    <a:lnTo>
                      <a:pt x="165" y="17228"/>
                    </a:lnTo>
                    <a:lnTo>
                      <a:pt x="163" y="17230"/>
                    </a:lnTo>
                    <a:lnTo>
                      <a:pt x="155" y="17234"/>
                    </a:lnTo>
                    <a:lnTo>
                      <a:pt x="145" y="17236"/>
                    </a:lnTo>
                    <a:lnTo>
                      <a:pt x="135" y="17236"/>
                    </a:lnTo>
                    <a:lnTo>
                      <a:pt x="119" y="17234"/>
                    </a:lnTo>
                    <a:lnTo>
                      <a:pt x="105" y="17228"/>
                    </a:lnTo>
                    <a:lnTo>
                      <a:pt x="93" y="17220"/>
                    </a:lnTo>
                    <a:lnTo>
                      <a:pt x="84" y="17206"/>
                    </a:lnTo>
                    <a:lnTo>
                      <a:pt x="45" y="17140"/>
                    </a:lnTo>
                    <a:lnTo>
                      <a:pt x="40" y="17128"/>
                    </a:lnTo>
                    <a:lnTo>
                      <a:pt x="37" y="17116"/>
                    </a:lnTo>
                    <a:lnTo>
                      <a:pt x="35" y="17106"/>
                    </a:lnTo>
                    <a:lnTo>
                      <a:pt x="35" y="17100"/>
                    </a:lnTo>
                    <a:lnTo>
                      <a:pt x="38" y="17092"/>
                    </a:lnTo>
                    <a:lnTo>
                      <a:pt x="44" y="17082"/>
                    </a:lnTo>
                    <a:lnTo>
                      <a:pt x="51" y="17072"/>
                    </a:lnTo>
                    <a:lnTo>
                      <a:pt x="60" y="17064"/>
                    </a:lnTo>
                    <a:lnTo>
                      <a:pt x="80" y="17048"/>
                    </a:lnTo>
                    <a:lnTo>
                      <a:pt x="95" y="17030"/>
                    </a:lnTo>
                    <a:lnTo>
                      <a:pt x="105" y="17006"/>
                    </a:lnTo>
                    <a:lnTo>
                      <a:pt x="109" y="16982"/>
                    </a:lnTo>
                    <a:lnTo>
                      <a:pt x="104" y="16956"/>
                    </a:lnTo>
                    <a:lnTo>
                      <a:pt x="93" y="16934"/>
                    </a:lnTo>
                    <a:lnTo>
                      <a:pt x="81" y="16916"/>
                    </a:lnTo>
                    <a:lnTo>
                      <a:pt x="70" y="16906"/>
                    </a:lnTo>
                    <a:lnTo>
                      <a:pt x="58" y="16894"/>
                    </a:lnTo>
                    <a:lnTo>
                      <a:pt x="50" y="16886"/>
                    </a:lnTo>
                    <a:lnTo>
                      <a:pt x="47" y="16884"/>
                    </a:lnTo>
                    <a:lnTo>
                      <a:pt x="40" y="16870"/>
                    </a:lnTo>
                    <a:lnTo>
                      <a:pt x="37" y="16854"/>
                    </a:lnTo>
                    <a:lnTo>
                      <a:pt x="39" y="16838"/>
                    </a:lnTo>
                    <a:lnTo>
                      <a:pt x="45" y="16822"/>
                    </a:lnTo>
                    <a:lnTo>
                      <a:pt x="84" y="16756"/>
                    </a:lnTo>
                    <a:lnTo>
                      <a:pt x="90" y="16746"/>
                    </a:lnTo>
                    <a:lnTo>
                      <a:pt x="98" y="16740"/>
                    </a:lnTo>
                    <a:lnTo>
                      <a:pt x="107" y="16734"/>
                    </a:lnTo>
                    <a:lnTo>
                      <a:pt x="117" y="16730"/>
                    </a:lnTo>
                    <a:lnTo>
                      <a:pt x="119" y="16728"/>
                    </a:lnTo>
                    <a:lnTo>
                      <a:pt x="130" y="16726"/>
                    </a:lnTo>
                    <a:lnTo>
                      <a:pt x="155" y="16726"/>
                    </a:lnTo>
                    <a:lnTo>
                      <a:pt x="159" y="16728"/>
                    </a:lnTo>
                    <a:lnTo>
                      <a:pt x="181" y="16738"/>
                    </a:lnTo>
                    <a:lnTo>
                      <a:pt x="205" y="16742"/>
                    </a:lnTo>
                    <a:lnTo>
                      <a:pt x="230" y="16740"/>
                    </a:lnTo>
                    <a:lnTo>
                      <a:pt x="254" y="16730"/>
                    </a:lnTo>
                    <a:lnTo>
                      <a:pt x="259" y="16726"/>
                    </a:lnTo>
                    <a:lnTo>
                      <a:pt x="272" y="16716"/>
                    </a:lnTo>
                    <a:lnTo>
                      <a:pt x="278" y="16708"/>
                    </a:lnTo>
                    <a:lnTo>
                      <a:pt x="285" y="16700"/>
                    </a:lnTo>
                    <a:lnTo>
                      <a:pt x="295" y="16682"/>
                    </a:lnTo>
                    <a:lnTo>
                      <a:pt x="300" y="16660"/>
                    </a:lnTo>
                    <a:lnTo>
                      <a:pt x="300" y="16656"/>
                    </a:lnTo>
                    <a:lnTo>
                      <a:pt x="302" y="16642"/>
                    </a:lnTo>
                    <a:lnTo>
                      <a:pt x="308" y="16630"/>
                    </a:lnTo>
                    <a:lnTo>
                      <a:pt x="315" y="16618"/>
                    </a:lnTo>
                    <a:lnTo>
                      <a:pt x="322" y="16610"/>
                    </a:lnTo>
                    <a:lnTo>
                      <a:pt x="330" y="16602"/>
                    </a:lnTo>
                    <a:lnTo>
                      <a:pt x="345" y="16596"/>
                    </a:lnTo>
                    <a:lnTo>
                      <a:pt x="436" y="16596"/>
                    </a:lnTo>
                    <a:lnTo>
                      <a:pt x="455" y="16600"/>
                    </a:lnTo>
                    <a:lnTo>
                      <a:pt x="472" y="16610"/>
                    </a:lnTo>
                    <a:lnTo>
                      <a:pt x="485" y="16624"/>
                    </a:lnTo>
                    <a:lnTo>
                      <a:pt x="493" y="16640"/>
                    </a:lnTo>
                    <a:lnTo>
                      <a:pt x="495" y="16660"/>
                    </a:lnTo>
                    <a:lnTo>
                      <a:pt x="500" y="16682"/>
                    </a:lnTo>
                    <a:lnTo>
                      <a:pt x="510" y="16700"/>
                    </a:lnTo>
                    <a:lnTo>
                      <a:pt x="524" y="16716"/>
                    </a:lnTo>
                    <a:lnTo>
                      <a:pt x="541" y="16730"/>
                    </a:lnTo>
                    <a:lnTo>
                      <a:pt x="564" y="16738"/>
                    </a:lnTo>
                    <a:lnTo>
                      <a:pt x="589" y="16742"/>
                    </a:lnTo>
                    <a:lnTo>
                      <a:pt x="614" y="16738"/>
                    </a:lnTo>
                    <a:lnTo>
                      <a:pt x="637" y="16728"/>
                    </a:lnTo>
                    <a:lnTo>
                      <a:pt x="642" y="16726"/>
                    </a:lnTo>
                    <a:lnTo>
                      <a:pt x="668" y="16726"/>
                    </a:lnTo>
                    <a:lnTo>
                      <a:pt x="672" y="16728"/>
                    </a:lnTo>
                    <a:lnTo>
                      <a:pt x="677" y="16728"/>
                    </a:lnTo>
                    <a:lnTo>
                      <a:pt x="688" y="16732"/>
                    </a:lnTo>
                    <a:lnTo>
                      <a:pt x="697" y="16738"/>
                    </a:lnTo>
                    <a:lnTo>
                      <a:pt x="705" y="16746"/>
                    </a:lnTo>
                    <a:lnTo>
                      <a:pt x="712" y="16756"/>
                    </a:lnTo>
                    <a:lnTo>
                      <a:pt x="750" y="16822"/>
                    </a:lnTo>
                    <a:lnTo>
                      <a:pt x="754" y="16832"/>
                    </a:lnTo>
                    <a:lnTo>
                      <a:pt x="757" y="16842"/>
                    </a:lnTo>
                    <a:lnTo>
                      <a:pt x="758" y="16852"/>
                    </a:lnTo>
                    <a:lnTo>
                      <a:pt x="756" y="16864"/>
                    </a:lnTo>
                    <a:lnTo>
                      <a:pt x="755" y="16872"/>
                    </a:lnTo>
                    <a:lnTo>
                      <a:pt x="752" y="16878"/>
                    </a:lnTo>
                    <a:lnTo>
                      <a:pt x="747" y="16884"/>
                    </a:lnTo>
                    <a:lnTo>
                      <a:pt x="739" y="16894"/>
                    </a:lnTo>
                    <a:lnTo>
                      <a:pt x="728" y="16904"/>
                    </a:lnTo>
                    <a:lnTo>
                      <a:pt x="706" y="16924"/>
                    </a:lnTo>
                    <a:lnTo>
                      <a:pt x="694" y="16942"/>
                    </a:lnTo>
                    <a:lnTo>
                      <a:pt x="689" y="16960"/>
                    </a:lnTo>
                    <a:lnTo>
                      <a:pt x="688" y="16982"/>
                    </a:lnTo>
                    <a:lnTo>
                      <a:pt x="691" y="17006"/>
                    </a:lnTo>
                    <a:lnTo>
                      <a:pt x="700" y="17026"/>
                    </a:lnTo>
                    <a:lnTo>
                      <a:pt x="715" y="17046"/>
                    </a:lnTo>
                    <a:lnTo>
                      <a:pt x="737" y="17064"/>
                    </a:lnTo>
                    <a:lnTo>
                      <a:pt x="751" y="17074"/>
                    </a:lnTo>
                    <a:lnTo>
                      <a:pt x="759" y="17086"/>
                    </a:lnTo>
                    <a:lnTo>
                      <a:pt x="762" y="17094"/>
                    </a:lnTo>
                    <a:lnTo>
                      <a:pt x="763" y="17098"/>
                    </a:lnTo>
                    <a:lnTo>
                      <a:pt x="763" y="17039"/>
                    </a:lnTo>
                    <a:lnTo>
                      <a:pt x="757" y="17034"/>
                    </a:lnTo>
                    <a:lnTo>
                      <a:pt x="741" y="17022"/>
                    </a:lnTo>
                    <a:lnTo>
                      <a:pt x="731" y="17010"/>
                    </a:lnTo>
                    <a:lnTo>
                      <a:pt x="725" y="16996"/>
                    </a:lnTo>
                    <a:lnTo>
                      <a:pt x="723" y="16982"/>
                    </a:lnTo>
                    <a:lnTo>
                      <a:pt x="723" y="16966"/>
                    </a:lnTo>
                    <a:lnTo>
                      <a:pt x="726" y="16956"/>
                    </a:lnTo>
                    <a:lnTo>
                      <a:pt x="734" y="16946"/>
                    </a:lnTo>
                    <a:lnTo>
                      <a:pt x="750" y="16932"/>
                    </a:lnTo>
                    <a:lnTo>
                      <a:pt x="769" y="16914"/>
                    </a:lnTo>
                    <a:lnTo>
                      <a:pt x="781" y="16896"/>
                    </a:lnTo>
                    <a:lnTo>
                      <a:pt x="788" y="16882"/>
                    </a:lnTo>
                    <a:lnTo>
                      <a:pt x="791" y="16868"/>
                    </a:lnTo>
                    <a:lnTo>
                      <a:pt x="793" y="16852"/>
                    </a:lnTo>
                    <a:lnTo>
                      <a:pt x="791" y="16836"/>
                    </a:lnTo>
                    <a:lnTo>
                      <a:pt x="787" y="16820"/>
                    </a:lnTo>
                    <a:lnTo>
                      <a:pt x="780" y="16804"/>
                    </a:lnTo>
                    <a:lnTo>
                      <a:pt x="742" y="16738"/>
                    </a:lnTo>
                    <a:lnTo>
                      <a:pt x="733" y="16726"/>
                    </a:lnTo>
                    <a:lnTo>
                      <a:pt x="732" y="16724"/>
                    </a:lnTo>
                    <a:lnTo>
                      <a:pt x="719" y="16712"/>
                    </a:lnTo>
                    <a:lnTo>
                      <a:pt x="714" y="16708"/>
                    </a:lnTo>
                    <a:lnTo>
                      <a:pt x="705" y="16702"/>
                    </a:lnTo>
                    <a:lnTo>
                      <a:pt x="689" y="16696"/>
                    </a:lnTo>
                    <a:lnTo>
                      <a:pt x="683" y="16692"/>
                    </a:lnTo>
                    <a:lnTo>
                      <a:pt x="672" y="16690"/>
                    </a:lnTo>
                    <a:lnTo>
                      <a:pt x="640" y="16690"/>
                    </a:lnTo>
                    <a:lnTo>
                      <a:pt x="628" y="16692"/>
                    </a:lnTo>
                    <a:lnTo>
                      <a:pt x="620" y="16698"/>
                    </a:lnTo>
                    <a:lnTo>
                      <a:pt x="604" y="16704"/>
                    </a:lnTo>
                    <a:lnTo>
                      <a:pt x="588" y="16708"/>
                    </a:lnTo>
                    <a:lnTo>
                      <a:pt x="573" y="16706"/>
                    </a:lnTo>
                    <a:lnTo>
                      <a:pt x="558" y="16700"/>
                    </a:lnTo>
                    <a:lnTo>
                      <a:pt x="548" y="16692"/>
                    </a:lnTo>
                    <a:lnTo>
                      <a:pt x="539" y="16682"/>
                    </a:lnTo>
                    <a:lnTo>
                      <a:pt x="533" y="16670"/>
                    </a:lnTo>
                    <a:lnTo>
                      <a:pt x="530" y="16658"/>
                    </a:lnTo>
                    <a:lnTo>
                      <a:pt x="530" y="16656"/>
                    </a:lnTo>
                    <a:lnTo>
                      <a:pt x="523" y="16620"/>
                    </a:lnTo>
                    <a:lnTo>
                      <a:pt x="506" y="16596"/>
                    </a:lnTo>
                    <a:lnTo>
                      <a:pt x="502" y="16590"/>
                    </a:lnTo>
                    <a:lnTo>
                      <a:pt x="473" y="16568"/>
                    </a:lnTo>
                    <a:lnTo>
                      <a:pt x="436" y="16562"/>
                    </a:lnTo>
                    <a:lnTo>
                      <a:pt x="359" y="16562"/>
                    </a:lnTo>
                    <a:lnTo>
                      <a:pt x="342" y="16564"/>
                    </a:lnTo>
                    <a:lnTo>
                      <a:pt x="325" y="16568"/>
                    </a:lnTo>
                    <a:lnTo>
                      <a:pt x="310" y="16576"/>
                    </a:lnTo>
                    <a:lnTo>
                      <a:pt x="297" y="16586"/>
                    </a:lnTo>
                    <a:lnTo>
                      <a:pt x="286" y="16598"/>
                    </a:lnTo>
                    <a:lnTo>
                      <a:pt x="275" y="16616"/>
                    </a:lnTo>
                    <a:lnTo>
                      <a:pt x="268" y="16636"/>
                    </a:lnTo>
                    <a:lnTo>
                      <a:pt x="265" y="16656"/>
                    </a:lnTo>
                    <a:lnTo>
                      <a:pt x="262" y="16670"/>
                    </a:lnTo>
                    <a:lnTo>
                      <a:pt x="256" y="16682"/>
                    </a:lnTo>
                    <a:lnTo>
                      <a:pt x="247" y="16692"/>
                    </a:lnTo>
                    <a:lnTo>
                      <a:pt x="237" y="16700"/>
                    </a:lnTo>
                    <a:lnTo>
                      <a:pt x="222" y="16706"/>
                    </a:lnTo>
                    <a:lnTo>
                      <a:pt x="206" y="16708"/>
                    </a:lnTo>
                    <a:lnTo>
                      <a:pt x="191" y="16704"/>
                    </a:lnTo>
                    <a:lnTo>
                      <a:pt x="176" y="16698"/>
                    </a:lnTo>
                    <a:lnTo>
                      <a:pt x="166" y="16694"/>
                    </a:lnTo>
                    <a:lnTo>
                      <a:pt x="155" y="16690"/>
                    </a:lnTo>
                    <a:lnTo>
                      <a:pt x="126" y="16690"/>
                    </a:lnTo>
                    <a:lnTo>
                      <a:pt x="111" y="16694"/>
                    </a:lnTo>
                    <a:lnTo>
                      <a:pt x="107" y="16696"/>
                    </a:lnTo>
                    <a:lnTo>
                      <a:pt x="91" y="16702"/>
                    </a:lnTo>
                    <a:lnTo>
                      <a:pt x="76" y="16712"/>
                    </a:lnTo>
                    <a:lnTo>
                      <a:pt x="63" y="16724"/>
                    </a:lnTo>
                    <a:lnTo>
                      <a:pt x="53" y="16738"/>
                    </a:lnTo>
                    <a:lnTo>
                      <a:pt x="15" y="16804"/>
                    </a:lnTo>
                    <a:lnTo>
                      <a:pt x="5" y="16830"/>
                    </a:lnTo>
                    <a:lnTo>
                      <a:pt x="3" y="16856"/>
                    </a:lnTo>
                    <a:lnTo>
                      <a:pt x="7" y="16882"/>
                    </a:lnTo>
                    <a:lnTo>
                      <a:pt x="19" y="16906"/>
                    </a:lnTo>
                    <a:lnTo>
                      <a:pt x="22" y="16908"/>
                    </a:lnTo>
                    <a:lnTo>
                      <a:pt x="38" y="16924"/>
                    </a:lnTo>
                    <a:lnTo>
                      <a:pt x="56" y="16942"/>
                    </a:lnTo>
                    <a:lnTo>
                      <a:pt x="65" y="16954"/>
                    </a:lnTo>
                    <a:lnTo>
                      <a:pt x="71" y="16968"/>
                    </a:lnTo>
                    <a:lnTo>
                      <a:pt x="74" y="16982"/>
                    </a:lnTo>
                    <a:lnTo>
                      <a:pt x="71" y="16998"/>
                    </a:lnTo>
                    <a:lnTo>
                      <a:pt x="65" y="17012"/>
                    </a:lnTo>
                    <a:lnTo>
                      <a:pt x="55" y="17024"/>
                    </a:lnTo>
                    <a:lnTo>
                      <a:pt x="26" y="17046"/>
                    </a:lnTo>
                    <a:lnTo>
                      <a:pt x="14" y="17064"/>
                    </a:lnTo>
                    <a:lnTo>
                      <a:pt x="5" y="17080"/>
                    </a:lnTo>
                    <a:lnTo>
                      <a:pt x="1" y="17092"/>
                    </a:lnTo>
                    <a:lnTo>
                      <a:pt x="0" y="17106"/>
                    </a:lnTo>
                    <a:lnTo>
                      <a:pt x="2" y="17124"/>
                    </a:lnTo>
                    <a:lnTo>
                      <a:pt x="7" y="17142"/>
                    </a:lnTo>
                    <a:lnTo>
                      <a:pt x="15" y="17158"/>
                    </a:lnTo>
                    <a:lnTo>
                      <a:pt x="53" y="17224"/>
                    </a:lnTo>
                    <a:lnTo>
                      <a:pt x="68" y="17244"/>
                    </a:lnTo>
                    <a:lnTo>
                      <a:pt x="88" y="17258"/>
                    </a:lnTo>
                    <a:lnTo>
                      <a:pt x="110" y="17268"/>
                    </a:lnTo>
                    <a:lnTo>
                      <a:pt x="135" y="17272"/>
                    </a:lnTo>
                    <a:lnTo>
                      <a:pt x="159" y="17268"/>
                    </a:lnTo>
                    <a:lnTo>
                      <a:pt x="171" y="17264"/>
                    </a:lnTo>
                    <a:lnTo>
                      <a:pt x="182" y="17258"/>
                    </a:lnTo>
                    <a:lnTo>
                      <a:pt x="185" y="17256"/>
                    </a:lnTo>
                    <a:lnTo>
                      <a:pt x="193" y="17252"/>
                    </a:lnTo>
                    <a:lnTo>
                      <a:pt x="198" y="17250"/>
                    </a:lnTo>
                    <a:lnTo>
                      <a:pt x="212" y="17250"/>
                    </a:lnTo>
                    <a:lnTo>
                      <a:pt x="226" y="17252"/>
                    </a:lnTo>
                    <a:lnTo>
                      <a:pt x="236" y="17258"/>
                    </a:lnTo>
                    <a:lnTo>
                      <a:pt x="248" y="17268"/>
                    </a:lnTo>
                    <a:lnTo>
                      <a:pt x="257" y="17280"/>
                    </a:lnTo>
                    <a:lnTo>
                      <a:pt x="263" y="17296"/>
                    </a:lnTo>
                    <a:lnTo>
                      <a:pt x="264" y="17312"/>
                    </a:lnTo>
                    <a:lnTo>
                      <a:pt x="264" y="17314"/>
                    </a:lnTo>
                    <a:lnTo>
                      <a:pt x="267" y="17338"/>
                    </a:lnTo>
                    <a:lnTo>
                      <a:pt x="278" y="17366"/>
                    </a:lnTo>
                    <a:lnTo>
                      <a:pt x="306" y="17390"/>
                    </a:lnTo>
                    <a:lnTo>
                      <a:pt x="359" y="17400"/>
                    </a:lnTo>
                    <a:lnTo>
                      <a:pt x="436" y="17400"/>
                    </a:lnTo>
                    <a:lnTo>
                      <a:pt x="490" y="17390"/>
                    </a:lnTo>
                    <a:lnTo>
                      <a:pt x="518" y="17368"/>
                    </a:lnTo>
                    <a:lnTo>
                      <a:pt x="519" y="17366"/>
                    </a:lnTo>
                    <a:lnTo>
                      <a:pt x="530" y="17340"/>
                    </a:lnTo>
                    <a:lnTo>
                      <a:pt x="532" y="17318"/>
                    </a:lnTo>
                    <a:lnTo>
                      <a:pt x="532" y="17316"/>
                    </a:lnTo>
                    <a:lnTo>
                      <a:pt x="534" y="17300"/>
                    </a:lnTo>
                    <a:lnTo>
                      <a:pt x="539" y="17284"/>
                    </a:lnTo>
                    <a:lnTo>
                      <a:pt x="549" y="17272"/>
                    </a:lnTo>
                    <a:lnTo>
                      <a:pt x="561" y="17262"/>
                    </a:lnTo>
                    <a:lnTo>
                      <a:pt x="574" y="17256"/>
                    </a:lnTo>
                    <a:lnTo>
                      <a:pt x="587" y="17254"/>
                    </a:lnTo>
                    <a:lnTo>
                      <a:pt x="601" y="17256"/>
                    </a:lnTo>
                    <a:lnTo>
                      <a:pt x="615" y="17260"/>
                    </a:lnTo>
                    <a:lnTo>
                      <a:pt x="646" y="17270"/>
                    </a:lnTo>
                    <a:lnTo>
                      <a:pt x="649" y="17270"/>
                    </a:lnTo>
                    <a:lnTo>
                      <a:pt x="652" y="17272"/>
                    </a:lnTo>
                    <a:lnTo>
                      <a:pt x="664" y="17272"/>
                    </a:lnTo>
                    <a:lnTo>
                      <a:pt x="682" y="17270"/>
                    </a:lnTo>
                    <a:lnTo>
                      <a:pt x="702" y="17262"/>
                    </a:lnTo>
                    <a:lnTo>
                      <a:pt x="713" y="17254"/>
                    </a:lnTo>
                    <a:lnTo>
                      <a:pt x="722" y="17248"/>
                    </a:lnTo>
                    <a:lnTo>
                      <a:pt x="732" y="17236"/>
                    </a:lnTo>
                    <a:lnTo>
                      <a:pt x="742" y="17224"/>
                    </a:lnTo>
                    <a:lnTo>
                      <a:pt x="780" y="17158"/>
                    </a:lnTo>
                    <a:lnTo>
                      <a:pt x="788" y="17142"/>
                    </a:lnTo>
                    <a:lnTo>
                      <a:pt x="793" y="17126"/>
                    </a:lnTo>
                    <a:lnTo>
                      <a:pt x="797" y="17108"/>
                    </a:lnTo>
                    <a:lnTo>
                      <a:pt x="798" y="17094"/>
                    </a:lnTo>
                    <a:moveTo>
                      <a:pt x="2563" y="401"/>
                    </a:moveTo>
                    <a:lnTo>
                      <a:pt x="2562" y="384"/>
                    </a:lnTo>
                    <a:lnTo>
                      <a:pt x="2557" y="329"/>
                    </a:lnTo>
                    <a:lnTo>
                      <a:pt x="2538" y="261"/>
                    </a:lnTo>
                    <a:lnTo>
                      <a:pt x="2529" y="243"/>
                    </a:lnTo>
                    <a:lnTo>
                      <a:pt x="2529" y="384"/>
                    </a:lnTo>
                    <a:lnTo>
                      <a:pt x="2529" y="418"/>
                    </a:lnTo>
                    <a:lnTo>
                      <a:pt x="2522" y="476"/>
                    </a:lnTo>
                    <a:lnTo>
                      <a:pt x="2506" y="532"/>
                    </a:lnTo>
                    <a:lnTo>
                      <a:pt x="2482" y="583"/>
                    </a:lnTo>
                    <a:lnTo>
                      <a:pt x="2450" y="630"/>
                    </a:lnTo>
                    <a:lnTo>
                      <a:pt x="2435" y="620"/>
                    </a:lnTo>
                    <a:lnTo>
                      <a:pt x="2428" y="616"/>
                    </a:lnTo>
                    <a:lnTo>
                      <a:pt x="2428" y="656"/>
                    </a:lnTo>
                    <a:lnTo>
                      <a:pt x="2393" y="688"/>
                    </a:lnTo>
                    <a:lnTo>
                      <a:pt x="2353" y="716"/>
                    </a:lnTo>
                    <a:lnTo>
                      <a:pt x="2310" y="738"/>
                    </a:lnTo>
                    <a:lnTo>
                      <a:pt x="2264" y="755"/>
                    </a:lnTo>
                    <a:lnTo>
                      <a:pt x="2287" y="728"/>
                    </a:lnTo>
                    <a:lnTo>
                      <a:pt x="2307" y="695"/>
                    </a:lnTo>
                    <a:lnTo>
                      <a:pt x="2325" y="658"/>
                    </a:lnTo>
                    <a:lnTo>
                      <a:pt x="2341" y="616"/>
                    </a:lnTo>
                    <a:lnTo>
                      <a:pt x="2371" y="627"/>
                    </a:lnTo>
                    <a:lnTo>
                      <a:pt x="2395" y="637"/>
                    </a:lnTo>
                    <a:lnTo>
                      <a:pt x="2414" y="647"/>
                    </a:lnTo>
                    <a:lnTo>
                      <a:pt x="2428" y="656"/>
                    </a:lnTo>
                    <a:lnTo>
                      <a:pt x="2428" y="616"/>
                    </a:lnTo>
                    <a:lnTo>
                      <a:pt x="2413" y="608"/>
                    </a:lnTo>
                    <a:lnTo>
                      <a:pt x="2385" y="596"/>
                    </a:lnTo>
                    <a:lnTo>
                      <a:pt x="2377" y="594"/>
                    </a:lnTo>
                    <a:lnTo>
                      <a:pt x="2350" y="584"/>
                    </a:lnTo>
                    <a:lnTo>
                      <a:pt x="2352" y="576"/>
                    </a:lnTo>
                    <a:lnTo>
                      <a:pt x="2359" y="546"/>
                    </a:lnTo>
                    <a:lnTo>
                      <a:pt x="2366" y="505"/>
                    </a:lnTo>
                    <a:lnTo>
                      <a:pt x="2370" y="462"/>
                    </a:lnTo>
                    <a:lnTo>
                      <a:pt x="2372" y="418"/>
                    </a:lnTo>
                    <a:lnTo>
                      <a:pt x="2529" y="418"/>
                    </a:lnTo>
                    <a:lnTo>
                      <a:pt x="2529" y="384"/>
                    </a:lnTo>
                    <a:lnTo>
                      <a:pt x="2372" y="384"/>
                    </a:lnTo>
                    <a:lnTo>
                      <a:pt x="2370" y="340"/>
                    </a:lnTo>
                    <a:lnTo>
                      <a:pt x="2366" y="297"/>
                    </a:lnTo>
                    <a:lnTo>
                      <a:pt x="2359" y="256"/>
                    </a:lnTo>
                    <a:lnTo>
                      <a:pt x="2352" y="226"/>
                    </a:lnTo>
                    <a:lnTo>
                      <a:pt x="2350" y="218"/>
                    </a:lnTo>
                    <a:lnTo>
                      <a:pt x="2378" y="208"/>
                    </a:lnTo>
                    <a:lnTo>
                      <a:pt x="2385" y="206"/>
                    </a:lnTo>
                    <a:lnTo>
                      <a:pt x="2413" y="194"/>
                    </a:lnTo>
                    <a:lnTo>
                      <a:pt x="2428" y="185"/>
                    </a:lnTo>
                    <a:lnTo>
                      <a:pt x="2435" y="182"/>
                    </a:lnTo>
                    <a:lnTo>
                      <a:pt x="2450" y="172"/>
                    </a:lnTo>
                    <a:lnTo>
                      <a:pt x="2482" y="219"/>
                    </a:lnTo>
                    <a:lnTo>
                      <a:pt x="2506" y="270"/>
                    </a:lnTo>
                    <a:lnTo>
                      <a:pt x="2522" y="326"/>
                    </a:lnTo>
                    <a:lnTo>
                      <a:pt x="2529" y="384"/>
                    </a:lnTo>
                    <a:lnTo>
                      <a:pt x="2529" y="243"/>
                    </a:lnTo>
                    <a:lnTo>
                      <a:pt x="2509" y="199"/>
                    </a:lnTo>
                    <a:lnTo>
                      <a:pt x="2490" y="172"/>
                    </a:lnTo>
                    <a:lnTo>
                      <a:pt x="2469" y="143"/>
                    </a:lnTo>
                    <a:lnTo>
                      <a:pt x="2428" y="101"/>
                    </a:lnTo>
                    <a:lnTo>
                      <a:pt x="2428" y="147"/>
                    </a:lnTo>
                    <a:lnTo>
                      <a:pt x="2414" y="155"/>
                    </a:lnTo>
                    <a:lnTo>
                      <a:pt x="2395" y="165"/>
                    </a:lnTo>
                    <a:lnTo>
                      <a:pt x="2371" y="175"/>
                    </a:lnTo>
                    <a:lnTo>
                      <a:pt x="2341" y="185"/>
                    </a:lnTo>
                    <a:lnTo>
                      <a:pt x="2339" y="181"/>
                    </a:lnTo>
                    <a:lnTo>
                      <a:pt x="2339" y="384"/>
                    </a:lnTo>
                    <a:lnTo>
                      <a:pt x="2339" y="418"/>
                    </a:lnTo>
                    <a:lnTo>
                      <a:pt x="2337" y="460"/>
                    </a:lnTo>
                    <a:lnTo>
                      <a:pt x="2333" y="500"/>
                    </a:lnTo>
                    <a:lnTo>
                      <a:pt x="2326" y="539"/>
                    </a:lnTo>
                    <a:lnTo>
                      <a:pt x="2318" y="576"/>
                    </a:lnTo>
                    <a:lnTo>
                      <a:pt x="2308" y="574"/>
                    </a:lnTo>
                    <a:lnTo>
                      <a:pt x="2308" y="608"/>
                    </a:lnTo>
                    <a:lnTo>
                      <a:pt x="2283" y="668"/>
                    </a:lnTo>
                    <a:lnTo>
                      <a:pt x="2253" y="716"/>
                    </a:lnTo>
                    <a:lnTo>
                      <a:pt x="2219" y="750"/>
                    </a:lnTo>
                    <a:lnTo>
                      <a:pt x="2181" y="767"/>
                    </a:lnTo>
                    <a:lnTo>
                      <a:pt x="2181" y="594"/>
                    </a:lnTo>
                    <a:lnTo>
                      <a:pt x="2217" y="595"/>
                    </a:lnTo>
                    <a:lnTo>
                      <a:pt x="2250" y="598"/>
                    </a:lnTo>
                    <a:lnTo>
                      <a:pt x="2281" y="603"/>
                    </a:lnTo>
                    <a:lnTo>
                      <a:pt x="2308" y="608"/>
                    </a:lnTo>
                    <a:lnTo>
                      <a:pt x="2308" y="574"/>
                    </a:lnTo>
                    <a:lnTo>
                      <a:pt x="2288" y="570"/>
                    </a:lnTo>
                    <a:lnTo>
                      <a:pt x="2255" y="565"/>
                    </a:lnTo>
                    <a:lnTo>
                      <a:pt x="2220" y="562"/>
                    </a:lnTo>
                    <a:lnTo>
                      <a:pt x="2181" y="560"/>
                    </a:lnTo>
                    <a:lnTo>
                      <a:pt x="2181" y="418"/>
                    </a:lnTo>
                    <a:lnTo>
                      <a:pt x="2339" y="418"/>
                    </a:lnTo>
                    <a:lnTo>
                      <a:pt x="2339" y="384"/>
                    </a:lnTo>
                    <a:lnTo>
                      <a:pt x="2181" y="384"/>
                    </a:lnTo>
                    <a:lnTo>
                      <a:pt x="2181" y="242"/>
                    </a:lnTo>
                    <a:lnTo>
                      <a:pt x="2220" y="240"/>
                    </a:lnTo>
                    <a:lnTo>
                      <a:pt x="2255" y="237"/>
                    </a:lnTo>
                    <a:lnTo>
                      <a:pt x="2288" y="232"/>
                    </a:lnTo>
                    <a:lnTo>
                      <a:pt x="2317" y="226"/>
                    </a:lnTo>
                    <a:lnTo>
                      <a:pt x="2326" y="263"/>
                    </a:lnTo>
                    <a:lnTo>
                      <a:pt x="2333" y="302"/>
                    </a:lnTo>
                    <a:lnTo>
                      <a:pt x="2337" y="342"/>
                    </a:lnTo>
                    <a:lnTo>
                      <a:pt x="2339" y="384"/>
                    </a:lnTo>
                    <a:lnTo>
                      <a:pt x="2339" y="181"/>
                    </a:lnTo>
                    <a:lnTo>
                      <a:pt x="2325" y="144"/>
                    </a:lnTo>
                    <a:lnTo>
                      <a:pt x="2308" y="108"/>
                    </a:lnTo>
                    <a:lnTo>
                      <a:pt x="2308" y="194"/>
                    </a:lnTo>
                    <a:lnTo>
                      <a:pt x="2280" y="199"/>
                    </a:lnTo>
                    <a:lnTo>
                      <a:pt x="2250" y="204"/>
                    </a:lnTo>
                    <a:lnTo>
                      <a:pt x="2217" y="207"/>
                    </a:lnTo>
                    <a:lnTo>
                      <a:pt x="2181" y="208"/>
                    </a:lnTo>
                    <a:lnTo>
                      <a:pt x="2181" y="35"/>
                    </a:lnTo>
                    <a:lnTo>
                      <a:pt x="2218" y="52"/>
                    </a:lnTo>
                    <a:lnTo>
                      <a:pt x="2253" y="86"/>
                    </a:lnTo>
                    <a:lnTo>
                      <a:pt x="2283" y="134"/>
                    </a:lnTo>
                    <a:lnTo>
                      <a:pt x="2308" y="194"/>
                    </a:lnTo>
                    <a:lnTo>
                      <a:pt x="2308" y="108"/>
                    </a:lnTo>
                    <a:lnTo>
                      <a:pt x="2307" y="107"/>
                    </a:lnTo>
                    <a:lnTo>
                      <a:pt x="2287" y="74"/>
                    </a:lnTo>
                    <a:lnTo>
                      <a:pt x="2264" y="47"/>
                    </a:lnTo>
                    <a:lnTo>
                      <a:pt x="2310" y="64"/>
                    </a:lnTo>
                    <a:lnTo>
                      <a:pt x="2353" y="86"/>
                    </a:lnTo>
                    <a:lnTo>
                      <a:pt x="2392" y="114"/>
                    </a:lnTo>
                    <a:lnTo>
                      <a:pt x="2428" y="147"/>
                    </a:lnTo>
                    <a:lnTo>
                      <a:pt x="2428" y="101"/>
                    </a:lnTo>
                    <a:lnTo>
                      <a:pt x="2421" y="94"/>
                    </a:lnTo>
                    <a:lnTo>
                      <a:pt x="2365" y="55"/>
                    </a:lnTo>
                    <a:lnTo>
                      <a:pt x="2350" y="47"/>
                    </a:lnTo>
                    <a:lnTo>
                      <a:pt x="2324" y="35"/>
                    </a:lnTo>
                    <a:lnTo>
                      <a:pt x="2303" y="25"/>
                    </a:lnTo>
                    <a:lnTo>
                      <a:pt x="2236" y="6"/>
                    </a:lnTo>
                    <a:lnTo>
                      <a:pt x="2164" y="0"/>
                    </a:lnTo>
                    <a:lnTo>
                      <a:pt x="2147" y="1"/>
                    </a:lnTo>
                    <a:lnTo>
                      <a:pt x="2147" y="35"/>
                    </a:lnTo>
                    <a:lnTo>
                      <a:pt x="2147" y="208"/>
                    </a:lnTo>
                    <a:lnTo>
                      <a:pt x="2147" y="242"/>
                    </a:lnTo>
                    <a:lnTo>
                      <a:pt x="2147" y="384"/>
                    </a:lnTo>
                    <a:lnTo>
                      <a:pt x="2147" y="418"/>
                    </a:lnTo>
                    <a:lnTo>
                      <a:pt x="2147" y="560"/>
                    </a:lnTo>
                    <a:lnTo>
                      <a:pt x="2147" y="594"/>
                    </a:lnTo>
                    <a:lnTo>
                      <a:pt x="2147" y="767"/>
                    </a:lnTo>
                    <a:lnTo>
                      <a:pt x="2121" y="755"/>
                    </a:lnTo>
                    <a:lnTo>
                      <a:pt x="2110" y="750"/>
                    </a:lnTo>
                    <a:lnTo>
                      <a:pt x="2075" y="716"/>
                    </a:lnTo>
                    <a:lnTo>
                      <a:pt x="2064" y="699"/>
                    </a:lnTo>
                    <a:lnTo>
                      <a:pt x="2064" y="755"/>
                    </a:lnTo>
                    <a:lnTo>
                      <a:pt x="2018" y="738"/>
                    </a:lnTo>
                    <a:lnTo>
                      <a:pt x="1975" y="716"/>
                    </a:lnTo>
                    <a:lnTo>
                      <a:pt x="1936" y="688"/>
                    </a:lnTo>
                    <a:lnTo>
                      <a:pt x="1900" y="656"/>
                    </a:lnTo>
                    <a:lnTo>
                      <a:pt x="1914" y="647"/>
                    </a:lnTo>
                    <a:lnTo>
                      <a:pt x="1933" y="637"/>
                    </a:lnTo>
                    <a:lnTo>
                      <a:pt x="1949" y="630"/>
                    </a:lnTo>
                    <a:lnTo>
                      <a:pt x="1957" y="627"/>
                    </a:lnTo>
                    <a:lnTo>
                      <a:pt x="1987" y="616"/>
                    </a:lnTo>
                    <a:lnTo>
                      <a:pt x="2003" y="658"/>
                    </a:lnTo>
                    <a:lnTo>
                      <a:pt x="2021" y="695"/>
                    </a:lnTo>
                    <a:lnTo>
                      <a:pt x="2041" y="728"/>
                    </a:lnTo>
                    <a:lnTo>
                      <a:pt x="2064" y="755"/>
                    </a:lnTo>
                    <a:lnTo>
                      <a:pt x="2064" y="699"/>
                    </a:lnTo>
                    <a:lnTo>
                      <a:pt x="2045" y="668"/>
                    </a:lnTo>
                    <a:lnTo>
                      <a:pt x="2024" y="616"/>
                    </a:lnTo>
                    <a:lnTo>
                      <a:pt x="2020" y="608"/>
                    </a:lnTo>
                    <a:lnTo>
                      <a:pt x="2048" y="603"/>
                    </a:lnTo>
                    <a:lnTo>
                      <a:pt x="2078" y="598"/>
                    </a:lnTo>
                    <a:lnTo>
                      <a:pt x="2111" y="595"/>
                    </a:lnTo>
                    <a:lnTo>
                      <a:pt x="2147" y="594"/>
                    </a:lnTo>
                    <a:lnTo>
                      <a:pt x="2147" y="560"/>
                    </a:lnTo>
                    <a:lnTo>
                      <a:pt x="2108" y="562"/>
                    </a:lnTo>
                    <a:lnTo>
                      <a:pt x="2073" y="565"/>
                    </a:lnTo>
                    <a:lnTo>
                      <a:pt x="2040" y="570"/>
                    </a:lnTo>
                    <a:lnTo>
                      <a:pt x="2011" y="576"/>
                    </a:lnTo>
                    <a:lnTo>
                      <a:pt x="2002" y="539"/>
                    </a:lnTo>
                    <a:lnTo>
                      <a:pt x="1996" y="500"/>
                    </a:lnTo>
                    <a:lnTo>
                      <a:pt x="1991" y="460"/>
                    </a:lnTo>
                    <a:lnTo>
                      <a:pt x="1989" y="418"/>
                    </a:lnTo>
                    <a:lnTo>
                      <a:pt x="2147" y="418"/>
                    </a:lnTo>
                    <a:lnTo>
                      <a:pt x="2147" y="384"/>
                    </a:lnTo>
                    <a:lnTo>
                      <a:pt x="1989" y="384"/>
                    </a:lnTo>
                    <a:lnTo>
                      <a:pt x="1991" y="342"/>
                    </a:lnTo>
                    <a:lnTo>
                      <a:pt x="1996" y="302"/>
                    </a:lnTo>
                    <a:lnTo>
                      <a:pt x="2002" y="263"/>
                    </a:lnTo>
                    <a:lnTo>
                      <a:pt x="2011" y="226"/>
                    </a:lnTo>
                    <a:lnTo>
                      <a:pt x="2040" y="232"/>
                    </a:lnTo>
                    <a:lnTo>
                      <a:pt x="2073" y="237"/>
                    </a:lnTo>
                    <a:lnTo>
                      <a:pt x="2108" y="240"/>
                    </a:lnTo>
                    <a:lnTo>
                      <a:pt x="2147" y="242"/>
                    </a:lnTo>
                    <a:lnTo>
                      <a:pt x="2147" y="208"/>
                    </a:lnTo>
                    <a:lnTo>
                      <a:pt x="2111" y="207"/>
                    </a:lnTo>
                    <a:lnTo>
                      <a:pt x="2078" y="204"/>
                    </a:lnTo>
                    <a:lnTo>
                      <a:pt x="2048" y="200"/>
                    </a:lnTo>
                    <a:lnTo>
                      <a:pt x="2020" y="194"/>
                    </a:lnTo>
                    <a:lnTo>
                      <a:pt x="2024" y="186"/>
                    </a:lnTo>
                    <a:lnTo>
                      <a:pt x="2045" y="134"/>
                    </a:lnTo>
                    <a:lnTo>
                      <a:pt x="2075" y="86"/>
                    </a:lnTo>
                    <a:lnTo>
                      <a:pt x="2110" y="52"/>
                    </a:lnTo>
                    <a:lnTo>
                      <a:pt x="2121" y="47"/>
                    </a:lnTo>
                    <a:lnTo>
                      <a:pt x="2147" y="35"/>
                    </a:lnTo>
                    <a:lnTo>
                      <a:pt x="2147" y="1"/>
                    </a:lnTo>
                    <a:lnTo>
                      <a:pt x="2092" y="6"/>
                    </a:lnTo>
                    <a:lnTo>
                      <a:pt x="2064" y="14"/>
                    </a:lnTo>
                    <a:lnTo>
                      <a:pt x="2064" y="47"/>
                    </a:lnTo>
                    <a:lnTo>
                      <a:pt x="2041" y="74"/>
                    </a:lnTo>
                    <a:lnTo>
                      <a:pt x="2021" y="107"/>
                    </a:lnTo>
                    <a:lnTo>
                      <a:pt x="2003" y="144"/>
                    </a:lnTo>
                    <a:lnTo>
                      <a:pt x="1987" y="186"/>
                    </a:lnTo>
                    <a:lnTo>
                      <a:pt x="1978" y="183"/>
                    </a:lnTo>
                    <a:lnTo>
                      <a:pt x="1978" y="218"/>
                    </a:lnTo>
                    <a:lnTo>
                      <a:pt x="1978" y="584"/>
                    </a:lnTo>
                    <a:lnTo>
                      <a:pt x="1943" y="596"/>
                    </a:lnTo>
                    <a:lnTo>
                      <a:pt x="1915" y="608"/>
                    </a:lnTo>
                    <a:lnTo>
                      <a:pt x="1893" y="620"/>
                    </a:lnTo>
                    <a:lnTo>
                      <a:pt x="1878" y="630"/>
                    </a:lnTo>
                    <a:lnTo>
                      <a:pt x="1846" y="583"/>
                    </a:lnTo>
                    <a:lnTo>
                      <a:pt x="1822" y="532"/>
                    </a:lnTo>
                    <a:lnTo>
                      <a:pt x="1806" y="476"/>
                    </a:lnTo>
                    <a:lnTo>
                      <a:pt x="1799" y="418"/>
                    </a:lnTo>
                    <a:lnTo>
                      <a:pt x="1956" y="418"/>
                    </a:lnTo>
                    <a:lnTo>
                      <a:pt x="1958" y="462"/>
                    </a:lnTo>
                    <a:lnTo>
                      <a:pt x="1962" y="505"/>
                    </a:lnTo>
                    <a:lnTo>
                      <a:pt x="1969" y="546"/>
                    </a:lnTo>
                    <a:lnTo>
                      <a:pt x="1978" y="584"/>
                    </a:lnTo>
                    <a:lnTo>
                      <a:pt x="1978" y="218"/>
                    </a:lnTo>
                    <a:lnTo>
                      <a:pt x="1969" y="256"/>
                    </a:lnTo>
                    <a:lnTo>
                      <a:pt x="1962" y="297"/>
                    </a:lnTo>
                    <a:lnTo>
                      <a:pt x="1958" y="340"/>
                    </a:lnTo>
                    <a:lnTo>
                      <a:pt x="1956" y="384"/>
                    </a:lnTo>
                    <a:lnTo>
                      <a:pt x="1799" y="384"/>
                    </a:lnTo>
                    <a:lnTo>
                      <a:pt x="1806" y="326"/>
                    </a:lnTo>
                    <a:lnTo>
                      <a:pt x="1822" y="270"/>
                    </a:lnTo>
                    <a:lnTo>
                      <a:pt x="1847" y="219"/>
                    </a:lnTo>
                    <a:lnTo>
                      <a:pt x="1878" y="172"/>
                    </a:lnTo>
                    <a:lnTo>
                      <a:pt x="1894" y="182"/>
                    </a:lnTo>
                    <a:lnTo>
                      <a:pt x="1915" y="194"/>
                    </a:lnTo>
                    <a:lnTo>
                      <a:pt x="1943" y="206"/>
                    </a:lnTo>
                    <a:lnTo>
                      <a:pt x="1978" y="218"/>
                    </a:lnTo>
                    <a:lnTo>
                      <a:pt x="1978" y="183"/>
                    </a:lnTo>
                    <a:lnTo>
                      <a:pt x="1957" y="176"/>
                    </a:lnTo>
                    <a:lnTo>
                      <a:pt x="1949" y="172"/>
                    </a:lnTo>
                    <a:lnTo>
                      <a:pt x="1933" y="165"/>
                    </a:lnTo>
                    <a:lnTo>
                      <a:pt x="1914" y="155"/>
                    </a:lnTo>
                    <a:lnTo>
                      <a:pt x="1900" y="147"/>
                    </a:lnTo>
                    <a:lnTo>
                      <a:pt x="1936" y="114"/>
                    </a:lnTo>
                    <a:lnTo>
                      <a:pt x="1975" y="86"/>
                    </a:lnTo>
                    <a:lnTo>
                      <a:pt x="2018" y="64"/>
                    </a:lnTo>
                    <a:lnTo>
                      <a:pt x="2064" y="47"/>
                    </a:lnTo>
                    <a:lnTo>
                      <a:pt x="2064" y="14"/>
                    </a:lnTo>
                    <a:lnTo>
                      <a:pt x="2025" y="25"/>
                    </a:lnTo>
                    <a:lnTo>
                      <a:pt x="1963" y="55"/>
                    </a:lnTo>
                    <a:lnTo>
                      <a:pt x="1907" y="94"/>
                    </a:lnTo>
                    <a:lnTo>
                      <a:pt x="1859" y="143"/>
                    </a:lnTo>
                    <a:lnTo>
                      <a:pt x="1819" y="199"/>
                    </a:lnTo>
                    <a:lnTo>
                      <a:pt x="1790" y="261"/>
                    </a:lnTo>
                    <a:lnTo>
                      <a:pt x="1771" y="329"/>
                    </a:lnTo>
                    <a:lnTo>
                      <a:pt x="1765" y="401"/>
                    </a:lnTo>
                    <a:lnTo>
                      <a:pt x="1771" y="473"/>
                    </a:lnTo>
                    <a:lnTo>
                      <a:pt x="1790" y="541"/>
                    </a:lnTo>
                    <a:lnTo>
                      <a:pt x="1819" y="604"/>
                    </a:lnTo>
                    <a:lnTo>
                      <a:pt x="1859" y="660"/>
                    </a:lnTo>
                    <a:lnTo>
                      <a:pt x="1907" y="708"/>
                    </a:lnTo>
                    <a:lnTo>
                      <a:pt x="1963" y="748"/>
                    </a:lnTo>
                    <a:lnTo>
                      <a:pt x="2025" y="777"/>
                    </a:lnTo>
                    <a:lnTo>
                      <a:pt x="2092" y="796"/>
                    </a:lnTo>
                    <a:lnTo>
                      <a:pt x="2164" y="802"/>
                    </a:lnTo>
                    <a:lnTo>
                      <a:pt x="2236" y="796"/>
                    </a:lnTo>
                    <a:lnTo>
                      <a:pt x="2303" y="777"/>
                    </a:lnTo>
                    <a:lnTo>
                      <a:pt x="2324" y="767"/>
                    </a:lnTo>
                    <a:lnTo>
                      <a:pt x="2350" y="755"/>
                    </a:lnTo>
                    <a:lnTo>
                      <a:pt x="2365" y="748"/>
                    </a:lnTo>
                    <a:lnTo>
                      <a:pt x="2421" y="708"/>
                    </a:lnTo>
                    <a:lnTo>
                      <a:pt x="2469" y="660"/>
                    </a:lnTo>
                    <a:lnTo>
                      <a:pt x="2490" y="630"/>
                    </a:lnTo>
                    <a:lnTo>
                      <a:pt x="2509" y="604"/>
                    </a:lnTo>
                    <a:lnTo>
                      <a:pt x="2538" y="541"/>
                    </a:lnTo>
                    <a:lnTo>
                      <a:pt x="2557" y="473"/>
                    </a:lnTo>
                    <a:lnTo>
                      <a:pt x="2562" y="418"/>
                    </a:lnTo>
                    <a:lnTo>
                      <a:pt x="2563" y="401"/>
                    </a:lnTo>
                    <a:moveTo>
                      <a:pt x="5284" y="14729"/>
                    </a:moveTo>
                    <a:lnTo>
                      <a:pt x="5208" y="14760"/>
                    </a:lnTo>
                    <a:lnTo>
                      <a:pt x="5208" y="14829"/>
                    </a:lnTo>
                    <a:lnTo>
                      <a:pt x="4941" y="15495"/>
                    </a:lnTo>
                    <a:lnTo>
                      <a:pt x="4786" y="15251"/>
                    </a:lnTo>
                    <a:lnTo>
                      <a:pt x="4810" y="15227"/>
                    </a:lnTo>
                    <a:lnTo>
                      <a:pt x="5208" y="14829"/>
                    </a:lnTo>
                    <a:lnTo>
                      <a:pt x="5208" y="14760"/>
                    </a:lnTo>
                    <a:lnTo>
                      <a:pt x="5184" y="14769"/>
                    </a:lnTo>
                    <a:lnTo>
                      <a:pt x="5184" y="14806"/>
                    </a:lnTo>
                    <a:lnTo>
                      <a:pt x="4762" y="15227"/>
                    </a:lnTo>
                    <a:lnTo>
                      <a:pt x="4518" y="15072"/>
                    </a:lnTo>
                    <a:lnTo>
                      <a:pt x="5184" y="14806"/>
                    </a:lnTo>
                    <a:lnTo>
                      <a:pt x="5184" y="14769"/>
                    </a:lnTo>
                    <a:lnTo>
                      <a:pt x="4444" y="15065"/>
                    </a:lnTo>
                    <a:lnTo>
                      <a:pt x="4752" y="15261"/>
                    </a:lnTo>
                    <a:lnTo>
                      <a:pt x="4948" y="15569"/>
                    </a:lnTo>
                    <a:lnTo>
                      <a:pt x="4978" y="15495"/>
                    </a:lnTo>
                    <a:lnTo>
                      <a:pt x="5244" y="14829"/>
                    </a:lnTo>
                    <a:lnTo>
                      <a:pt x="5254" y="14806"/>
                    </a:lnTo>
                    <a:lnTo>
                      <a:pt x="5284" y="14729"/>
                    </a:lnTo>
                    <a:moveTo>
                      <a:pt x="7001" y="2754"/>
                    </a:moveTo>
                    <a:lnTo>
                      <a:pt x="6219" y="2754"/>
                    </a:lnTo>
                    <a:lnTo>
                      <a:pt x="6219" y="2788"/>
                    </a:lnTo>
                    <a:lnTo>
                      <a:pt x="7001" y="2788"/>
                    </a:lnTo>
                    <a:lnTo>
                      <a:pt x="7001" y="2754"/>
                    </a:lnTo>
                    <a:moveTo>
                      <a:pt x="7018" y="2173"/>
                    </a:moveTo>
                    <a:lnTo>
                      <a:pt x="6805" y="2173"/>
                    </a:lnTo>
                    <a:lnTo>
                      <a:pt x="6797" y="2180"/>
                    </a:lnTo>
                    <a:lnTo>
                      <a:pt x="6797" y="2199"/>
                    </a:lnTo>
                    <a:lnTo>
                      <a:pt x="6805" y="2207"/>
                    </a:lnTo>
                    <a:lnTo>
                      <a:pt x="6960" y="2207"/>
                    </a:lnTo>
                    <a:lnTo>
                      <a:pt x="6640" y="2526"/>
                    </a:lnTo>
                    <a:lnTo>
                      <a:pt x="6501" y="2386"/>
                    </a:lnTo>
                    <a:lnTo>
                      <a:pt x="6453" y="2338"/>
                    </a:lnTo>
                    <a:lnTo>
                      <a:pt x="6224" y="2567"/>
                    </a:lnTo>
                    <a:lnTo>
                      <a:pt x="6248" y="2591"/>
                    </a:lnTo>
                    <a:lnTo>
                      <a:pt x="6453" y="2386"/>
                    </a:lnTo>
                    <a:lnTo>
                      <a:pt x="6640" y="2574"/>
                    </a:lnTo>
                    <a:lnTo>
                      <a:pt x="6688" y="2526"/>
                    </a:lnTo>
                    <a:lnTo>
                      <a:pt x="6984" y="2231"/>
                    </a:lnTo>
                    <a:lnTo>
                      <a:pt x="6984" y="2386"/>
                    </a:lnTo>
                    <a:lnTo>
                      <a:pt x="6991" y="2394"/>
                    </a:lnTo>
                    <a:lnTo>
                      <a:pt x="7010" y="2394"/>
                    </a:lnTo>
                    <a:lnTo>
                      <a:pt x="7018" y="2386"/>
                    </a:lnTo>
                    <a:lnTo>
                      <a:pt x="7018" y="2231"/>
                    </a:lnTo>
                    <a:lnTo>
                      <a:pt x="7018" y="2173"/>
                    </a:lnTo>
                  </a:path>
                </a:pathLst>
              </a:custGeom>
              <a:solidFill>
                <a:srgbClr val="C5CA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pic>
            <p:nvPicPr>
              <p:cNvPr id="5144" name="Picture 24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524"/>
                <a:ext cx="7373" cy="147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9" name="Прямоугольник 18"/>
          <p:cNvSpPr/>
          <p:nvPr/>
        </p:nvSpPr>
        <p:spPr>
          <a:xfrm>
            <a:off x="3224948" y="406869"/>
            <a:ext cx="9222078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ЦИФРОВИЗАЦИЯ</a:t>
            </a:r>
            <a:endParaRPr lang="ru-RU" sz="44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b="1" dirty="0">
                <a:solidFill>
                  <a:srgbClr val="0070C0"/>
                </a:solidFill>
              </a:rPr>
              <a:t> </a:t>
            </a:r>
          </a:p>
          <a:p>
            <a:r>
              <a:rPr lang="ru-RU" b="1" dirty="0"/>
              <a:t> </a:t>
            </a:r>
          </a:p>
          <a:p>
            <a:r>
              <a:rPr lang="ru-RU" sz="2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Реинжиниринг бизнес-процессов и креативные решения</a:t>
            </a:r>
            <a:endParaRPr lang="ru-RU" sz="2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100" b="1" dirty="0"/>
              <a:t> </a:t>
            </a:r>
          </a:p>
        </p:txBody>
      </p:sp>
      <p:sp>
        <p:nvSpPr>
          <p:cNvPr id="20" name="Text Box 32"/>
          <p:cNvSpPr txBox="1">
            <a:spLocks noChangeArrowheads="1"/>
          </p:cNvSpPr>
          <p:nvPr/>
        </p:nvSpPr>
        <p:spPr bwMode="auto">
          <a:xfrm>
            <a:off x="260350" y="914400"/>
            <a:ext cx="247650" cy="11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400" b="1" i="0" u="none" strike="noStrike" cap="none" normalizeH="0" baseline="0" smtClean="0">
                <a:ln>
                  <a:noFill/>
                </a:ln>
                <a:solidFill>
                  <a:srgbClr val="D8DADD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7</a:t>
            </a:r>
            <a:endParaRPr kumimoji="0" lang="en-US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 Box 33"/>
          <p:cNvSpPr txBox="1">
            <a:spLocks noChangeArrowheads="1"/>
          </p:cNvSpPr>
          <p:nvPr/>
        </p:nvSpPr>
        <p:spPr bwMode="auto">
          <a:xfrm>
            <a:off x="249238" y="815975"/>
            <a:ext cx="247650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3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3" name="Rectangle 36"/>
          <p:cNvSpPr>
            <a:spLocks noChangeArrowheads="1"/>
          </p:cNvSpPr>
          <p:nvPr/>
        </p:nvSpPr>
        <p:spPr bwMode="auto">
          <a:xfrm>
            <a:off x="3224948" y="2163900"/>
            <a:ext cx="3888432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3400" b="1" i="0" u="none" strike="noStrike" cap="none" normalizeH="0" baseline="0" dirty="0" smtClean="0">
              <a:ln>
                <a:noFill/>
              </a:ln>
              <a:solidFill>
                <a:srgbClr val="53585F"/>
              </a:solidFill>
              <a:effectLst/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53585F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Электронный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53585F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документооборот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38"/>
          <p:cNvSpPr>
            <a:spLocks noChangeArrowheads="1"/>
          </p:cNvSpPr>
          <p:nvPr/>
        </p:nvSpPr>
        <p:spPr bwMode="auto">
          <a:xfrm>
            <a:off x="3207353" y="3240182"/>
            <a:ext cx="4472824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rgbClr val="53585F"/>
              </a:solidFill>
              <a:effectLst/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53585F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Модернизирована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53585F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ИС «Е-</a:t>
            </a:r>
            <a:r>
              <a:rPr kumimoji="0" lang="ru-RU" altLang="ru-RU" sz="2400" b="1" i="0" u="none" strike="noStrike" cap="none" normalizeH="0" baseline="0" dirty="0" err="1" smtClean="0">
                <a:ln>
                  <a:noFill/>
                </a:ln>
                <a:solidFill>
                  <a:srgbClr val="53585F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қызмет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53585F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»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53585F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Оптимизация 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53585F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бизнес-процессов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53585F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Сокращение 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53585F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внутренней отчетности 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53585F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в 5 раз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113380" y="2944738"/>
            <a:ext cx="509670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Внедрены </a:t>
            </a:r>
            <a:r>
              <a:rPr lang="en-US" sz="2400" b="1" dirty="0"/>
              <a:t>ID</a:t>
            </a:r>
            <a:r>
              <a:rPr lang="ru-RU" sz="2400" b="1" dirty="0"/>
              <a:t>-карты </a:t>
            </a:r>
            <a:r>
              <a:rPr lang="ru-RU" sz="2400" dirty="0" smtClean="0"/>
              <a:t>– </a:t>
            </a:r>
          </a:p>
          <a:p>
            <a:r>
              <a:rPr lang="ru-RU" sz="2400" b="1" dirty="0" smtClean="0"/>
              <a:t>в </a:t>
            </a:r>
            <a:r>
              <a:rPr lang="ru-RU" sz="2400" b="1" dirty="0"/>
              <a:t>2019 будут введены во всех госорганах</a:t>
            </a:r>
          </a:p>
          <a:p>
            <a:r>
              <a:rPr lang="ru-RU" sz="2400" b="1" dirty="0"/>
              <a:t> </a:t>
            </a:r>
          </a:p>
          <a:p>
            <a:r>
              <a:rPr lang="ru-RU" sz="2400" b="1" dirty="0"/>
              <a:t>Дистанционные собеседования</a:t>
            </a:r>
          </a:p>
          <a:p>
            <a:r>
              <a:rPr lang="ru-RU" sz="2400" dirty="0"/>
              <a:t>при проведении конкурсов в центральный аппарат Агентства</a:t>
            </a:r>
          </a:p>
        </p:txBody>
      </p:sp>
    </p:spTree>
    <p:extLst>
      <p:ext uri="{BB962C8B-B14F-4D97-AF65-F5344CB8AC3E}">
        <p14:creationId xmlns:p14="http://schemas.microsoft.com/office/powerpoint/2010/main" xmlns="" val="211806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9714"/>
            <a:ext cx="11568608" cy="5028168"/>
            <a:chOff x="3393" y="-7827"/>
            <a:chExt cx="24874" cy="15373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3" y="-7827"/>
              <a:ext cx="24874" cy="12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AutoShape 4"/>
            <p:cNvSpPr>
              <a:spLocks/>
            </p:cNvSpPr>
            <p:nvPr/>
          </p:nvSpPr>
          <p:spPr bwMode="auto">
            <a:xfrm>
              <a:off x="4399" y="-7821"/>
              <a:ext cx="22862" cy="11420"/>
            </a:xfrm>
            <a:custGeom>
              <a:avLst/>
              <a:gdLst>
                <a:gd name="T0" fmla="+- 0 16795 4399"/>
                <a:gd name="T1" fmla="*/ T0 w 22862"/>
                <a:gd name="T2" fmla="+- 0 3559 -7821"/>
                <a:gd name="T3" fmla="*/ 3559 h 11420"/>
                <a:gd name="T4" fmla="+- 0 14603 4399"/>
                <a:gd name="T5" fmla="*/ T4 w 22862"/>
                <a:gd name="T6" fmla="+- 0 3539 -7821"/>
                <a:gd name="T7" fmla="*/ 3539 h 11420"/>
                <a:gd name="T8" fmla="+- 0 14516 4399"/>
                <a:gd name="T9" fmla="*/ T8 w 22862"/>
                <a:gd name="T10" fmla="+- 0 3539 -7821"/>
                <a:gd name="T11" fmla="*/ 3539 h 11420"/>
                <a:gd name="T12" fmla="+- 0 17319 4399"/>
                <a:gd name="T13" fmla="*/ T12 w 22862"/>
                <a:gd name="T14" fmla="+- 0 3519 -7821"/>
                <a:gd name="T15" fmla="*/ 3519 h 11420"/>
                <a:gd name="T16" fmla="+- 0 17754 4399"/>
                <a:gd name="T17" fmla="*/ T16 w 22862"/>
                <a:gd name="T18" fmla="+- 0 3439 -7821"/>
                <a:gd name="T19" fmla="*/ 3439 h 11420"/>
                <a:gd name="T20" fmla="+- 0 4403 4399"/>
                <a:gd name="T21" fmla="*/ T20 w 22862"/>
                <a:gd name="T22" fmla="+- 0 -7521 -7821"/>
                <a:gd name="T23" fmla="*/ -7521 h 11420"/>
                <a:gd name="T24" fmla="+- 0 4424 4399"/>
                <a:gd name="T25" fmla="*/ T24 w 22862"/>
                <a:gd name="T26" fmla="+- 0 -7061 -7821"/>
                <a:gd name="T27" fmla="*/ -7061 h 11420"/>
                <a:gd name="T28" fmla="+- 0 4464 4399"/>
                <a:gd name="T29" fmla="*/ T28 w 22862"/>
                <a:gd name="T30" fmla="+- 0 -6601 -7821"/>
                <a:gd name="T31" fmla="*/ -6601 h 11420"/>
                <a:gd name="T32" fmla="+- 0 4522 4399"/>
                <a:gd name="T33" fmla="*/ T32 w 22862"/>
                <a:gd name="T34" fmla="+- 0 -6141 -7821"/>
                <a:gd name="T35" fmla="*/ -6141 h 11420"/>
                <a:gd name="T36" fmla="+- 0 4598 4399"/>
                <a:gd name="T37" fmla="*/ T36 w 22862"/>
                <a:gd name="T38" fmla="+- 0 -5701 -7821"/>
                <a:gd name="T39" fmla="*/ -5701 h 11420"/>
                <a:gd name="T40" fmla="+- 0 4692 4399"/>
                <a:gd name="T41" fmla="*/ T40 w 22862"/>
                <a:gd name="T42" fmla="+- 0 -5241 -7821"/>
                <a:gd name="T43" fmla="*/ -5241 h 11420"/>
                <a:gd name="T44" fmla="+- 0 4804 4399"/>
                <a:gd name="T45" fmla="*/ T44 w 22862"/>
                <a:gd name="T46" fmla="+- 0 -4801 -7821"/>
                <a:gd name="T47" fmla="*/ -4801 h 11420"/>
                <a:gd name="T48" fmla="+- 0 4935 4399"/>
                <a:gd name="T49" fmla="*/ T48 w 22862"/>
                <a:gd name="T50" fmla="+- 0 -4361 -7821"/>
                <a:gd name="T51" fmla="*/ -4361 h 11420"/>
                <a:gd name="T52" fmla="+- 0 5084 4399"/>
                <a:gd name="T53" fmla="*/ T52 w 22862"/>
                <a:gd name="T54" fmla="+- 0 -3921 -7821"/>
                <a:gd name="T55" fmla="*/ -3921 h 11420"/>
                <a:gd name="T56" fmla="+- 0 5251 4399"/>
                <a:gd name="T57" fmla="*/ T56 w 22862"/>
                <a:gd name="T58" fmla="+- 0 -3481 -7821"/>
                <a:gd name="T59" fmla="*/ -3481 h 11420"/>
                <a:gd name="T60" fmla="+- 0 5436 4399"/>
                <a:gd name="T61" fmla="*/ T60 w 22862"/>
                <a:gd name="T62" fmla="+- 0 -3061 -7821"/>
                <a:gd name="T63" fmla="*/ -3061 h 11420"/>
                <a:gd name="T64" fmla="+- 0 5639 4399"/>
                <a:gd name="T65" fmla="*/ T64 w 22862"/>
                <a:gd name="T66" fmla="+- 0 -2641 -7821"/>
                <a:gd name="T67" fmla="*/ -2641 h 11420"/>
                <a:gd name="T68" fmla="+- 0 5861 4399"/>
                <a:gd name="T69" fmla="*/ T68 w 22862"/>
                <a:gd name="T70" fmla="+- 0 -2221 -7821"/>
                <a:gd name="T71" fmla="*/ -2221 h 11420"/>
                <a:gd name="T72" fmla="+- 0 6101 4399"/>
                <a:gd name="T73" fmla="*/ T72 w 22862"/>
                <a:gd name="T74" fmla="+- 0 -1821 -7821"/>
                <a:gd name="T75" fmla="*/ -1821 h 11420"/>
                <a:gd name="T76" fmla="+- 0 6359 4399"/>
                <a:gd name="T77" fmla="*/ T76 w 22862"/>
                <a:gd name="T78" fmla="+- 0 -1421 -7821"/>
                <a:gd name="T79" fmla="*/ -1421 h 11420"/>
                <a:gd name="T80" fmla="+- 0 6636 4399"/>
                <a:gd name="T81" fmla="*/ T80 w 22862"/>
                <a:gd name="T82" fmla="+- 0 -1021 -7821"/>
                <a:gd name="T83" fmla="*/ -1021 h 11420"/>
                <a:gd name="T84" fmla="+- 0 6930 4399"/>
                <a:gd name="T85" fmla="*/ T84 w 22862"/>
                <a:gd name="T86" fmla="+- 0 -641 -7821"/>
                <a:gd name="T87" fmla="*/ -641 h 11420"/>
                <a:gd name="T88" fmla="+- 0 7243 4399"/>
                <a:gd name="T89" fmla="*/ T88 w 22862"/>
                <a:gd name="T90" fmla="+- 0 -281 -7821"/>
                <a:gd name="T91" fmla="*/ -281 h 11420"/>
                <a:gd name="T92" fmla="+- 0 7747 4399"/>
                <a:gd name="T93" fmla="*/ T92 w 22862"/>
                <a:gd name="T94" fmla="+- 0 259 -7821"/>
                <a:gd name="T95" fmla="*/ 259 h 11420"/>
                <a:gd name="T96" fmla="+- 0 8508 4399"/>
                <a:gd name="T97" fmla="*/ T96 w 22862"/>
                <a:gd name="T98" fmla="+- 0 959 -7821"/>
                <a:gd name="T99" fmla="*/ 959 h 11420"/>
                <a:gd name="T100" fmla="+- 0 9388 4399"/>
                <a:gd name="T101" fmla="*/ T100 w 22862"/>
                <a:gd name="T102" fmla="+- 0 1619 -7821"/>
                <a:gd name="T103" fmla="*/ 1619 h 11420"/>
                <a:gd name="T104" fmla="+- 0 9924 4399"/>
                <a:gd name="T105" fmla="*/ T104 w 22862"/>
                <a:gd name="T106" fmla="+- 0 1959 -7821"/>
                <a:gd name="T107" fmla="*/ 1959 h 11420"/>
                <a:gd name="T108" fmla="+- 0 11528 4399"/>
                <a:gd name="T109" fmla="*/ T108 w 22862"/>
                <a:gd name="T110" fmla="+- 0 2779 -7821"/>
                <a:gd name="T111" fmla="*/ 2779 h 11420"/>
                <a:gd name="T112" fmla="+- 0 12111 4399"/>
                <a:gd name="T113" fmla="*/ T112 w 22862"/>
                <a:gd name="T114" fmla="+- 0 2999 -7821"/>
                <a:gd name="T115" fmla="*/ 2999 h 11420"/>
                <a:gd name="T116" fmla="+- 0 17840 4399"/>
                <a:gd name="T117" fmla="*/ T116 w 22862"/>
                <a:gd name="T118" fmla="+- 0 3439 -7821"/>
                <a:gd name="T119" fmla="*/ 3439 h 11420"/>
                <a:gd name="T120" fmla="+- 0 19633 4399"/>
                <a:gd name="T121" fmla="*/ T120 w 22862"/>
                <a:gd name="T122" fmla="+- 0 2959 -7821"/>
                <a:gd name="T123" fmla="*/ 2959 h 11420"/>
                <a:gd name="T124" fmla="+- 0 20378 4399"/>
                <a:gd name="T125" fmla="*/ T124 w 22862"/>
                <a:gd name="T126" fmla="+- 0 2659 -7821"/>
                <a:gd name="T127" fmla="*/ 2659 h 11420"/>
                <a:gd name="T128" fmla="+- 0 21890 4399"/>
                <a:gd name="T129" fmla="*/ T128 w 22862"/>
                <a:gd name="T130" fmla="+- 0 1879 -7821"/>
                <a:gd name="T131" fmla="*/ 1879 h 11420"/>
                <a:gd name="T132" fmla="+- 0 22347 4399"/>
                <a:gd name="T133" fmla="*/ T132 w 22862"/>
                <a:gd name="T134" fmla="+- 0 1579 -7821"/>
                <a:gd name="T135" fmla="*/ 1579 h 11420"/>
                <a:gd name="T136" fmla="+- 0 23435 4399"/>
                <a:gd name="T137" fmla="*/ T136 w 22862"/>
                <a:gd name="T138" fmla="+- 0 719 -7821"/>
                <a:gd name="T139" fmla="*/ 719 h 11420"/>
                <a:gd name="T140" fmla="+- 0 24029 4399"/>
                <a:gd name="T141" fmla="*/ T140 w 22862"/>
                <a:gd name="T142" fmla="+- 0 139 -7821"/>
                <a:gd name="T143" fmla="*/ 139 h 11420"/>
                <a:gd name="T144" fmla="+- 0 24470 4399"/>
                <a:gd name="T145" fmla="*/ T144 w 22862"/>
                <a:gd name="T146" fmla="+- 0 -341 -7821"/>
                <a:gd name="T147" fmla="*/ -341 h 11420"/>
                <a:gd name="T148" fmla="+- 0 24780 4399"/>
                <a:gd name="T149" fmla="*/ T148 w 22862"/>
                <a:gd name="T150" fmla="+- 0 -701 -7821"/>
                <a:gd name="T151" fmla="*/ -701 h 11420"/>
                <a:gd name="T152" fmla="+- 0 25072 4399"/>
                <a:gd name="T153" fmla="*/ T152 w 22862"/>
                <a:gd name="T154" fmla="+- 0 -1101 -7821"/>
                <a:gd name="T155" fmla="*/ -1101 h 11420"/>
                <a:gd name="T156" fmla="+- 0 25345 4399"/>
                <a:gd name="T157" fmla="*/ T156 w 22862"/>
                <a:gd name="T158" fmla="+- 0 -1481 -7821"/>
                <a:gd name="T159" fmla="*/ -1481 h 11420"/>
                <a:gd name="T160" fmla="+- 0 25600 4399"/>
                <a:gd name="T161" fmla="*/ T160 w 22862"/>
                <a:gd name="T162" fmla="+- 0 -1881 -7821"/>
                <a:gd name="T163" fmla="*/ -1881 h 11420"/>
                <a:gd name="T164" fmla="+- 0 25837 4399"/>
                <a:gd name="T165" fmla="*/ T164 w 22862"/>
                <a:gd name="T166" fmla="+- 0 -2281 -7821"/>
                <a:gd name="T167" fmla="*/ -2281 h 11420"/>
                <a:gd name="T168" fmla="+- 0 26056 4399"/>
                <a:gd name="T169" fmla="*/ T168 w 22862"/>
                <a:gd name="T170" fmla="+- 0 -2701 -7821"/>
                <a:gd name="T171" fmla="*/ -2701 h 11420"/>
                <a:gd name="T172" fmla="+- 0 26256 4399"/>
                <a:gd name="T173" fmla="*/ T172 w 22862"/>
                <a:gd name="T174" fmla="+- 0 -3121 -7821"/>
                <a:gd name="T175" fmla="*/ -3121 h 11420"/>
                <a:gd name="T176" fmla="+- 0 26439 4399"/>
                <a:gd name="T177" fmla="*/ T176 w 22862"/>
                <a:gd name="T178" fmla="+- 0 -3561 -7821"/>
                <a:gd name="T179" fmla="*/ -3561 h 11420"/>
                <a:gd name="T180" fmla="+- 0 26603 4399"/>
                <a:gd name="T181" fmla="*/ T180 w 22862"/>
                <a:gd name="T182" fmla="+- 0 -3981 -7821"/>
                <a:gd name="T183" fmla="*/ -3981 h 11420"/>
                <a:gd name="T184" fmla="+- 0 26748 4399"/>
                <a:gd name="T185" fmla="*/ T184 w 22862"/>
                <a:gd name="T186" fmla="+- 0 -4421 -7821"/>
                <a:gd name="T187" fmla="*/ -4421 h 11420"/>
                <a:gd name="T188" fmla="+- 0 26876 4399"/>
                <a:gd name="T189" fmla="*/ T188 w 22862"/>
                <a:gd name="T190" fmla="+- 0 -4881 -7821"/>
                <a:gd name="T191" fmla="*/ -4881 h 11420"/>
                <a:gd name="T192" fmla="+- 0 26985 4399"/>
                <a:gd name="T193" fmla="*/ T192 w 22862"/>
                <a:gd name="T194" fmla="+- 0 -5321 -7821"/>
                <a:gd name="T195" fmla="*/ -5321 h 11420"/>
                <a:gd name="T196" fmla="+- 0 27076 4399"/>
                <a:gd name="T197" fmla="*/ T196 w 22862"/>
                <a:gd name="T198" fmla="+- 0 -5761 -7821"/>
                <a:gd name="T199" fmla="*/ -5761 h 11420"/>
                <a:gd name="T200" fmla="+- 0 27149 4399"/>
                <a:gd name="T201" fmla="*/ T200 w 22862"/>
                <a:gd name="T202" fmla="+- 0 -6221 -7821"/>
                <a:gd name="T203" fmla="*/ -6221 h 11420"/>
                <a:gd name="T204" fmla="+- 0 27204 4399"/>
                <a:gd name="T205" fmla="*/ T204 w 22862"/>
                <a:gd name="T206" fmla="+- 0 -6681 -7821"/>
                <a:gd name="T207" fmla="*/ -6681 h 11420"/>
                <a:gd name="T208" fmla="+- 0 27240 4399"/>
                <a:gd name="T209" fmla="*/ T208 w 22862"/>
                <a:gd name="T210" fmla="+- 0 -7141 -7821"/>
                <a:gd name="T211" fmla="*/ -7141 h 11420"/>
                <a:gd name="T212" fmla="+- 0 27259 4399"/>
                <a:gd name="T213" fmla="*/ T212 w 22862"/>
                <a:gd name="T214" fmla="+- 0 -7601 -7821"/>
                <a:gd name="T215" fmla="*/ -7601 h 1142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</a:cxnLst>
              <a:rect l="0" t="0" r="r" b="b"/>
              <a:pathLst>
                <a:path w="22862" h="11420">
                  <a:moveTo>
                    <a:pt x="12133" y="11400"/>
                  </a:moveTo>
                  <a:lnTo>
                    <a:pt x="10729" y="11400"/>
                  </a:lnTo>
                  <a:lnTo>
                    <a:pt x="10817" y="11420"/>
                  </a:lnTo>
                  <a:lnTo>
                    <a:pt x="12045" y="11420"/>
                  </a:lnTo>
                  <a:lnTo>
                    <a:pt x="12133" y="11400"/>
                  </a:lnTo>
                  <a:close/>
                  <a:moveTo>
                    <a:pt x="12396" y="11380"/>
                  </a:moveTo>
                  <a:lnTo>
                    <a:pt x="10466" y="11380"/>
                  </a:lnTo>
                  <a:lnTo>
                    <a:pt x="10554" y="11400"/>
                  </a:lnTo>
                  <a:lnTo>
                    <a:pt x="12308" y="11400"/>
                  </a:lnTo>
                  <a:lnTo>
                    <a:pt x="12396" y="11380"/>
                  </a:lnTo>
                  <a:close/>
                  <a:moveTo>
                    <a:pt x="12658" y="11360"/>
                  </a:moveTo>
                  <a:lnTo>
                    <a:pt x="10204" y="11360"/>
                  </a:lnTo>
                  <a:lnTo>
                    <a:pt x="10292" y="11380"/>
                  </a:lnTo>
                  <a:lnTo>
                    <a:pt x="12570" y="11380"/>
                  </a:lnTo>
                  <a:lnTo>
                    <a:pt x="12658" y="11360"/>
                  </a:lnTo>
                  <a:close/>
                  <a:moveTo>
                    <a:pt x="12832" y="11340"/>
                  </a:moveTo>
                  <a:lnTo>
                    <a:pt x="10030" y="11340"/>
                  </a:lnTo>
                  <a:lnTo>
                    <a:pt x="10117" y="11360"/>
                  </a:lnTo>
                  <a:lnTo>
                    <a:pt x="12745" y="11360"/>
                  </a:lnTo>
                  <a:lnTo>
                    <a:pt x="12832" y="11340"/>
                  </a:lnTo>
                  <a:close/>
                  <a:moveTo>
                    <a:pt x="13094" y="11300"/>
                  </a:moveTo>
                  <a:lnTo>
                    <a:pt x="9768" y="11300"/>
                  </a:lnTo>
                  <a:lnTo>
                    <a:pt x="9942" y="11340"/>
                  </a:lnTo>
                  <a:lnTo>
                    <a:pt x="12920" y="11340"/>
                  </a:lnTo>
                  <a:lnTo>
                    <a:pt x="13094" y="11300"/>
                  </a:lnTo>
                  <a:close/>
                  <a:moveTo>
                    <a:pt x="13355" y="11260"/>
                  </a:moveTo>
                  <a:lnTo>
                    <a:pt x="9507" y="11260"/>
                  </a:lnTo>
                  <a:lnTo>
                    <a:pt x="9681" y="11300"/>
                  </a:lnTo>
                  <a:lnTo>
                    <a:pt x="13181" y="11300"/>
                  </a:lnTo>
                  <a:lnTo>
                    <a:pt x="13355" y="11260"/>
                  </a:lnTo>
                  <a:close/>
                  <a:moveTo>
                    <a:pt x="22862" y="0"/>
                  </a:moveTo>
                  <a:lnTo>
                    <a:pt x="0" y="0"/>
                  </a:lnTo>
                  <a:lnTo>
                    <a:pt x="0" y="80"/>
                  </a:lnTo>
                  <a:lnTo>
                    <a:pt x="1" y="160"/>
                  </a:lnTo>
                  <a:lnTo>
                    <a:pt x="2" y="220"/>
                  </a:lnTo>
                  <a:lnTo>
                    <a:pt x="4" y="300"/>
                  </a:lnTo>
                  <a:lnTo>
                    <a:pt x="7" y="380"/>
                  </a:lnTo>
                  <a:lnTo>
                    <a:pt x="9" y="460"/>
                  </a:lnTo>
                  <a:lnTo>
                    <a:pt x="13" y="540"/>
                  </a:lnTo>
                  <a:lnTo>
                    <a:pt x="16" y="600"/>
                  </a:lnTo>
                  <a:lnTo>
                    <a:pt x="21" y="680"/>
                  </a:lnTo>
                  <a:lnTo>
                    <a:pt x="25" y="760"/>
                  </a:lnTo>
                  <a:lnTo>
                    <a:pt x="31" y="840"/>
                  </a:lnTo>
                  <a:lnTo>
                    <a:pt x="37" y="920"/>
                  </a:lnTo>
                  <a:lnTo>
                    <a:pt x="43" y="980"/>
                  </a:lnTo>
                  <a:lnTo>
                    <a:pt x="50" y="1060"/>
                  </a:lnTo>
                  <a:lnTo>
                    <a:pt x="57" y="1140"/>
                  </a:lnTo>
                  <a:lnTo>
                    <a:pt x="65" y="1220"/>
                  </a:lnTo>
                  <a:lnTo>
                    <a:pt x="73" y="1300"/>
                  </a:lnTo>
                  <a:lnTo>
                    <a:pt x="82" y="1360"/>
                  </a:lnTo>
                  <a:lnTo>
                    <a:pt x="92" y="1440"/>
                  </a:lnTo>
                  <a:lnTo>
                    <a:pt x="101" y="1520"/>
                  </a:lnTo>
                  <a:lnTo>
                    <a:pt x="112" y="1600"/>
                  </a:lnTo>
                  <a:lnTo>
                    <a:pt x="123" y="1680"/>
                  </a:lnTo>
                  <a:lnTo>
                    <a:pt x="134" y="1740"/>
                  </a:lnTo>
                  <a:lnTo>
                    <a:pt x="146" y="1820"/>
                  </a:lnTo>
                  <a:lnTo>
                    <a:pt x="158" y="1900"/>
                  </a:lnTo>
                  <a:lnTo>
                    <a:pt x="171" y="1980"/>
                  </a:lnTo>
                  <a:lnTo>
                    <a:pt x="185" y="2060"/>
                  </a:lnTo>
                  <a:lnTo>
                    <a:pt x="199" y="2120"/>
                  </a:lnTo>
                  <a:lnTo>
                    <a:pt x="213" y="2200"/>
                  </a:lnTo>
                  <a:lnTo>
                    <a:pt x="228" y="2280"/>
                  </a:lnTo>
                  <a:lnTo>
                    <a:pt x="243" y="2360"/>
                  </a:lnTo>
                  <a:lnTo>
                    <a:pt x="259" y="2420"/>
                  </a:lnTo>
                  <a:lnTo>
                    <a:pt x="276" y="2500"/>
                  </a:lnTo>
                  <a:lnTo>
                    <a:pt x="293" y="2580"/>
                  </a:lnTo>
                  <a:lnTo>
                    <a:pt x="310" y="2660"/>
                  </a:lnTo>
                  <a:lnTo>
                    <a:pt x="328" y="2720"/>
                  </a:lnTo>
                  <a:lnTo>
                    <a:pt x="347" y="2800"/>
                  </a:lnTo>
                  <a:lnTo>
                    <a:pt x="366" y="2880"/>
                  </a:lnTo>
                  <a:lnTo>
                    <a:pt x="385" y="2940"/>
                  </a:lnTo>
                  <a:lnTo>
                    <a:pt x="405" y="3020"/>
                  </a:lnTo>
                  <a:lnTo>
                    <a:pt x="426" y="3100"/>
                  </a:lnTo>
                  <a:lnTo>
                    <a:pt x="447" y="3180"/>
                  </a:lnTo>
                  <a:lnTo>
                    <a:pt x="468" y="3240"/>
                  </a:lnTo>
                  <a:lnTo>
                    <a:pt x="490" y="3320"/>
                  </a:lnTo>
                  <a:lnTo>
                    <a:pt x="513" y="3400"/>
                  </a:lnTo>
                  <a:lnTo>
                    <a:pt x="536" y="3460"/>
                  </a:lnTo>
                  <a:lnTo>
                    <a:pt x="559" y="3540"/>
                  </a:lnTo>
                  <a:lnTo>
                    <a:pt x="583" y="3620"/>
                  </a:lnTo>
                  <a:lnTo>
                    <a:pt x="608" y="3680"/>
                  </a:lnTo>
                  <a:lnTo>
                    <a:pt x="633" y="3760"/>
                  </a:lnTo>
                  <a:lnTo>
                    <a:pt x="658" y="3840"/>
                  </a:lnTo>
                  <a:lnTo>
                    <a:pt x="685" y="3900"/>
                  </a:lnTo>
                  <a:lnTo>
                    <a:pt x="711" y="3980"/>
                  </a:lnTo>
                  <a:lnTo>
                    <a:pt x="738" y="4040"/>
                  </a:lnTo>
                  <a:lnTo>
                    <a:pt x="766" y="4120"/>
                  </a:lnTo>
                  <a:lnTo>
                    <a:pt x="794" y="4200"/>
                  </a:lnTo>
                  <a:lnTo>
                    <a:pt x="822" y="4260"/>
                  </a:lnTo>
                  <a:lnTo>
                    <a:pt x="852" y="4340"/>
                  </a:lnTo>
                  <a:lnTo>
                    <a:pt x="881" y="4400"/>
                  </a:lnTo>
                  <a:lnTo>
                    <a:pt x="911" y="4480"/>
                  </a:lnTo>
                  <a:lnTo>
                    <a:pt x="942" y="4560"/>
                  </a:lnTo>
                  <a:lnTo>
                    <a:pt x="973" y="4620"/>
                  </a:lnTo>
                  <a:lnTo>
                    <a:pt x="1005" y="4700"/>
                  </a:lnTo>
                  <a:lnTo>
                    <a:pt x="1037" y="4760"/>
                  </a:lnTo>
                  <a:lnTo>
                    <a:pt x="1070" y="4840"/>
                  </a:lnTo>
                  <a:lnTo>
                    <a:pt x="1103" y="4900"/>
                  </a:lnTo>
                  <a:lnTo>
                    <a:pt x="1136" y="4980"/>
                  </a:lnTo>
                  <a:lnTo>
                    <a:pt x="1171" y="5040"/>
                  </a:lnTo>
                  <a:lnTo>
                    <a:pt x="1205" y="5120"/>
                  </a:lnTo>
                  <a:lnTo>
                    <a:pt x="1240" y="5180"/>
                  </a:lnTo>
                  <a:lnTo>
                    <a:pt x="1276" y="5260"/>
                  </a:lnTo>
                  <a:lnTo>
                    <a:pt x="1312" y="5320"/>
                  </a:lnTo>
                  <a:lnTo>
                    <a:pt x="1349" y="5400"/>
                  </a:lnTo>
                  <a:lnTo>
                    <a:pt x="1386" y="5460"/>
                  </a:lnTo>
                  <a:lnTo>
                    <a:pt x="1424" y="5540"/>
                  </a:lnTo>
                  <a:lnTo>
                    <a:pt x="1462" y="5600"/>
                  </a:lnTo>
                  <a:lnTo>
                    <a:pt x="1501" y="5660"/>
                  </a:lnTo>
                  <a:lnTo>
                    <a:pt x="1540" y="5740"/>
                  </a:lnTo>
                  <a:lnTo>
                    <a:pt x="1580" y="5800"/>
                  </a:lnTo>
                  <a:lnTo>
                    <a:pt x="1620" y="5880"/>
                  </a:lnTo>
                  <a:lnTo>
                    <a:pt x="1661" y="5940"/>
                  </a:lnTo>
                  <a:lnTo>
                    <a:pt x="1702" y="6000"/>
                  </a:lnTo>
                  <a:lnTo>
                    <a:pt x="1744" y="6080"/>
                  </a:lnTo>
                  <a:lnTo>
                    <a:pt x="1786" y="6140"/>
                  </a:lnTo>
                  <a:lnTo>
                    <a:pt x="1829" y="6200"/>
                  </a:lnTo>
                  <a:lnTo>
                    <a:pt x="1872" y="6280"/>
                  </a:lnTo>
                  <a:lnTo>
                    <a:pt x="1916" y="6340"/>
                  </a:lnTo>
                  <a:lnTo>
                    <a:pt x="1960" y="6400"/>
                  </a:lnTo>
                  <a:lnTo>
                    <a:pt x="2005" y="6460"/>
                  </a:lnTo>
                  <a:lnTo>
                    <a:pt x="2050" y="6540"/>
                  </a:lnTo>
                  <a:lnTo>
                    <a:pt x="2096" y="6600"/>
                  </a:lnTo>
                  <a:lnTo>
                    <a:pt x="2143" y="6660"/>
                  </a:lnTo>
                  <a:lnTo>
                    <a:pt x="2189" y="6720"/>
                  </a:lnTo>
                  <a:lnTo>
                    <a:pt x="2237" y="6800"/>
                  </a:lnTo>
                  <a:lnTo>
                    <a:pt x="2285" y="6860"/>
                  </a:lnTo>
                  <a:lnTo>
                    <a:pt x="2333" y="6920"/>
                  </a:lnTo>
                  <a:lnTo>
                    <a:pt x="2382" y="6980"/>
                  </a:lnTo>
                  <a:lnTo>
                    <a:pt x="2431" y="7040"/>
                  </a:lnTo>
                  <a:lnTo>
                    <a:pt x="2481" y="7120"/>
                  </a:lnTo>
                  <a:lnTo>
                    <a:pt x="2531" y="7180"/>
                  </a:lnTo>
                  <a:lnTo>
                    <a:pt x="2582" y="7240"/>
                  </a:lnTo>
                  <a:lnTo>
                    <a:pt x="2634" y="7300"/>
                  </a:lnTo>
                  <a:lnTo>
                    <a:pt x="2686" y="7360"/>
                  </a:lnTo>
                  <a:lnTo>
                    <a:pt x="2738" y="7420"/>
                  </a:lnTo>
                  <a:lnTo>
                    <a:pt x="2791" y="7480"/>
                  </a:lnTo>
                  <a:lnTo>
                    <a:pt x="2844" y="7540"/>
                  </a:lnTo>
                  <a:lnTo>
                    <a:pt x="2898" y="7600"/>
                  </a:lnTo>
                  <a:lnTo>
                    <a:pt x="2953" y="7660"/>
                  </a:lnTo>
                  <a:lnTo>
                    <a:pt x="3008" y="7720"/>
                  </a:lnTo>
                  <a:lnTo>
                    <a:pt x="3119" y="7840"/>
                  </a:lnTo>
                  <a:lnTo>
                    <a:pt x="3232" y="7960"/>
                  </a:lnTo>
                  <a:lnTo>
                    <a:pt x="3348" y="8080"/>
                  </a:lnTo>
                  <a:lnTo>
                    <a:pt x="3415" y="8140"/>
                  </a:lnTo>
                  <a:lnTo>
                    <a:pt x="3483" y="8220"/>
                  </a:lnTo>
                  <a:lnTo>
                    <a:pt x="3688" y="8400"/>
                  </a:lnTo>
                  <a:lnTo>
                    <a:pt x="3757" y="8480"/>
                  </a:lnTo>
                  <a:lnTo>
                    <a:pt x="3826" y="8540"/>
                  </a:lnTo>
                  <a:lnTo>
                    <a:pt x="4109" y="8780"/>
                  </a:lnTo>
                  <a:lnTo>
                    <a:pt x="4397" y="9020"/>
                  </a:lnTo>
                  <a:lnTo>
                    <a:pt x="4470" y="9060"/>
                  </a:lnTo>
                  <a:lnTo>
                    <a:pt x="4690" y="9240"/>
                  </a:lnTo>
                  <a:lnTo>
                    <a:pt x="4765" y="9280"/>
                  </a:lnTo>
                  <a:lnTo>
                    <a:pt x="4914" y="9400"/>
                  </a:lnTo>
                  <a:lnTo>
                    <a:pt x="4989" y="9440"/>
                  </a:lnTo>
                  <a:lnTo>
                    <a:pt x="5065" y="9500"/>
                  </a:lnTo>
                  <a:lnTo>
                    <a:pt x="5141" y="9540"/>
                  </a:lnTo>
                  <a:lnTo>
                    <a:pt x="5217" y="9600"/>
                  </a:lnTo>
                  <a:lnTo>
                    <a:pt x="5294" y="9640"/>
                  </a:lnTo>
                  <a:lnTo>
                    <a:pt x="5371" y="9700"/>
                  </a:lnTo>
                  <a:lnTo>
                    <a:pt x="5525" y="9780"/>
                  </a:lnTo>
                  <a:lnTo>
                    <a:pt x="5603" y="9840"/>
                  </a:lnTo>
                  <a:lnTo>
                    <a:pt x="5759" y="9920"/>
                  </a:lnTo>
                  <a:lnTo>
                    <a:pt x="5838" y="9980"/>
                  </a:lnTo>
                  <a:lnTo>
                    <a:pt x="6801" y="10460"/>
                  </a:lnTo>
                  <a:lnTo>
                    <a:pt x="6882" y="10480"/>
                  </a:lnTo>
                  <a:lnTo>
                    <a:pt x="7129" y="10600"/>
                  </a:lnTo>
                  <a:lnTo>
                    <a:pt x="7212" y="10620"/>
                  </a:lnTo>
                  <a:lnTo>
                    <a:pt x="7378" y="10700"/>
                  </a:lnTo>
                  <a:lnTo>
                    <a:pt x="7461" y="10720"/>
                  </a:lnTo>
                  <a:lnTo>
                    <a:pt x="7545" y="10760"/>
                  </a:lnTo>
                  <a:lnTo>
                    <a:pt x="7628" y="10780"/>
                  </a:lnTo>
                  <a:lnTo>
                    <a:pt x="7712" y="10820"/>
                  </a:lnTo>
                  <a:lnTo>
                    <a:pt x="7880" y="10860"/>
                  </a:lnTo>
                  <a:lnTo>
                    <a:pt x="7965" y="10900"/>
                  </a:lnTo>
                  <a:lnTo>
                    <a:pt x="8134" y="10940"/>
                  </a:lnTo>
                  <a:lnTo>
                    <a:pt x="8219" y="10980"/>
                  </a:lnTo>
                  <a:lnTo>
                    <a:pt x="9421" y="11260"/>
                  </a:lnTo>
                  <a:lnTo>
                    <a:pt x="13441" y="11260"/>
                  </a:lnTo>
                  <a:lnTo>
                    <a:pt x="14643" y="10980"/>
                  </a:lnTo>
                  <a:lnTo>
                    <a:pt x="14728" y="10940"/>
                  </a:lnTo>
                  <a:lnTo>
                    <a:pt x="14897" y="10900"/>
                  </a:lnTo>
                  <a:lnTo>
                    <a:pt x="14982" y="10860"/>
                  </a:lnTo>
                  <a:lnTo>
                    <a:pt x="15150" y="10820"/>
                  </a:lnTo>
                  <a:lnTo>
                    <a:pt x="15234" y="10780"/>
                  </a:lnTo>
                  <a:lnTo>
                    <a:pt x="15317" y="10760"/>
                  </a:lnTo>
                  <a:lnTo>
                    <a:pt x="15401" y="10720"/>
                  </a:lnTo>
                  <a:lnTo>
                    <a:pt x="15484" y="10700"/>
                  </a:lnTo>
                  <a:lnTo>
                    <a:pt x="15650" y="10620"/>
                  </a:lnTo>
                  <a:lnTo>
                    <a:pt x="15733" y="10600"/>
                  </a:lnTo>
                  <a:lnTo>
                    <a:pt x="15979" y="10480"/>
                  </a:lnTo>
                  <a:lnTo>
                    <a:pt x="16061" y="10460"/>
                  </a:lnTo>
                  <a:lnTo>
                    <a:pt x="17024" y="9980"/>
                  </a:lnTo>
                  <a:lnTo>
                    <a:pt x="17103" y="9920"/>
                  </a:lnTo>
                  <a:lnTo>
                    <a:pt x="17259" y="9840"/>
                  </a:lnTo>
                  <a:lnTo>
                    <a:pt x="17337" y="9780"/>
                  </a:lnTo>
                  <a:lnTo>
                    <a:pt x="17491" y="9700"/>
                  </a:lnTo>
                  <a:lnTo>
                    <a:pt x="17568" y="9640"/>
                  </a:lnTo>
                  <a:lnTo>
                    <a:pt x="17645" y="9600"/>
                  </a:lnTo>
                  <a:lnTo>
                    <a:pt x="17721" y="9540"/>
                  </a:lnTo>
                  <a:lnTo>
                    <a:pt x="17797" y="9500"/>
                  </a:lnTo>
                  <a:lnTo>
                    <a:pt x="17873" y="9440"/>
                  </a:lnTo>
                  <a:lnTo>
                    <a:pt x="17948" y="9400"/>
                  </a:lnTo>
                  <a:lnTo>
                    <a:pt x="18097" y="9280"/>
                  </a:lnTo>
                  <a:lnTo>
                    <a:pt x="18172" y="9240"/>
                  </a:lnTo>
                  <a:lnTo>
                    <a:pt x="18392" y="9060"/>
                  </a:lnTo>
                  <a:lnTo>
                    <a:pt x="18465" y="9020"/>
                  </a:lnTo>
                  <a:lnTo>
                    <a:pt x="18753" y="8780"/>
                  </a:lnTo>
                  <a:lnTo>
                    <a:pt x="19036" y="8540"/>
                  </a:lnTo>
                  <a:lnTo>
                    <a:pt x="19105" y="8480"/>
                  </a:lnTo>
                  <a:lnTo>
                    <a:pt x="19174" y="8400"/>
                  </a:lnTo>
                  <a:lnTo>
                    <a:pt x="19379" y="8220"/>
                  </a:lnTo>
                  <a:lnTo>
                    <a:pt x="19447" y="8140"/>
                  </a:lnTo>
                  <a:lnTo>
                    <a:pt x="19514" y="8080"/>
                  </a:lnTo>
                  <a:lnTo>
                    <a:pt x="19630" y="7960"/>
                  </a:lnTo>
                  <a:lnTo>
                    <a:pt x="19743" y="7840"/>
                  </a:lnTo>
                  <a:lnTo>
                    <a:pt x="19854" y="7720"/>
                  </a:lnTo>
                  <a:lnTo>
                    <a:pt x="19909" y="7660"/>
                  </a:lnTo>
                  <a:lnTo>
                    <a:pt x="19964" y="7600"/>
                  </a:lnTo>
                  <a:lnTo>
                    <a:pt x="20018" y="7540"/>
                  </a:lnTo>
                  <a:lnTo>
                    <a:pt x="20071" y="7480"/>
                  </a:lnTo>
                  <a:lnTo>
                    <a:pt x="20124" y="7420"/>
                  </a:lnTo>
                  <a:lnTo>
                    <a:pt x="20176" y="7360"/>
                  </a:lnTo>
                  <a:lnTo>
                    <a:pt x="20228" y="7300"/>
                  </a:lnTo>
                  <a:lnTo>
                    <a:pt x="20280" y="7240"/>
                  </a:lnTo>
                  <a:lnTo>
                    <a:pt x="20331" y="7180"/>
                  </a:lnTo>
                  <a:lnTo>
                    <a:pt x="20381" y="7120"/>
                  </a:lnTo>
                  <a:lnTo>
                    <a:pt x="20431" y="7040"/>
                  </a:lnTo>
                  <a:lnTo>
                    <a:pt x="20480" y="6980"/>
                  </a:lnTo>
                  <a:lnTo>
                    <a:pt x="20529" y="6920"/>
                  </a:lnTo>
                  <a:lnTo>
                    <a:pt x="20577" y="6860"/>
                  </a:lnTo>
                  <a:lnTo>
                    <a:pt x="20625" y="6800"/>
                  </a:lnTo>
                  <a:lnTo>
                    <a:pt x="20673" y="6720"/>
                  </a:lnTo>
                  <a:lnTo>
                    <a:pt x="20719" y="6660"/>
                  </a:lnTo>
                  <a:lnTo>
                    <a:pt x="20766" y="6600"/>
                  </a:lnTo>
                  <a:lnTo>
                    <a:pt x="20812" y="6540"/>
                  </a:lnTo>
                  <a:lnTo>
                    <a:pt x="20857" y="6460"/>
                  </a:lnTo>
                  <a:lnTo>
                    <a:pt x="20902" y="6400"/>
                  </a:lnTo>
                  <a:lnTo>
                    <a:pt x="20946" y="6340"/>
                  </a:lnTo>
                  <a:lnTo>
                    <a:pt x="20990" y="6280"/>
                  </a:lnTo>
                  <a:lnTo>
                    <a:pt x="21033" y="6200"/>
                  </a:lnTo>
                  <a:lnTo>
                    <a:pt x="21076" y="6140"/>
                  </a:lnTo>
                  <a:lnTo>
                    <a:pt x="21118" y="6080"/>
                  </a:lnTo>
                  <a:lnTo>
                    <a:pt x="21160" y="6000"/>
                  </a:lnTo>
                  <a:lnTo>
                    <a:pt x="21201" y="5940"/>
                  </a:lnTo>
                  <a:lnTo>
                    <a:pt x="21242" y="5880"/>
                  </a:lnTo>
                  <a:lnTo>
                    <a:pt x="21282" y="5800"/>
                  </a:lnTo>
                  <a:lnTo>
                    <a:pt x="21322" y="5740"/>
                  </a:lnTo>
                  <a:lnTo>
                    <a:pt x="21361" y="5660"/>
                  </a:lnTo>
                  <a:lnTo>
                    <a:pt x="21400" y="5600"/>
                  </a:lnTo>
                  <a:lnTo>
                    <a:pt x="21438" y="5540"/>
                  </a:lnTo>
                  <a:lnTo>
                    <a:pt x="21476" y="5460"/>
                  </a:lnTo>
                  <a:lnTo>
                    <a:pt x="21513" y="5400"/>
                  </a:lnTo>
                  <a:lnTo>
                    <a:pt x="21550" y="5320"/>
                  </a:lnTo>
                  <a:lnTo>
                    <a:pt x="21586" y="5260"/>
                  </a:lnTo>
                  <a:lnTo>
                    <a:pt x="21622" y="5180"/>
                  </a:lnTo>
                  <a:lnTo>
                    <a:pt x="21657" y="5120"/>
                  </a:lnTo>
                  <a:lnTo>
                    <a:pt x="21692" y="5040"/>
                  </a:lnTo>
                  <a:lnTo>
                    <a:pt x="21726" y="4980"/>
                  </a:lnTo>
                  <a:lnTo>
                    <a:pt x="21759" y="4900"/>
                  </a:lnTo>
                  <a:lnTo>
                    <a:pt x="21793" y="4840"/>
                  </a:lnTo>
                  <a:lnTo>
                    <a:pt x="21825" y="4760"/>
                  </a:lnTo>
                  <a:lnTo>
                    <a:pt x="21857" y="4700"/>
                  </a:lnTo>
                  <a:lnTo>
                    <a:pt x="21889" y="4620"/>
                  </a:lnTo>
                  <a:lnTo>
                    <a:pt x="21920" y="4560"/>
                  </a:lnTo>
                  <a:lnTo>
                    <a:pt x="21951" y="4480"/>
                  </a:lnTo>
                  <a:lnTo>
                    <a:pt x="21981" y="4400"/>
                  </a:lnTo>
                  <a:lnTo>
                    <a:pt x="22010" y="4340"/>
                  </a:lnTo>
                  <a:lnTo>
                    <a:pt x="22040" y="4260"/>
                  </a:lnTo>
                  <a:lnTo>
                    <a:pt x="22068" y="4200"/>
                  </a:lnTo>
                  <a:lnTo>
                    <a:pt x="22096" y="4120"/>
                  </a:lnTo>
                  <a:lnTo>
                    <a:pt x="22124" y="4040"/>
                  </a:lnTo>
                  <a:lnTo>
                    <a:pt x="22151" y="3980"/>
                  </a:lnTo>
                  <a:lnTo>
                    <a:pt x="22178" y="3900"/>
                  </a:lnTo>
                  <a:lnTo>
                    <a:pt x="22204" y="3840"/>
                  </a:lnTo>
                  <a:lnTo>
                    <a:pt x="22229" y="3760"/>
                  </a:lnTo>
                  <a:lnTo>
                    <a:pt x="22254" y="3680"/>
                  </a:lnTo>
                  <a:lnTo>
                    <a:pt x="22279" y="3620"/>
                  </a:lnTo>
                  <a:lnTo>
                    <a:pt x="22303" y="3540"/>
                  </a:lnTo>
                  <a:lnTo>
                    <a:pt x="22326" y="3460"/>
                  </a:lnTo>
                  <a:lnTo>
                    <a:pt x="22349" y="3400"/>
                  </a:lnTo>
                  <a:lnTo>
                    <a:pt x="22372" y="3320"/>
                  </a:lnTo>
                  <a:lnTo>
                    <a:pt x="22394" y="3240"/>
                  </a:lnTo>
                  <a:lnTo>
                    <a:pt x="22415" y="3180"/>
                  </a:lnTo>
                  <a:lnTo>
                    <a:pt x="22436" y="3100"/>
                  </a:lnTo>
                  <a:lnTo>
                    <a:pt x="22457" y="3020"/>
                  </a:lnTo>
                  <a:lnTo>
                    <a:pt x="22477" y="2940"/>
                  </a:lnTo>
                  <a:lnTo>
                    <a:pt x="22496" y="2880"/>
                  </a:lnTo>
                  <a:lnTo>
                    <a:pt x="22515" y="2800"/>
                  </a:lnTo>
                  <a:lnTo>
                    <a:pt x="22534" y="2720"/>
                  </a:lnTo>
                  <a:lnTo>
                    <a:pt x="22552" y="2660"/>
                  </a:lnTo>
                  <a:lnTo>
                    <a:pt x="22569" y="2580"/>
                  </a:lnTo>
                  <a:lnTo>
                    <a:pt x="22586" y="2500"/>
                  </a:lnTo>
                  <a:lnTo>
                    <a:pt x="22603" y="2420"/>
                  </a:lnTo>
                  <a:lnTo>
                    <a:pt x="22619" y="2360"/>
                  </a:lnTo>
                  <a:lnTo>
                    <a:pt x="22634" y="2280"/>
                  </a:lnTo>
                  <a:lnTo>
                    <a:pt x="22649" y="2200"/>
                  </a:lnTo>
                  <a:lnTo>
                    <a:pt x="22663" y="2120"/>
                  </a:lnTo>
                  <a:lnTo>
                    <a:pt x="22677" y="2060"/>
                  </a:lnTo>
                  <a:lnTo>
                    <a:pt x="22691" y="1980"/>
                  </a:lnTo>
                  <a:lnTo>
                    <a:pt x="22704" y="1900"/>
                  </a:lnTo>
                  <a:lnTo>
                    <a:pt x="22716" y="1820"/>
                  </a:lnTo>
                  <a:lnTo>
                    <a:pt x="22728" y="1740"/>
                  </a:lnTo>
                  <a:lnTo>
                    <a:pt x="22739" y="1680"/>
                  </a:lnTo>
                  <a:lnTo>
                    <a:pt x="22750" y="1600"/>
                  </a:lnTo>
                  <a:lnTo>
                    <a:pt x="22761" y="1520"/>
                  </a:lnTo>
                  <a:lnTo>
                    <a:pt x="22771" y="1440"/>
                  </a:lnTo>
                  <a:lnTo>
                    <a:pt x="22780" y="1360"/>
                  </a:lnTo>
                  <a:lnTo>
                    <a:pt x="22789" y="1300"/>
                  </a:lnTo>
                  <a:lnTo>
                    <a:pt x="22797" y="1220"/>
                  </a:lnTo>
                  <a:lnTo>
                    <a:pt x="22805" y="1140"/>
                  </a:lnTo>
                  <a:lnTo>
                    <a:pt x="22812" y="1060"/>
                  </a:lnTo>
                  <a:lnTo>
                    <a:pt x="22819" y="980"/>
                  </a:lnTo>
                  <a:lnTo>
                    <a:pt x="22825" y="920"/>
                  </a:lnTo>
                  <a:lnTo>
                    <a:pt x="22831" y="840"/>
                  </a:lnTo>
                  <a:lnTo>
                    <a:pt x="22837" y="760"/>
                  </a:lnTo>
                  <a:lnTo>
                    <a:pt x="22841" y="680"/>
                  </a:lnTo>
                  <a:lnTo>
                    <a:pt x="22846" y="600"/>
                  </a:lnTo>
                  <a:lnTo>
                    <a:pt x="22850" y="540"/>
                  </a:lnTo>
                  <a:lnTo>
                    <a:pt x="22853" y="460"/>
                  </a:lnTo>
                  <a:lnTo>
                    <a:pt x="22856" y="380"/>
                  </a:lnTo>
                  <a:lnTo>
                    <a:pt x="22858" y="300"/>
                  </a:lnTo>
                  <a:lnTo>
                    <a:pt x="22860" y="220"/>
                  </a:lnTo>
                  <a:lnTo>
                    <a:pt x="22861" y="160"/>
                  </a:lnTo>
                  <a:lnTo>
                    <a:pt x="22862" y="80"/>
                  </a:lnTo>
                  <a:lnTo>
                    <a:pt x="2286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7" y="-7827"/>
              <a:ext cx="20846" cy="10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AutoShape 6"/>
            <p:cNvSpPr>
              <a:spLocks/>
            </p:cNvSpPr>
            <p:nvPr/>
          </p:nvSpPr>
          <p:spPr bwMode="auto">
            <a:xfrm>
              <a:off x="6413" y="-7814"/>
              <a:ext cx="18834" cy="9400"/>
            </a:xfrm>
            <a:custGeom>
              <a:avLst/>
              <a:gdLst>
                <a:gd name="T0" fmla="+- 0 16480 6413"/>
                <a:gd name="T1" fmla="*/ T0 w 18834"/>
                <a:gd name="T2" fmla="+- 0 1567 -7813"/>
                <a:gd name="T3" fmla="*/ 1567 h 9400"/>
                <a:gd name="T4" fmla="+- 0 16769 6413"/>
                <a:gd name="T5" fmla="*/ T4 w 18834"/>
                <a:gd name="T6" fmla="+- 0 1547 -7813"/>
                <a:gd name="T7" fmla="*/ 1547 h 9400"/>
                <a:gd name="T8" fmla="+- 0 16913 6413"/>
                <a:gd name="T9" fmla="*/ T8 w 18834"/>
                <a:gd name="T10" fmla="+- 0 1527 -7813"/>
                <a:gd name="T11" fmla="*/ 1527 h 9400"/>
                <a:gd name="T12" fmla="+- 0 17128 6413"/>
                <a:gd name="T13" fmla="*/ T12 w 18834"/>
                <a:gd name="T14" fmla="+- 0 1507 -7813"/>
                <a:gd name="T15" fmla="*/ 1507 h 9400"/>
                <a:gd name="T16" fmla="+- 0 17343 6413"/>
                <a:gd name="T17" fmla="*/ T16 w 18834"/>
                <a:gd name="T18" fmla="+- 0 1467 -7813"/>
                <a:gd name="T19" fmla="*/ 1467 h 9400"/>
                <a:gd name="T20" fmla="+- 0 17486 6413"/>
                <a:gd name="T21" fmla="*/ T20 w 18834"/>
                <a:gd name="T22" fmla="+- 0 1447 -7813"/>
                <a:gd name="T23" fmla="*/ 1447 h 9400"/>
                <a:gd name="T24" fmla="+- 0 17771 6413"/>
                <a:gd name="T25" fmla="*/ T24 w 18834"/>
                <a:gd name="T26" fmla="+- 0 1387 -7813"/>
                <a:gd name="T27" fmla="*/ 1387 h 9400"/>
                <a:gd name="T28" fmla="+- 0 18196 6413"/>
                <a:gd name="T29" fmla="*/ T28 w 18834"/>
                <a:gd name="T30" fmla="+- 0 1287 -7813"/>
                <a:gd name="T31" fmla="*/ 1287 h 9400"/>
                <a:gd name="T32" fmla="+- 0 6416 6413"/>
                <a:gd name="T33" fmla="*/ T32 w 18834"/>
                <a:gd name="T34" fmla="+- 0 -7593 -7813"/>
                <a:gd name="T35" fmla="*/ -7593 h 9400"/>
                <a:gd name="T36" fmla="+- 0 6433 6413"/>
                <a:gd name="T37" fmla="*/ T36 w 18834"/>
                <a:gd name="T38" fmla="+- 0 -7213 -7813"/>
                <a:gd name="T39" fmla="*/ -7213 h 9400"/>
                <a:gd name="T40" fmla="+- 0 6465 6413"/>
                <a:gd name="T41" fmla="*/ T40 w 18834"/>
                <a:gd name="T42" fmla="+- 0 -6833 -7813"/>
                <a:gd name="T43" fmla="*/ -6833 h 9400"/>
                <a:gd name="T44" fmla="+- 0 6512 6413"/>
                <a:gd name="T45" fmla="*/ T44 w 18834"/>
                <a:gd name="T46" fmla="+- 0 -6453 -7813"/>
                <a:gd name="T47" fmla="*/ -6453 h 9400"/>
                <a:gd name="T48" fmla="+- 0 6575 6413"/>
                <a:gd name="T49" fmla="*/ T48 w 18834"/>
                <a:gd name="T50" fmla="+- 0 -6073 -7813"/>
                <a:gd name="T51" fmla="*/ -6073 h 9400"/>
                <a:gd name="T52" fmla="+- 0 6653 6413"/>
                <a:gd name="T53" fmla="*/ T52 w 18834"/>
                <a:gd name="T54" fmla="+- 0 -5713 -7813"/>
                <a:gd name="T55" fmla="*/ -5713 h 9400"/>
                <a:gd name="T56" fmla="+- 0 6746 6413"/>
                <a:gd name="T57" fmla="*/ T56 w 18834"/>
                <a:gd name="T58" fmla="+- 0 -5333 -7813"/>
                <a:gd name="T59" fmla="*/ -5333 h 9400"/>
                <a:gd name="T60" fmla="+- 0 6854 6413"/>
                <a:gd name="T61" fmla="*/ T60 w 18834"/>
                <a:gd name="T62" fmla="+- 0 -4973 -7813"/>
                <a:gd name="T63" fmla="*/ -4973 h 9400"/>
                <a:gd name="T64" fmla="+- 0 6978 6413"/>
                <a:gd name="T65" fmla="*/ T64 w 18834"/>
                <a:gd name="T66" fmla="+- 0 -4593 -7813"/>
                <a:gd name="T67" fmla="*/ -4593 h 9400"/>
                <a:gd name="T68" fmla="+- 0 7117 6413"/>
                <a:gd name="T69" fmla="*/ T68 w 18834"/>
                <a:gd name="T70" fmla="+- 0 -4233 -7813"/>
                <a:gd name="T71" fmla="*/ -4233 h 9400"/>
                <a:gd name="T72" fmla="+- 0 7272 6413"/>
                <a:gd name="T73" fmla="*/ T72 w 18834"/>
                <a:gd name="T74" fmla="+- 0 -3893 -7813"/>
                <a:gd name="T75" fmla="*/ -3893 h 9400"/>
                <a:gd name="T76" fmla="+- 0 7441 6413"/>
                <a:gd name="T77" fmla="*/ T76 w 18834"/>
                <a:gd name="T78" fmla="+- 0 -3533 -7813"/>
                <a:gd name="T79" fmla="*/ -3533 h 9400"/>
                <a:gd name="T80" fmla="+- 0 7626 6413"/>
                <a:gd name="T81" fmla="*/ T80 w 18834"/>
                <a:gd name="T82" fmla="+- 0 -3193 -7813"/>
                <a:gd name="T83" fmla="*/ -3193 h 9400"/>
                <a:gd name="T84" fmla="+- 0 7826 6413"/>
                <a:gd name="T85" fmla="*/ T84 w 18834"/>
                <a:gd name="T86" fmla="+- 0 -2853 -7813"/>
                <a:gd name="T87" fmla="*/ -2853 h 9400"/>
                <a:gd name="T88" fmla="+- 0 8042 6413"/>
                <a:gd name="T89" fmla="*/ T88 w 18834"/>
                <a:gd name="T90" fmla="+- 0 -2533 -7813"/>
                <a:gd name="T91" fmla="*/ -2533 h 9400"/>
                <a:gd name="T92" fmla="+- 0 8272 6413"/>
                <a:gd name="T93" fmla="*/ T92 w 18834"/>
                <a:gd name="T94" fmla="+- 0 -2193 -7813"/>
                <a:gd name="T95" fmla="*/ -2193 h 9400"/>
                <a:gd name="T96" fmla="+- 0 8518 6413"/>
                <a:gd name="T97" fmla="*/ T96 w 18834"/>
                <a:gd name="T98" fmla="+- 0 -1893 -7813"/>
                <a:gd name="T99" fmla="*/ -1893 h 9400"/>
                <a:gd name="T100" fmla="+- 0 8780 6413"/>
                <a:gd name="T101" fmla="*/ T100 w 18834"/>
                <a:gd name="T102" fmla="+- 0 -1573 -7813"/>
                <a:gd name="T103" fmla="*/ -1573 h 9400"/>
                <a:gd name="T104" fmla="+- 0 9056 6413"/>
                <a:gd name="T105" fmla="*/ T104 w 18834"/>
                <a:gd name="T106" fmla="+- 0 -1273 -7813"/>
                <a:gd name="T107" fmla="*/ -1273 h 9400"/>
                <a:gd name="T108" fmla="+- 0 9394 6413"/>
                <a:gd name="T109" fmla="*/ T108 w 18834"/>
                <a:gd name="T110" fmla="+- 0 -953 -7813"/>
                <a:gd name="T111" fmla="*/ -953 h 9400"/>
                <a:gd name="T112" fmla="+- 0 9739 6413"/>
                <a:gd name="T113" fmla="*/ T112 w 18834"/>
                <a:gd name="T114" fmla="+- 0 -633 -7813"/>
                <a:gd name="T115" fmla="*/ -633 h 9400"/>
                <a:gd name="T116" fmla="+- 0 10155 6413"/>
                <a:gd name="T117" fmla="*/ T116 w 18834"/>
                <a:gd name="T118" fmla="+- 0 -313 -7813"/>
                <a:gd name="T119" fmla="*/ -313 h 9400"/>
                <a:gd name="T120" fmla="+- 0 11157 6413"/>
                <a:gd name="T121" fmla="*/ T120 w 18834"/>
                <a:gd name="T122" fmla="+- 0 367 -7813"/>
                <a:gd name="T123" fmla="*/ 367 h 9400"/>
                <a:gd name="T124" fmla="+- 0 11681 6413"/>
                <a:gd name="T125" fmla="*/ T124 w 18834"/>
                <a:gd name="T126" fmla="+- 0 627 -7813"/>
                <a:gd name="T127" fmla="*/ 627 h 9400"/>
                <a:gd name="T128" fmla="+- 0 12083 6413"/>
                <a:gd name="T129" fmla="*/ T128 w 18834"/>
                <a:gd name="T130" fmla="+- 0 827 -7813"/>
                <a:gd name="T131" fmla="*/ 827 h 9400"/>
                <a:gd name="T132" fmla="+- 0 12560 6413"/>
                <a:gd name="T133" fmla="*/ T132 w 18834"/>
                <a:gd name="T134" fmla="+- 0 1007 -7813"/>
                <a:gd name="T135" fmla="*/ 1007 h 9400"/>
                <a:gd name="T136" fmla="+- 0 18266 6413"/>
                <a:gd name="T137" fmla="*/ T136 w 18834"/>
                <a:gd name="T138" fmla="+- 0 1287 -7813"/>
                <a:gd name="T139" fmla="*/ 1287 h 9400"/>
                <a:gd name="T140" fmla="+- 0 19237 6413"/>
                <a:gd name="T141" fmla="*/ T140 w 18834"/>
                <a:gd name="T142" fmla="+- 0 967 -7813"/>
                <a:gd name="T143" fmla="*/ 967 h 9400"/>
                <a:gd name="T144" fmla="+- 0 19644 6413"/>
                <a:gd name="T145" fmla="*/ T144 w 18834"/>
                <a:gd name="T146" fmla="+- 0 787 -7813"/>
                <a:gd name="T147" fmla="*/ 787 h 9400"/>
                <a:gd name="T148" fmla="+- 0 20045 6413"/>
                <a:gd name="T149" fmla="*/ T148 w 18834"/>
                <a:gd name="T150" fmla="+- 0 607 -7813"/>
                <a:gd name="T151" fmla="*/ 607 h 9400"/>
                <a:gd name="T152" fmla="+- 0 21012 6413"/>
                <a:gd name="T153" fmla="*/ T152 w 18834"/>
                <a:gd name="T154" fmla="+- 0 47 -7813"/>
                <a:gd name="T155" fmla="*/ 47 h 9400"/>
                <a:gd name="T156" fmla="+- 0 21685 6413"/>
                <a:gd name="T157" fmla="*/ T156 w 18834"/>
                <a:gd name="T158" fmla="+- 0 -433 -7813"/>
                <a:gd name="T159" fmla="*/ -433 h 9400"/>
                <a:gd name="T160" fmla="+- 0 21979 6413"/>
                <a:gd name="T161" fmla="*/ T160 w 18834"/>
                <a:gd name="T162" fmla="+- 0 -693 -7813"/>
                <a:gd name="T163" fmla="*/ -693 h 9400"/>
                <a:gd name="T164" fmla="+- 0 22322 6413"/>
                <a:gd name="T165" fmla="*/ T164 w 18834"/>
                <a:gd name="T166" fmla="+- 0 -993 -7813"/>
                <a:gd name="T167" fmla="*/ -993 h 9400"/>
                <a:gd name="T168" fmla="+- 0 22660 6413"/>
                <a:gd name="T169" fmla="*/ T168 w 18834"/>
                <a:gd name="T170" fmla="+- 0 -1333 -7813"/>
                <a:gd name="T171" fmla="*/ -1333 h 9400"/>
                <a:gd name="T172" fmla="+- 0 22934 6413"/>
                <a:gd name="T173" fmla="*/ T172 w 18834"/>
                <a:gd name="T174" fmla="+- 0 -1633 -7813"/>
                <a:gd name="T175" fmla="*/ -1633 h 9400"/>
                <a:gd name="T176" fmla="+- 0 23192 6413"/>
                <a:gd name="T177" fmla="*/ T176 w 18834"/>
                <a:gd name="T178" fmla="+- 0 -1953 -7813"/>
                <a:gd name="T179" fmla="*/ -1953 h 9400"/>
                <a:gd name="T180" fmla="+- 0 23435 6413"/>
                <a:gd name="T181" fmla="*/ T180 w 18834"/>
                <a:gd name="T182" fmla="+- 0 -2273 -7813"/>
                <a:gd name="T183" fmla="*/ -2273 h 9400"/>
                <a:gd name="T184" fmla="+- 0 23663 6413"/>
                <a:gd name="T185" fmla="*/ T184 w 18834"/>
                <a:gd name="T186" fmla="+- 0 -2593 -7813"/>
                <a:gd name="T187" fmla="*/ -2593 h 9400"/>
                <a:gd name="T188" fmla="+- 0 23875 6413"/>
                <a:gd name="T189" fmla="*/ T188 w 18834"/>
                <a:gd name="T190" fmla="+- 0 -2913 -7813"/>
                <a:gd name="T191" fmla="*/ -2913 h 9400"/>
                <a:gd name="T192" fmla="+- 0 24072 6413"/>
                <a:gd name="T193" fmla="*/ T192 w 18834"/>
                <a:gd name="T194" fmla="+- 0 -3253 -7813"/>
                <a:gd name="T195" fmla="*/ -3253 h 9400"/>
                <a:gd name="T196" fmla="+- 0 24254 6413"/>
                <a:gd name="T197" fmla="*/ T196 w 18834"/>
                <a:gd name="T198" fmla="+- 0 -3613 -7813"/>
                <a:gd name="T199" fmla="*/ -3613 h 9400"/>
                <a:gd name="T200" fmla="+- 0 24421 6413"/>
                <a:gd name="T201" fmla="*/ T200 w 18834"/>
                <a:gd name="T202" fmla="+- 0 -3953 -7813"/>
                <a:gd name="T203" fmla="*/ -3953 h 9400"/>
                <a:gd name="T204" fmla="+- 0 24572 6413"/>
                <a:gd name="T205" fmla="*/ T204 w 18834"/>
                <a:gd name="T206" fmla="+- 0 -4313 -7813"/>
                <a:gd name="T207" fmla="*/ -4313 h 9400"/>
                <a:gd name="T208" fmla="+- 0 24708 6413"/>
                <a:gd name="T209" fmla="*/ T208 w 18834"/>
                <a:gd name="T210" fmla="+- 0 -4673 -7813"/>
                <a:gd name="T211" fmla="*/ -4673 h 9400"/>
                <a:gd name="T212" fmla="+- 0 24828 6413"/>
                <a:gd name="T213" fmla="*/ T212 w 18834"/>
                <a:gd name="T214" fmla="+- 0 -5033 -7813"/>
                <a:gd name="T215" fmla="*/ -5033 h 9400"/>
                <a:gd name="T216" fmla="+- 0 24934 6413"/>
                <a:gd name="T217" fmla="*/ T216 w 18834"/>
                <a:gd name="T218" fmla="+- 0 -5413 -7813"/>
                <a:gd name="T219" fmla="*/ -5413 h 9400"/>
                <a:gd name="T220" fmla="+- 0 25024 6413"/>
                <a:gd name="T221" fmla="*/ T220 w 18834"/>
                <a:gd name="T222" fmla="+- 0 -5773 -7813"/>
                <a:gd name="T223" fmla="*/ -5773 h 9400"/>
                <a:gd name="T224" fmla="+- 0 25099 6413"/>
                <a:gd name="T225" fmla="*/ T224 w 18834"/>
                <a:gd name="T226" fmla="+- 0 -6153 -7813"/>
                <a:gd name="T227" fmla="*/ -6153 h 9400"/>
                <a:gd name="T228" fmla="+- 0 25158 6413"/>
                <a:gd name="T229" fmla="*/ T228 w 18834"/>
                <a:gd name="T230" fmla="+- 0 -6533 -7813"/>
                <a:gd name="T231" fmla="*/ -6533 h 9400"/>
                <a:gd name="T232" fmla="+- 0 25203 6413"/>
                <a:gd name="T233" fmla="*/ T232 w 18834"/>
                <a:gd name="T234" fmla="+- 0 -6913 -7813"/>
                <a:gd name="T235" fmla="*/ -6913 h 9400"/>
                <a:gd name="T236" fmla="+- 0 25232 6413"/>
                <a:gd name="T237" fmla="*/ T236 w 18834"/>
                <a:gd name="T238" fmla="+- 0 -7293 -7813"/>
                <a:gd name="T239" fmla="*/ -7293 h 9400"/>
                <a:gd name="T240" fmla="+- 0 25245 6413"/>
                <a:gd name="T241" fmla="*/ T240 w 18834"/>
                <a:gd name="T242" fmla="+- 0 -7673 -7813"/>
                <a:gd name="T243" fmla="*/ -7673 h 94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  <a:cxn ang="0">
                  <a:pos x="T237" y="T239"/>
                </a:cxn>
                <a:cxn ang="0">
                  <a:pos x="T241" y="T243"/>
                </a:cxn>
              </a:cxnLst>
              <a:rect l="0" t="0" r="r" b="b"/>
              <a:pathLst>
                <a:path w="18834" h="9400">
                  <a:moveTo>
                    <a:pt x="10067" y="9380"/>
                  </a:moveTo>
                  <a:lnTo>
                    <a:pt x="8767" y="9380"/>
                  </a:lnTo>
                  <a:lnTo>
                    <a:pt x="8839" y="9400"/>
                  </a:lnTo>
                  <a:lnTo>
                    <a:pt x="9995" y="9400"/>
                  </a:lnTo>
                  <a:lnTo>
                    <a:pt x="10067" y="9380"/>
                  </a:lnTo>
                  <a:close/>
                  <a:moveTo>
                    <a:pt x="10356" y="9360"/>
                  </a:moveTo>
                  <a:lnTo>
                    <a:pt x="8478" y="9360"/>
                  </a:lnTo>
                  <a:lnTo>
                    <a:pt x="8550" y="9380"/>
                  </a:lnTo>
                  <a:lnTo>
                    <a:pt x="10284" y="9380"/>
                  </a:lnTo>
                  <a:lnTo>
                    <a:pt x="10356" y="9360"/>
                  </a:lnTo>
                  <a:close/>
                  <a:moveTo>
                    <a:pt x="10500" y="9340"/>
                  </a:moveTo>
                  <a:lnTo>
                    <a:pt x="8334" y="9340"/>
                  </a:lnTo>
                  <a:lnTo>
                    <a:pt x="8406" y="9360"/>
                  </a:lnTo>
                  <a:lnTo>
                    <a:pt x="10428" y="9360"/>
                  </a:lnTo>
                  <a:lnTo>
                    <a:pt x="10500" y="9340"/>
                  </a:lnTo>
                  <a:close/>
                  <a:moveTo>
                    <a:pt x="10715" y="9320"/>
                  </a:moveTo>
                  <a:lnTo>
                    <a:pt x="8119" y="9320"/>
                  </a:lnTo>
                  <a:lnTo>
                    <a:pt x="8191" y="9340"/>
                  </a:lnTo>
                  <a:lnTo>
                    <a:pt x="10643" y="9340"/>
                  </a:lnTo>
                  <a:lnTo>
                    <a:pt x="10715" y="9320"/>
                  </a:lnTo>
                  <a:close/>
                  <a:moveTo>
                    <a:pt x="10930" y="9280"/>
                  </a:moveTo>
                  <a:lnTo>
                    <a:pt x="7904" y="9280"/>
                  </a:lnTo>
                  <a:lnTo>
                    <a:pt x="8047" y="9320"/>
                  </a:lnTo>
                  <a:lnTo>
                    <a:pt x="10787" y="9320"/>
                  </a:lnTo>
                  <a:lnTo>
                    <a:pt x="10930" y="9280"/>
                  </a:lnTo>
                  <a:close/>
                  <a:moveTo>
                    <a:pt x="11073" y="9260"/>
                  </a:moveTo>
                  <a:lnTo>
                    <a:pt x="7761" y="9260"/>
                  </a:lnTo>
                  <a:lnTo>
                    <a:pt x="7832" y="9280"/>
                  </a:lnTo>
                  <a:lnTo>
                    <a:pt x="11002" y="9280"/>
                  </a:lnTo>
                  <a:lnTo>
                    <a:pt x="11073" y="9260"/>
                  </a:lnTo>
                  <a:close/>
                  <a:moveTo>
                    <a:pt x="11358" y="9200"/>
                  </a:moveTo>
                  <a:lnTo>
                    <a:pt x="7476" y="9200"/>
                  </a:lnTo>
                  <a:lnTo>
                    <a:pt x="7690" y="9260"/>
                  </a:lnTo>
                  <a:lnTo>
                    <a:pt x="11144" y="9260"/>
                  </a:lnTo>
                  <a:lnTo>
                    <a:pt x="11358" y="9200"/>
                  </a:lnTo>
                  <a:close/>
                  <a:moveTo>
                    <a:pt x="11783" y="9100"/>
                  </a:moveTo>
                  <a:lnTo>
                    <a:pt x="7051" y="9100"/>
                  </a:lnTo>
                  <a:lnTo>
                    <a:pt x="7405" y="9200"/>
                  </a:lnTo>
                  <a:lnTo>
                    <a:pt x="11429" y="9200"/>
                  </a:lnTo>
                  <a:lnTo>
                    <a:pt x="11783" y="9100"/>
                  </a:lnTo>
                  <a:close/>
                  <a:moveTo>
                    <a:pt x="18834" y="0"/>
                  </a:moveTo>
                  <a:lnTo>
                    <a:pt x="0" y="0"/>
                  </a:lnTo>
                  <a:lnTo>
                    <a:pt x="1" y="60"/>
                  </a:lnTo>
                  <a:lnTo>
                    <a:pt x="1" y="140"/>
                  </a:lnTo>
                  <a:lnTo>
                    <a:pt x="3" y="220"/>
                  </a:lnTo>
                  <a:lnTo>
                    <a:pt x="5" y="300"/>
                  </a:lnTo>
                  <a:lnTo>
                    <a:pt x="8" y="380"/>
                  </a:lnTo>
                  <a:lnTo>
                    <a:pt x="11" y="440"/>
                  </a:lnTo>
                  <a:lnTo>
                    <a:pt x="15" y="520"/>
                  </a:lnTo>
                  <a:lnTo>
                    <a:pt x="20" y="600"/>
                  </a:lnTo>
                  <a:lnTo>
                    <a:pt x="25" y="680"/>
                  </a:lnTo>
                  <a:lnTo>
                    <a:pt x="31" y="760"/>
                  </a:lnTo>
                  <a:lnTo>
                    <a:pt x="37" y="820"/>
                  </a:lnTo>
                  <a:lnTo>
                    <a:pt x="44" y="900"/>
                  </a:lnTo>
                  <a:lnTo>
                    <a:pt x="52" y="980"/>
                  </a:lnTo>
                  <a:lnTo>
                    <a:pt x="60" y="1060"/>
                  </a:lnTo>
                  <a:lnTo>
                    <a:pt x="69" y="1140"/>
                  </a:lnTo>
                  <a:lnTo>
                    <a:pt x="78" y="1200"/>
                  </a:lnTo>
                  <a:lnTo>
                    <a:pt x="89" y="1280"/>
                  </a:lnTo>
                  <a:lnTo>
                    <a:pt x="99" y="1360"/>
                  </a:lnTo>
                  <a:lnTo>
                    <a:pt x="111" y="1440"/>
                  </a:lnTo>
                  <a:lnTo>
                    <a:pt x="122" y="1500"/>
                  </a:lnTo>
                  <a:lnTo>
                    <a:pt x="135" y="1580"/>
                  </a:lnTo>
                  <a:lnTo>
                    <a:pt x="148" y="1660"/>
                  </a:lnTo>
                  <a:lnTo>
                    <a:pt x="162" y="1740"/>
                  </a:lnTo>
                  <a:lnTo>
                    <a:pt x="176" y="1820"/>
                  </a:lnTo>
                  <a:lnTo>
                    <a:pt x="191" y="1880"/>
                  </a:lnTo>
                  <a:lnTo>
                    <a:pt x="207" y="1960"/>
                  </a:lnTo>
                  <a:lnTo>
                    <a:pt x="223" y="2040"/>
                  </a:lnTo>
                  <a:lnTo>
                    <a:pt x="240" y="2100"/>
                  </a:lnTo>
                  <a:lnTo>
                    <a:pt x="257" y="2180"/>
                  </a:lnTo>
                  <a:lnTo>
                    <a:pt x="275" y="2260"/>
                  </a:lnTo>
                  <a:lnTo>
                    <a:pt x="294" y="2340"/>
                  </a:lnTo>
                  <a:lnTo>
                    <a:pt x="313" y="2400"/>
                  </a:lnTo>
                  <a:lnTo>
                    <a:pt x="333" y="2480"/>
                  </a:lnTo>
                  <a:lnTo>
                    <a:pt x="353" y="2560"/>
                  </a:lnTo>
                  <a:lnTo>
                    <a:pt x="375" y="2620"/>
                  </a:lnTo>
                  <a:lnTo>
                    <a:pt x="396" y="2700"/>
                  </a:lnTo>
                  <a:lnTo>
                    <a:pt x="419" y="2780"/>
                  </a:lnTo>
                  <a:lnTo>
                    <a:pt x="441" y="2840"/>
                  </a:lnTo>
                  <a:lnTo>
                    <a:pt x="465" y="2920"/>
                  </a:lnTo>
                  <a:lnTo>
                    <a:pt x="489" y="3000"/>
                  </a:lnTo>
                  <a:lnTo>
                    <a:pt x="514" y="3060"/>
                  </a:lnTo>
                  <a:lnTo>
                    <a:pt x="539" y="3140"/>
                  </a:lnTo>
                  <a:lnTo>
                    <a:pt x="565" y="3220"/>
                  </a:lnTo>
                  <a:lnTo>
                    <a:pt x="592" y="3280"/>
                  </a:lnTo>
                  <a:lnTo>
                    <a:pt x="619" y="3360"/>
                  </a:lnTo>
                  <a:lnTo>
                    <a:pt x="647" y="3420"/>
                  </a:lnTo>
                  <a:lnTo>
                    <a:pt x="675" y="3500"/>
                  </a:lnTo>
                  <a:lnTo>
                    <a:pt x="704" y="3580"/>
                  </a:lnTo>
                  <a:lnTo>
                    <a:pt x="734" y="3640"/>
                  </a:lnTo>
                  <a:lnTo>
                    <a:pt x="764" y="3720"/>
                  </a:lnTo>
                  <a:lnTo>
                    <a:pt x="795" y="3780"/>
                  </a:lnTo>
                  <a:lnTo>
                    <a:pt x="826" y="3860"/>
                  </a:lnTo>
                  <a:lnTo>
                    <a:pt x="859" y="3920"/>
                  </a:lnTo>
                  <a:lnTo>
                    <a:pt x="891" y="4000"/>
                  </a:lnTo>
                  <a:lnTo>
                    <a:pt x="925" y="4060"/>
                  </a:lnTo>
                  <a:lnTo>
                    <a:pt x="958" y="4140"/>
                  </a:lnTo>
                  <a:lnTo>
                    <a:pt x="993" y="4200"/>
                  </a:lnTo>
                  <a:lnTo>
                    <a:pt x="1028" y="4280"/>
                  </a:lnTo>
                  <a:lnTo>
                    <a:pt x="1064" y="4340"/>
                  </a:lnTo>
                  <a:lnTo>
                    <a:pt x="1100" y="4420"/>
                  </a:lnTo>
                  <a:lnTo>
                    <a:pt x="1137" y="4480"/>
                  </a:lnTo>
                  <a:lnTo>
                    <a:pt x="1175" y="4560"/>
                  </a:lnTo>
                  <a:lnTo>
                    <a:pt x="1213" y="4620"/>
                  </a:lnTo>
                  <a:lnTo>
                    <a:pt x="1252" y="4680"/>
                  </a:lnTo>
                  <a:lnTo>
                    <a:pt x="1291" y="4760"/>
                  </a:lnTo>
                  <a:lnTo>
                    <a:pt x="1331" y="4820"/>
                  </a:lnTo>
                  <a:lnTo>
                    <a:pt x="1372" y="4900"/>
                  </a:lnTo>
                  <a:lnTo>
                    <a:pt x="1413" y="4960"/>
                  </a:lnTo>
                  <a:lnTo>
                    <a:pt x="1455" y="5020"/>
                  </a:lnTo>
                  <a:lnTo>
                    <a:pt x="1497" y="5100"/>
                  </a:lnTo>
                  <a:lnTo>
                    <a:pt x="1541" y="5160"/>
                  </a:lnTo>
                  <a:lnTo>
                    <a:pt x="1584" y="5220"/>
                  </a:lnTo>
                  <a:lnTo>
                    <a:pt x="1629" y="5280"/>
                  </a:lnTo>
                  <a:lnTo>
                    <a:pt x="1673" y="5360"/>
                  </a:lnTo>
                  <a:lnTo>
                    <a:pt x="1719" y="5420"/>
                  </a:lnTo>
                  <a:lnTo>
                    <a:pt x="1765" y="5480"/>
                  </a:lnTo>
                  <a:lnTo>
                    <a:pt x="1812" y="5540"/>
                  </a:lnTo>
                  <a:lnTo>
                    <a:pt x="1859" y="5620"/>
                  </a:lnTo>
                  <a:lnTo>
                    <a:pt x="1907" y="5680"/>
                  </a:lnTo>
                  <a:lnTo>
                    <a:pt x="1956" y="5740"/>
                  </a:lnTo>
                  <a:lnTo>
                    <a:pt x="2005" y="5800"/>
                  </a:lnTo>
                  <a:lnTo>
                    <a:pt x="2055" y="5860"/>
                  </a:lnTo>
                  <a:lnTo>
                    <a:pt x="2105" y="5920"/>
                  </a:lnTo>
                  <a:lnTo>
                    <a:pt x="2156" y="6000"/>
                  </a:lnTo>
                  <a:lnTo>
                    <a:pt x="2208" y="6060"/>
                  </a:lnTo>
                  <a:lnTo>
                    <a:pt x="2260" y="6120"/>
                  </a:lnTo>
                  <a:lnTo>
                    <a:pt x="2313" y="6180"/>
                  </a:lnTo>
                  <a:lnTo>
                    <a:pt x="2367" y="6240"/>
                  </a:lnTo>
                  <a:lnTo>
                    <a:pt x="2421" y="6300"/>
                  </a:lnTo>
                  <a:lnTo>
                    <a:pt x="2475" y="6360"/>
                  </a:lnTo>
                  <a:lnTo>
                    <a:pt x="2531" y="6420"/>
                  </a:lnTo>
                  <a:lnTo>
                    <a:pt x="2587" y="6480"/>
                  </a:lnTo>
                  <a:lnTo>
                    <a:pt x="2643" y="6540"/>
                  </a:lnTo>
                  <a:lnTo>
                    <a:pt x="2700" y="6600"/>
                  </a:lnTo>
                  <a:lnTo>
                    <a:pt x="2758" y="6660"/>
                  </a:lnTo>
                  <a:lnTo>
                    <a:pt x="2813" y="6700"/>
                  </a:lnTo>
                  <a:lnTo>
                    <a:pt x="2925" y="6820"/>
                  </a:lnTo>
                  <a:lnTo>
                    <a:pt x="2981" y="6860"/>
                  </a:lnTo>
                  <a:lnTo>
                    <a:pt x="3095" y="6980"/>
                  </a:lnTo>
                  <a:lnTo>
                    <a:pt x="3152" y="7020"/>
                  </a:lnTo>
                  <a:lnTo>
                    <a:pt x="3210" y="7080"/>
                  </a:lnTo>
                  <a:lnTo>
                    <a:pt x="3268" y="7120"/>
                  </a:lnTo>
                  <a:lnTo>
                    <a:pt x="3326" y="7180"/>
                  </a:lnTo>
                  <a:lnTo>
                    <a:pt x="3385" y="7220"/>
                  </a:lnTo>
                  <a:lnTo>
                    <a:pt x="3444" y="7280"/>
                  </a:lnTo>
                  <a:lnTo>
                    <a:pt x="3503" y="7320"/>
                  </a:lnTo>
                  <a:lnTo>
                    <a:pt x="3562" y="7380"/>
                  </a:lnTo>
                  <a:lnTo>
                    <a:pt x="3742" y="7500"/>
                  </a:lnTo>
                  <a:lnTo>
                    <a:pt x="3803" y="7560"/>
                  </a:lnTo>
                  <a:lnTo>
                    <a:pt x="3987" y="7680"/>
                  </a:lnTo>
                  <a:lnTo>
                    <a:pt x="4048" y="7740"/>
                  </a:lnTo>
                  <a:lnTo>
                    <a:pt x="4235" y="7860"/>
                  </a:lnTo>
                  <a:lnTo>
                    <a:pt x="4744" y="8180"/>
                  </a:lnTo>
                  <a:lnTo>
                    <a:pt x="4809" y="8200"/>
                  </a:lnTo>
                  <a:lnTo>
                    <a:pt x="5005" y="8320"/>
                  </a:lnTo>
                  <a:lnTo>
                    <a:pt x="5070" y="8340"/>
                  </a:lnTo>
                  <a:lnTo>
                    <a:pt x="5202" y="8420"/>
                  </a:lnTo>
                  <a:lnTo>
                    <a:pt x="5268" y="8440"/>
                  </a:lnTo>
                  <a:lnTo>
                    <a:pt x="5401" y="8520"/>
                  </a:lnTo>
                  <a:lnTo>
                    <a:pt x="5468" y="8540"/>
                  </a:lnTo>
                  <a:lnTo>
                    <a:pt x="5535" y="8580"/>
                  </a:lnTo>
                  <a:lnTo>
                    <a:pt x="5603" y="8600"/>
                  </a:lnTo>
                  <a:lnTo>
                    <a:pt x="5670" y="8640"/>
                  </a:lnTo>
                  <a:lnTo>
                    <a:pt x="5738" y="8660"/>
                  </a:lnTo>
                  <a:lnTo>
                    <a:pt x="5805" y="8700"/>
                  </a:lnTo>
                  <a:lnTo>
                    <a:pt x="5941" y="8740"/>
                  </a:lnTo>
                  <a:lnTo>
                    <a:pt x="6010" y="8780"/>
                  </a:lnTo>
                  <a:lnTo>
                    <a:pt x="6147" y="8820"/>
                  </a:lnTo>
                  <a:lnTo>
                    <a:pt x="6215" y="8860"/>
                  </a:lnTo>
                  <a:lnTo>
                    <a:pt x="6561" y="8960"/>
                  </a:lnTo>
                  <a:lnTo>
                    <a:pt x="6631" y="9000"/>
                  </a:lnTo>
                  <a:lnTo>
                    <a:pt x="6981" y="9100"/>
                  </a:lnTo>
                  <a:lnTo>
                    <a:pt x="11853" y="9100"/>
                  </a:lnTo>
                  <a:lnTo>
                    <a:pt x="12203" y="9000"/>
                  </a:lnTo>
                  <a:lnTo>
                    <a:pt x="12273" y="8960"/>
                  </a:lnTo>
                  <a:lnTo>
                    <a:pt x="12619" y="8860"/>
                  </a:lnTo>
                  <a:lnTo>
                    <a:pt x="12687" y="8820"/>
                  </a:lnTo>
                  <a:lnTo>
                    <a:pt x="12824" y="8780"/>
                  </a:lnTo>
                  <a:lnTo>
                    <a:pt x="12893" y="8740"/>
                  </a:lnTo>
                  <a:lnTo>
                    <a:pt x="13029" y="8700"/>
                  </a:lnTo>
                  <a:lnTo>
                    <a:pt x="13096" y="8660"/>
                  </a:lnTo>
                  <a:lnTo>
                    <a:pt x="13164" y="8640"/>
                  </a:lnTo>
                  <a:lnTo>
                    <a:pt x="13231" y="8600"/>
                  </a:lnTo>
                  <a:lnTo>
                    <a:pt x="13299" y="8580"/>
                  </a:lnTo>
                  <a:lnTo>
                    <a:pt x="13366" y="8540"/>
                  </a:lnTo>
                  <a:lnTo>
                    <a:pt x="13433" y="8520"/>
                  </a:lnTo>
                  <a:lnTo>
                    <a:pt x="13566" y="8440"/>
                  </a:lnTo>
                  <a:lnTo>
                    <a:pt x="13632" y="8420"/>
                  </a:lnTo>
                  <a:lnTo>
                    <a:pt x="13764" y="8340"/>
                  </a:lnTo>
                  <a:lnTo>
                    <a:pt x="13829" y="8320"/>
                  </a:lnTo>
                  <a:lnTo>
                    <a:pt x="14025" y="8200"/>
                  </a:lnTo>
                  <a:lnTo>
                    <a:pt x="14090" y="8180"/>
                  </a:lnTo>
                  <a:lnTo>
                    <a:pt x="14599" y="7860"/>
                  </a:lnTo>
                  <a:lnTo>
                    <a:pt x="14786" y="7740"/>
                  </a:lnTo>
                  <a:lnTo>
                    <a:pt x="14847" y="7680"/>
                  </a:lnTo>
                  <a:lnTo>
                    <a:pt x="15031" y="7560"/>
                  </a:lnTo>
                  <a:lnTo>
                    <a:pt x="15092" y="7500"/>
                  </a:lnTo>
                  <a:lnTo>
                    <a:pt x="15272" y="7380"/>
                  </a:lnTo>
                  <a:lnTo>
                    <a:pt x="15331" y="7320"/>
                  </a:lnTo>
                  <a:lnTo>
                    <a:pt x="15390" y="7280"/>
                  </a:lnTo>
                  <a:lnTo>
                    <a:pt x="15449" y="7220"/>
                  </a:lnTo>
                  <a:lnTo>
                    <a:pt x="15508" y="7180"/>
                  </a:lnTo>
                  <a:lnTo>
                    <a:pt x="15566" y="7120"/>
                  </a:lnTo>
                  <a:lnTo>
                    <a:pt x="15624" y="7080"/>
                  </a:lnTo>
                  <a:lnTo>
                    <a:pt x="15682" y="7020"/>
                  </a:lnTo>
                  <a:lnTo>
                    <a:pt x="15739" y="6980"/>
                  </a:lnTo>
                  <a:lnTo>
                    <a:pt x="15853" y="6860"/>
                  </a:lnTo>
                  <a:lnTo>
                    <a:pt x="15909" y="6820"/>
                  </a:lnTo>
                  <a:lnTo>
                    <a:pt x="16021" y="6700"/>
                  </a:lnTo>
                  <a:lnTo>
                    <a:pt x="16076" y="6660"/>
                  </a:lnTo>
                  <a:lnTo>
                    <a:pt x="16134" y="6600"/>
                  </a:lnTo>
                  <a:lnTo>
                    <a:pt x="16191" y="6540"/>
                  </a:lnTo>
                  <a:lnTo>
                    <a:pt x="16247" y="6480"/>
                  </a:lnTo>
                  <a:lnTo>
                    <a:pt x="16303" y="6420"/>
                  </a:lnTo>
                  <a:lnTo>
                    <a:pt x="16359" y="6360"/>
                  </a:lnTo>
                  <a:lnTo>
                    <a:pt x="16413" y="6300"/>
                  </a:lnTo>
                  <a:lnTo>
                    <a:pt x="16467" y="6240"/>
                  </a:lnTo>
                  <a:lnTo>
                    <a:pt x="16521" y="6180"/>
                  </a:lnTo>
                  <a:lnTo>
                    <a:pt x="16574" y="6120"/>
                  </a:lnTo>
                  <a:lnTo>
                    <a:pt x="16626" y="6060"/>
                  </a:lnTo>
                  <a:lnTo>
                    <a:pt x="16678" y="6000"/>
                  </a:lnTo>
                  <a:lnTo>
                    <a:pt x="16729" y="5920"/>
                  </a:lnTo>
                  <a:lnTo>
                    <a:pt x="16779" y="5860"/>
                  </a:lnTo>
                  <a:lnTo>
                    <a:pt x="16829" y="5800"/>
                  </a:lnTo>
                  <a:lnTo>
                    <a:pt x="16878" y="5740"/>
                  </a:lnTo>
                  <a:lnTo>
                    <a:pt x="16927" y="5680"/>
                  </a:lnTo>
                  <a:lnTo>
                    <a:pt x="16975" y="5620"/>
                  </a:lnTo>
                  <a:lnTo>
                    <a:pt x="17022" y="5540"/>
                  </a:lnTo>
                  <a:lnTo>
                    <a:pt x="17069" y="5480"/>
                  </a:lnTo>
                  <a:lnTo>
                    <a:pt x="17115" y="5420"/>
                  </a:lnTo>
                  <a:lnTo>
                    <a:pt x="17161" y="5360"/>
                  </a:lnTo>
                  <a:lnTo>
                    <a:pt x="17205" y="5280"/>
                  </a:lnTo>
                  <a:lnTo>
                    <a:pt x="17250" y="5220"/>
                  </a:lnTo>
                  <a:lnTo>
                    <a:pt x="17293" y="5160"/>
                  </a:lnTo>
                  <a:lnTo>
                    <a:pt x="17337" y="5100"/>
                  </a:lnTo>
                  <a:lnTo>
                    <a:pt x="17379" y="5020"/>
                  </a:lnTo>
                  <a:lnTo>
                    <a:pt x="17421" y="4960"/>
                  </a:lnTo>
                  <a:lnTo>
                    <a:pt x="17462" y="4900"/>
                  </a:lnTo>
                  <a:lnTo>
                    <a:pt x="17503" y="4820"/>
                  </a:lnTo>
                  <a:lnTo>
                    <a:pt x="17543" y="4760"/>
                  </a:lnTo>
                  <a:lnTo>
                    <a:pt x="17582" y="4680"/>
                  </a:lnTo>
                  <a:lnTo>
                    <a:pt x="17621" y="4620"/>
                  </a:lnTo>
                  <a:lnTo>
                    <a:pt x="17659" y="4560"/>
                  </a:lnTo>
                  <a:lnTo>
                    <a:pt x="17697" y="4480"/>
                  </a:lnTo>
                  <a:lnTo>
                    <a:pt x="17734" y="4420"/>
                  </a:lnTo>
                  <a:lnTo>
                    <a:pt x="17770" y="4340"/>
                  </a:lnTo>
                  <a:lnTo>
                    <a:pt x="17806" y="4280"/>
                  </a:lnTo>
                  <a:lnTo>
                    <a:pt x="17841" y="4200"/>
                  </a:lnTo>
                  <a:lnTo>
                    <a:pt x="17876" y="4140"/>
                  </a:lnTo>
                  <a:lnTo>
                    <a:pt x="17909" y="4060"/>
                  </a:lnTo>
                  <a:lnTo>
                    <a:pt x="17943" y="4000"/>
                  </a:lnTo>
                  <a:lnTo>
                    <a:pt x="17975" y="3920"/>
                  </a:lnTo>
                  <a:lnTo>
                    <a:pt x="18008" y="3860"/>
                  </a:lnTo>
                  <a:lnTo>
                    <a:pt x="18039" y="3780"/>
                  </a:lnTo>
                  <a:lnTo>
                    <a:pt x="18070" y="3720"/>
                  </a:lnTo>
                  <a:lnTo>
                    <a:pt x="18100" y="3640"/>
                  </a:lnTo>
                  <a:lnTo>
                    <a:pt x="18130" y="3580"/>
                  </a:lnTo>
                  <a:lnTo>
                    <a:pt x="18159" y="3500"/>
                  </a:lnTo>
                  <a:lnTo>
                    <a:pt x="18187" y="3420"/>
                  </a:lnTo>
                  <a:lnTo>
                    <a:pt x="18215" y="3360"/>
                  </a:lnTo>
                  <a:lnTo>
                    <a:pt x="18242" y="3280"/>
                  </a:lnTo>
                  <a:lnTo>
                    <a:pt x="18269" y="3220"/>
                  </a:lnTo>
                  <a:lnTo>
                    <a:pt x="18295" y="3140"/>
                  </a:lnTo>
                  <a:lnTo>
                    <a:pt x="18320" y="3060"/>
                  </a:lnTo>
                  <a:lnTo>
                    <a:pt x="18345" y="3000"/>
                  </a:lnTo>
                  <a:lnTo>
                    <a:pt x="18369" y="2920"/>
                  </a:lnTo>
                  <a:lnTo>
                    <a:pt x="18393" y="2840"/>
                  </a:lnTo>
                  <a:lnTo>
                    <a:pt x="18415" y="2780"/>
                  </a:lnTo>
                  <a:lnTo>
                    <a:pt x="18438" y="2700"/>
                  </a:lnTo>
                  <a:lnTo>
                    <a:pt x="18459" y="2620"/>
                  </a:lnTo>
                  <a:lnTo>
                    <a:pt x="18481" y="2560"/>
                  </a:lnTo>
                  <a:lnTo>
                    <a:pt x="18501" y="2480"/>
                  </a:lnTo>
                  <a:lnTo>
                    <a:pt x="18521" y="2400"/>
                  </a:lnTo>
                  <a:lnTo>
                    <a:pt x="18540" y="2340"/>
                  </a:lnTo>
                  <a:lnTo>
                    <a:pt x="18559" y="2260"/>
                  </a:lnTo>
                  <a:lnTo>
                    <a:pt x="18577" y="2180"/>
                  </a:lnTo>
                  <a:lnTo>
                    <a:pt x="18594" y="2100"/>
                  </a:lnTo>
                  <a:lnTo>
                    <a:pt x="18611" y="2040"/>
                  </a:lnTo>
                  <a:lnTo>
                    <a:pt x="18627" y="1960"/>
                  </a:lnTo>
                  <a:lnTo>
                    <a:pt x="18643" y="1880"/>
                  </a:lnTo>
                  <a:lnTo>
                    <a:pt x="18658" y="1820"/>
                  </a:lnTo>
                  <a:lnTo>
                    <a:pt x="18672" y="1740"/>
                  </a:lnTo>
                  <a:lnTo>
                    <a:pt x="18686" y="1660"/>
                  </a:lnTo>
                  <a:lnTo>
                    <a:pt x="18699" y="1580"/>
                  </a:lnTo>
                  <a:lnTo>
                    <a:pt x="18712" y="1500"/>
                  </a:lnTo>
                  <a:lnTo>
                    <a:pt x="18723" y="1440"/>
                  </a:lnTo>
                  <a:lnTo>
                    <a:pt x="18735" y="1360"/>
                  </a:lnTo>
                  <a:lnTo>
                    <a:pt x="18745" y="1280"/>
                  </a:lnTo>
                  <a:lnTo>
                    <a:pt x="18756" y="1200"/>
                  </a:lnTo>
                  <a:lnTo>
                    <a:pt x="18765" y="1140"/>
                  </a:lnTo>
                  <a:lnTo>
                    <a:pt x="18774" y="1060"/>
                  </a:lnTo>
                  <a:lnTo>
                    <a:pt x="18782" y="980"/>
                  </a:lnTo>
                  <a:lnTo>
                    <a:pt x="18790" y="900"/>
                  </a:lnTo>
                  <a:lnTo>
                    <a:pt x="18797" y="820"/>
                  </a:lnTo>
                  <a:lnTo>
                    <a:pt x="18803" y="760"/>
                  </a:lnTo>
                  <a:lnTo>
                    <a:pt x="18809" y="680"/>
                  </a:lnTo>
                  <a:lnTo>
                    <a:pt x="18814" y="600"/>
                  </a:lnTo>
                  <a:lnTo>
                    <a:pt x="18819" y="520"/>
                  </a:lnTo>
                  <a:lnTo>
                    <a:pt x="18823" y="440"/>
                  </a:lnTo>
                  <a:lnTo>
                    <a:pt x="18826" y="380"/>
                  </a:lnTo>
                  <a:lnTo>
                    <a:pt x="18829" y="300"/>
                  </a:lnTo>
                  <a:lnTo>
                    <a:pt x="18831" y="220"/>
                  </a:lnTo>
                  <a:lnTo>
                    <a:pt x="18832" y="140"/>
                  </a:lnTo>
                  <a:lnTo>
                    <a:pt x="18833" y="60"/>
                  </a:lnTo>
                  <a:lnTo>
                    <a:pt x="188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1" y="-7827"/>
              <a:ext cx="16858" cy="8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7" y="-7826"/>
              <a:ext cx="14846" cy="7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AutoShape 9"/>
            <p:cNvSpPr>
              <a:spLocks/>
            </p:cNvSpPr>
            <p:nvPr/>
          </p:nvSpPr>
          <p:spPr bwMode="auto">
            <a:xfrm>
              <a:off x="7376" y="-6446"/>
              <a:ext cx="18066" cy="8568"/>
            </a:xfrm>
            <a:custGeom>
              <a:avLst/>
              <a:gdLst>
                <a:gd name="T0" fmla="+- 0 7638 7377"/>
                <a:gd name="T1" fmla="*/ T0 w 18066"/>
                <a:gd name="T2" fmla="+- 0 -3062 -6446"/>
                <a:gd name="T3" fmla="*/ -3062 h 8568"/>
                <a:gd name="T4" fmla="+- 0 7907 7377"/>
                <a:gd name="T5" fmla="*/ T4 w 18066"/>
                <a:gd name="T6" fmla="+- 0 -3252 -6446"/>
                <a:gd name="T7" fmla="*/ -3252 h 8568"/>
                <a:gd name="T8" fmla="+- 0 7776 7377"/>
                <a:gd name="T9" fmla="*/ T8 w 18066"/>
                <a:gd name="T10" fmla="+- 0 -2936 -6446"/>
                <a:gd name="T11" fmla="*/ -2936 h 8568"/>
                <a:gd name="T12" fmla="+- 0 8140 7377"/>
                <a:gd name="T13" fmla="*/ T12 w 18066"/>
                <a:gd name="T14" fmla="+- 0 -3062 -6446"/>
                <a:gd name="T15" fmla="*/ -3062 h 8568"/>
                <a:gd name="T16" fmla="+- 0 8030 7377"/>
                <a:gd name="T17" fmla="*/ T16 w 18066"/>
                <a:gd name="T18" fmla="+- 0 -2866 -6446"/>
                <a:gd name="T19" fmla="*/ -2866 h 8568"/>
                <a:gd name="T20" fmla="+- 0 7887 7377"/>
                <a:gd name="T21" fmla="*/ T20 w 18066"/>
                <a:gd name="T22" fmla="+- 0 -2838 -6446"/>
                <a:gd name="T23" fmla="*/ -2838 h 8568"/>
                <a:gd name="T24" fmla="+- 0 7679 7377"/>
                <a:gd name="T25" fmla="*/ T24 w 18066"/>
                <a:gd name="T26" fmla="+- 0 -2768 -6446"/>
                <a:gd name="T27" fmla="*/ -2768 h 8568"/>
                <a:gd name="T28" fmla="+- 0 7572 7377"/>
                <a:gd name="T29" fmla="*/ T28 w 18066"/>
                <a:gd name="T30" fmla="+- 0 -2882 -6446"/>
                <a:gd name="T31" fmla="*/ -2882 h 8568"/>
                <a:gd name="T32" fmla="+- 0 7415 7377"/>
                <a:gd name="T33" fmla="*/ T32 w 18066"/>
                <a:gd name="T34" fmla="+- 0 -2986 -6446"/>
                <a:gd name="T35" fmla="*/ -2986 h 8568"/>
                <a:gd name="T36" fmla="+- 0 7486 7377"/>
                <a:gd name="T37" fmla="*/ T36 w 18066"/>
                <a:gd name="T38" fmla="+- 0 -3142 -6446"/>
                <a:gd name="T39" fmla="*/ -3142 h 8568"/>
                <a:gd name="T40" fmla="+- 0 7420 7377"/>
                <a:gd name="T41" fmla="*/ T40 w 18066"/>
                <a:gd name="T42" fmla="+- 0 -3270 -6446"/>
                <a:gd name="T43" fmla="*/ -3270 h 8568"/>
                <a:gd name="T44" fmla="+- 0 7561 7377"/>
                <a:gd name="T45" fmla="*/ T44 w 18066"/>
                <a:gd name="T46" fmla="+- 0 -3364 -6446"/>
                <a:gd name="T47" fmla="*/ -3364 h 8568"/>
                <a:gd name="T48" fmla="+- 0 7682 7377"/>
                <a:gd name="T49" fmla="*/ T48 w 18066"/>
                <a:gd name="T50" fmla="+- 0 -3462 -6446"/>
                <a:gd name="T51" fmla="*/ -3462 h 8568"/>
                <a:gd name="T52" fmla="+- 0 7875 7377"/>
                <a:gd name="T53" fmla="*/ T52 w 18066"/>
                <a:gd name="T54" fmla="+- 0 -3446 -6446"/>
                <a:gd name="T55" fmla="*/ -3446 h 8568"/>
                <a:gd name="T56" fmla="+- 0 8045 7377"/>
                <a:gd name="T57" fmla="*/ T56 w 18066"/>
                <a:gd name="T58" fmla="+- 0 -3376 -6446"/>
                <a:gd name="T59" fmla="*/ -3376 h 8568"/>
                <a:gd name="T60" fmla="+- 0 8127 7377"/>
                <a:gd name="T61" fmla="*/ T60 w 18066"/>
                <a:gd name="T62" fmla="+- 0 -3218 -6446"/>
                <a:gd name="T63" fmla="*/ -3218 h 8568"/>
                <a:gd name="T64" fmla="+- 0 8115 7377"/>
                <a:gd name="T65" fmla="*/ T64 w 18066"/>
                <a:gd name="T66" fmla="+- 0 -3038 -6446"/>
                <a:gd name="T67" fmla="*/ -3038 h 8568"/>
                <a:gd name="T68" fmla="+- 0 8110 7377"/>
                <a:gd name="T69" fmla="*/ T68 w 18066"/>
                <a:gd name="T70" fmla="+- 0 -3148 -6446"/>
                <a:gd name="T71" fmla="*/ -3148 h 8568"/>
                <a:gd name="T72" fmla="+- 0 8111 7377"/>
                <a:gd name="T73" fmla="*/ T72 w 18066"/>
                <a:gd name="T74" fmla="+- 0 -3378 -6446"/>
                <a:gd name="T75" fmla="*/ -3378 h 8568"/>
                <a:gd name="T76" fmla="+- 0 7969 7377"/>
                <a:gd name="T77" fmla="*/ T76 w 18066"/>
                <a:gd name="T78" fmla="+- 0 -3394 -6446"/>
                <a:gd name="T79" fmla="*/ -3394 h 8568"/>
                <a:gd name="T80" fmla="+- 0 7878 7377"/>
                <a:gd name="T81" fmla="*/ T80 w 18066"/>
                <a:gd name="T82" fmla="+- 0 -3516 -6446"/>
                <a:gd name="T83" fmla="*/ -3516 h 8568"/>
                <a:gd name="T84" fmla="+- 0 7641 7377"/>
                <a:gd name="T85" fmla="*/ T84 w 18066"/>
                <a:gd name="T86" fmla="+- 0 -3432 -6446"/>
                <a:gd name="T87" fmla="*/ -3432 h 8568"/>
                <a:gd name="T88" fmla="+- 0 7492 7377"/>
                <a:gd name="T89" fmla="*/ T88 w 18066"/>
                <a:gd name="T90" fmla="+- 0 -3410 -6446"/>
                <a:gd name="T91" fmla="*/ -3410 h 8568"/>
                <a:gd name="T92" fmla="+- 0 7384 7377"/>
                <a:gd name="T93" fmla="*/ T92 w 18066"/>
                <a:gd name="T94" fmla="+- 0 -3234 -6446"/>
                <a:gd name="T95" fmla="*/ -3234 h 8568"/>
                <a:gd name="T96" fmla="+- 0 7434 7377"/>
                <a:gd name="T97" fmla="*/ T96 w 18066"/>
                <a:gd name="T98" fmla="+- 0 -3080 -6446"/>
                <a:gd name="T99" fmla="*/ -3080 h 8568"/>
                <a:gd name="T100" fmla="+- 0 7453 7377"/>
                <a:gd name="T101" fmla="*/ T100 w 18066"/>
                <a:gd name="T102" fmla="+- 0 -2854 -6446"/>
                <a:gd name="T103" fmla="*/ -2854 h 8568"/>
                <a:gd name="T104" fmla="+- 0 7614 7377"/>
                <a:gd name="T105" fmla="*/ T104 w 18066"/>
                <a:gd name="T106" fmla="+- 0 -2840 -6446"/>
                <a:gd name="T107" fmla="*/ -2840 h 8568"/>
                <a:gd name="T108" fmla="+- 0 7869 7377"/>
                <a:gd name="T109" fmla="*/ T108 w 18066"/>
                <a:gd name="T110" fmla="+- 0 -2712 -6446"/>
                <a:gd name="T111" fmla="*/ -2712 h 8568"/>
                <a:gd name="T112" fmla="+- 0 7976 7377"/>
                <a:gd name="T113" fmla="*/ T112 w 18066"/>
                <a:gd name="T114" fmla="+- 0 -2852 -6446"/>
                <a:gd name="T115" fmla="*/ -2852 h 8568"/>
                <a:gd name="T116" fmla="+- 0 8112 7377"/>
                <a:gd name="T117" fmla="*/ T116 w 18066"/>
                <a:gd name="T118" fmla="+- 0 -2866 -6446"/>
                <a:gd name="T119" fmla="*/ -2866 h 8568"/>
                <a:gd name="T120" fmla="+- 0 11479 7377"/>
                <a:gd name="T121" fmla="*/ T120 w 18066"/>
                <a:gd name="T122" fmla="+- 0 1804 -6446"/>
                <a:gd name="T123" fmla="*/ 1804 h 8568"/>
                <a:gd name="T124" fmla="+- 0 11317 7377"/>
                <a:gd name="T125" fmla="*/ T124 w 18066"/>
                <a:gd name="T126" fmla="+- 0 2122 -6446"/>
                <a:gd name="T127" fmla="*/ 2122 h 8568"/>
                <a:gd name="T128" fmla="+- 0 22633 7377"/>
                <a:gd name="T129" fmla="*/ T128 w 18066"/>
                <a:gd name="T130" fmla="+- 0 1142 -6446"/>
                <a:gd name="T131" fmla="*/ 1142 h 8568"/>
                <a:gd name="T132" fmla="+- 0 22468 7377"/>
                <a:gd name="T133" fmla="*/ T132 w 18066"/>
                <a:gd name="T134" fmla="+- 0 1543 -6446"/>
                <a:gd name="T135" fmla="*/ 1543 h 8568"/>
                <a:gd name="T136" fmla="+- 0 25436 7377"/>
                <a:gd name="T137" fmla="*/ T136 w 18066"/>
                <a:gd name="T138" fmla="+- 0 -6116 -6446"/>
                <a:gd name="T139" fmla="*/ -6116 h 8568"/>
                <a:gd name="T140" fmla="+- 0 25308 7377"/>
                <a:gd name="T141" fmla="*/ T140 w 18066"/>
                <a:gd name="T142" fmla="+- 0 -5829 -6446"/>
                <a:gd name="T143" fmla="*/ -5829 h 8568"/>
                <a:gd name="T144" fmla="+- 0 25275 7377"/>
                <a:gd name="T145" fmla="*/ T144 w 18066"/>
                <a:gd name="T146" fmla="+- 0 -5808 -6446"/>
                <a:gd name="T147" fmla="*/ -5808 h 8568"/>
                <a:gd name="T148" fmla="+- 0 25163 7377"/>
                <a:gd name="T149" fmla="*/ T148 w 18066"/>
                <a:gd name="T150" fmla="+- 0 -5777 -6446"/>
                <a:gd name="T151" fmla="*/ -5777 h 8568"/>
                <a:gd name="T152" fmla="+- 0 25239 7377"/>
                <a:gd name="T153" fmla="*/ T152 w 18066"/>
                <a:gd name="T154" fmla="+- 0 -5900 -6446"/>
                <a:gd name="T155" fmla="*/ -5900 h 8568"/>
                <a:gd name="T156" fmla="+- 0 25232 7377"/>
                <a:gd name="T157" fmla="*/ T156 w 18066"/>
                <a:gd name="T158" fmla="+- 0 -6219 -6446"/>
                <a:gd name="T159" fmla="*/ -6219 h 8568"/>
                <a:gd name="T160" fmla="+- 0 25402 7377"/>
                <a:gd name="T161" fmla="*/ T160 w 18066"/>
                <a:gd name="T162" fmla="+- 0 -6120 -6446"/>
                <a:gd name="T163" fmla="*/ -6120 h 8568"/>
                <a:gd name="T164" fmla="+- 0 25220 7377"/>
                <a:gd name="T165" fmla="*/ T164 w 18066"/>
                <a:gd name="T166" fmla="+- 0 -6260 -6446"/>
                <a:gd name="T167" fmla="*/ -6260 h 8568"/>
                <a:gd name="T168" fmla="+- 0 25060 7377"/>
                <a:gd name="T169" fmla="*/ T168 w 18066"/>
                <a:gd name="T170" fmla="+- 0 -5885 -6446"/>
                <a:gd name="T171" fmla="*/ -5885 h 8568"/>
                <a:gd name="T172" fmla="+- 0 25212 7377"/>
                <a:gd name="T173" fmla="*/ T172 w 18066"/>
                <a:gd name="T174" fmla="+- 0 -6144 -6446"/>
                <a:gd name="T175" fmla="*/ -6144 h 8568"/>
                <a:gd name="T176" fmla="+- 0 25060 7377"/>
                <a:gd name="T177" fmla="*/ T176 w 18066"/>
                <a:gd name="T178" fmla="+- 0 -6410 -6446"/>
                <a:gd name="T179" fmla="*/ -6410 h 8568"/>
                <a:gd name="T180" fmla="+- 0 25272 7377"/>
                <a:gd name="T181" fmla="*/ T180 w 18066"/>
                <a:gd name="T182" fmla="+- 0 -6331 -6446"/>
                <a:gd name="T183" fmla="*/ -6331 h 8568"/>
                <a:gd name="T184" fmla="+- 0 25027 7377"/>
                <a:gd name="T185" fmla="*/ T184 w 18066"/>
                <a:gd name="T186" fmla="+- 0 -6444 -6446"/>
                <a:gd name="T187" fmla="*/ -6444 h 8568"/>
                <a:gd name="T188" fmla="+- 0 24989 7377"/>
                <a:gd name="T189" fmla="*/ T188 w 18066"/>
                <a:gd name="T190" fmla="+- 0 -5695 -6446"/>
                <a:gd name="T191" fmla="*/ -5695 h 8568"/>
                <a:gd name="T192" fmla="+- 0 24837 7377"/>
                <a:gd name="T193" fmla="*/ T192 w 18066"/>
                <a:gd name="T194" fmla="+- 0 -5819 -6446"/>
                <a:gd name="T195" fmla="*/ -5819 h 8568"/>
                <a:gd name="T196" fmla="+- 0 24927 7377"/>
                <a:gd name="T197" fmla="*/ T196 w 18066"/>
                <a:gd name="T198" fmla="+- 0 -5843 -6446"/>
                <a:gd name="T199" fmla="*/ -5843 h 8568"/>
                <a:gd name="T200" fmla="+- 0 24882 7377"/>
                <a:gd name="T201" fmla="*/ T200 w 18066"/>
                <a:gd name="T202" fmla="+- 0 -5907 -6446"/>
                <a:gd name="T203" fmla="*/ -5907 h 8568"/>
                <a:gd name="T204" fmla="+- 0 24920 7377"/>
                <a:gd name="T205" fmla="*/ T204 w 18066"/>
                <a:gd name="T206" fmla="+- 0 -6213 -6446"/>
                <a:gd name="T207" fmla="*/ -6213 h 8568"/>
                <a:gd name="T208" fmla="+- 0 24955 7377"/>
                <a:gd name="T209" fmla="*/ T208 w 18066"/>
                <a:gd name="T210" fmla="+- 0 -6360 -6446"/>
                <a:gd name="T211" fmla="*/ -6360 h 8568"/>
                <a:gd name="T212" fmla="+- 0 24882 7377"/>
                <a:gd name="T213" fmla="*/ T212 w 18066"/>
                <a:gd name="T214" fmla="+- 0 -6301 -6446"/>
                <a:gd name="T215" fmla="*/ -6301 h 8568"/>
                <a:gd name="T216" fmla="+- 0 24702 7377"/>
                <a:gd name="T217" fmla="*/ T216 w 18066"/>
                <a:gd name="T218" fmla="+- 0 -5914 -6446"/>
                <a:gd name="T219" fmla="*/ -5914 h 8568"/>
                <a:gd name="T220" fmla="+- 0 24837 7377"/>
                <a:gd name="T221" fmla="*/ T220 w 18066"/>
                <a:gd name="T222" fmla="+- 0 -6106 -6446"/>
                <a:gd name="T223" fmla="*/ -6106 h 8568"/>
                <a:gd name="T224" fmla="+- 0 24857 7377"/>
                <a:gd name="T225" fmla="*/ T224 w 18066"/>
                <a:gd name="T226" fmla="+- 0 -6263 -6446"/>
                <a:gd name="T227" fmla="*/ -6263 h 8568"/>
                <a:gd name="T228" fmla="+- 0 24904 7377"/>
                <a:gd name="T229" fmla="*/ T228 w 18066"/>
                <a:gd name="T230" fmla="+- 0 -6420 -6446"/>
                <a:gd name="T231" fmla="*/ -6420 h 8568"/>
                <a:gd name="T232" fmla="+- 0 24738 7377"/>
                <a:gd name="T233" fmla="*/ T232 w 18066"/>
                <a:gd name="T234" fmla="+- 0 -5786 -6446"/>
                <a:gd name="T235" fmla="*/ -5786 h 8568"/>
                <a:gd name="T236" fmla="+- 0 25229 7377"/>
                <a:gd name="T237" fmla="*/ T236 w 18066"/>
                <a:gd name="T238" fmla="+- 0 -5690 -6446"/>
                <a:gd name="T239" fmla="*/ -5690 h 856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  <a:cxn ang="0">
                  <a:pos x="T237" y="T239"/>
                </a:cxn>
              </a:cxnLst>
              <a:rect l="0" t="0" r="r" b="b"/>
              <a:pathLst>
                <a:path w="18066" h="8568">
                  <a:moveTo>
                    <a:pt x="584" y="3326"/>
                  </a:moveTo>
                  <a:lnTo>
                    <a:pt x="569" y="3254"/>
                  </a:lnTo>
                  <a:lnTo>
                    <a:pt x="549" y="3223"/>
                  </a:lnTo>
                  <a:lnTo>
                    <a:pt x="549" y="3326"/>
                  </a:lnTo>
                  <a:lnTo>
                    <a:pt x="537" y="3384"/>
                  </a:lnTo>
                  <a:lnTo>
                    <a:pt x="505" y="3430"/>
                  </a:lnTo>
                  <a:lnTo>
                    <a:pt x="457" y="3464"/>
                  </a:lnTo>
                  <a:lnTo>
                    <a:pt x="399" y="3474"/>
                  </a:lnTo>
                  <a:lnTo>
                    <a:pt x="341" y="3464"/>
                  </a:lnTo>
                  <a:lnTo>
                    <a:pt x="293" y="3430"/>
                  </a:lnTo>
                  <a:lnTo>
                    <a:pt x="261" y="3384"/>
                  </a:lnTo>
                  <a:lnTo>
                    <a:pt x="249" y="3326"/>
                  </a:lnTo>
                  <a:lnTo>
                    <a:pt x="261" y="3268"/>
                  </a:lnTo>
                  <a:lnTo>
                    <a:pt x="293" y="3220"/>
                  </a:lnTo>
                  <a:lnTo>
                    <a:pt x="341" y="3188"/>
                  </a:lnTo>
                  <a:lnTo>
                    <a:pt x="399" y="3176"/>
                  </a:lnTo>
                  <a:lnTo>
                    <a:pt x="457" y="3188"/>
                  </a:lnTo>
                  <a:lnTo>
                    <a:pt x="505" y="3220"/>
                  </a:lnTo>
                  <a:lnTo>
                    <a:pt x="537" y="3268"/>
                  </a:lnTo>
                  <a:lnTo>
                    <a:pt x="549" y="3326"/>
                  </a:lnTo>
                  <a:lnTo>
                    <a:pt x="549" y="3223"/>
                  </a:lnTo>
                  <a:lnTo>
                    <a:pt x="530" y="3194"/>
                  </a:lnTo>
                  <a:lnTo>
                    <a:pt x="502" y="3176"/>
                  </a:lnTo>
                  <a:lnTo>
                    <a:pt x="471" y="3156"/>
                  </a:lnTo>
                  <a:lnTo>
                    <a:pt x="399" y="3140"/>
                  </a:lnTo>
                  <a:lnTo>
                    <a:pt x="327" y="3156"/>
                  </a:lnTo>
                  <a:lnTo>
                    <a:pt x="268" y="3194"/>
                  </a:lnTo>
                  <a:lnTo>
                    <a:pt x="229" y="3254"/>
                  </a:lnTo>
                  <a:lnTo>
                    <a:pt x="214" y="3326"/>
                  </a:lnTo>
                  <a:lnTo>
                    <a:pt x="229" y="3398"/>
                  </a:lnTo>
                  <a:lnTo>
                    <a:pt x="268" y="3456"/>
                  </a:lnTo>
                  <a:lnTo>
                    <a:pt x="327" y="3496"/>
                  </a:lnTo>
                  <a:lnTo>
                    <a:pt x="399" y="3510"/>
                  </a:lnTo>
                  <a:lnTo>
                    <a:pt x="471" y="3496"/>
                  </a:lnTo>
                  <a:lnTo>
                    <a:pt x="503" y="3474"/>
                  </a:lnTo>
                  <a:lnTo>
                    <a:pt x="530" y="3456"/>
                  </a:lnTo>
                  <a:lnTo>
                    <a:pt x="569" y="3398"/>
                  </a:lnTo>
                  <a:lnTo>
                    <a:pt x="584" y="3326"/>
                  </a:lnTo>
                  <a:moveTo>
                    <a:pt x="798" y="3450"/>
                  </a:moveTo>
                  <a:lnTo>
                    <a:pt x="797" y="3436"/>
                  </a:lnTo>
                  <a:lnTo>
                    <a:pt x="792" y="3424"/>
                  </a:lnTo>
                  <a:lnTo>
                    <a:pt x="784" y="3408"/>
                  </a:lnTo>
                  <a:lnTo>
                    <a:pt x="771" y="3390"/>
                  </a:lnTo>
                  <a:lnTo>
                    <a:pt x="763" y="3384"/>
                  </a:lnTo>
                  <a:lnTo>
                    <a:pt x="763" y="3444"/>
                  </a:lnTo>
                  <a:lnTo>
                    <a:pt x="763" y="3450"/>
                  </a:lnTo>
                  <a:lnTo>
                    <a:pt x="761" y="3460"/>
                  </a:lnTo>
                  <a:lnTo>
                    <a:pt x="758" y="3472"/>
                  </a:lnTo>
                  <a:lnTo>
                    <a:pt x="753" y="3484"/>
                  </a:lnTo>
                  <a:lnTo>
                    <a:pt x="714" y="3550"/>
                  </a:lnTo>
                  <a:lnTo>
                    <a:pt x="705" y="3564"/>
                  </a:lnTo>
                  <a:lnTo>
                    <a:pt x="693" y="3572"/>
                  </a:lnTo>
                  <a:lnTo>
                    <a:pt x="678" y="3578"/>
                  </a:lnTo>
                  <a:lnTo>
                    <a:pt x="663" y="3580"/>
                  </a:lnTo>
                  <a:lnTo>
                    <a:pt x="653" y="3580"/>
                  </a:lnTo>
                  <a:lnTo>
                    <a:pt x="642" y="3578"/>
                  </a:lnTo>
                  <a:lnTo>
                    <a:pt x="634" y="3574"/>
                  </a:lnTo>
                  <a:lnTo>
                    <a:pt x="633" y="3572"/>
                  </a:lnTo>
                  <a:lnTo>
                    <a:pt x="621" y="3564"/>
                  </a:lnTo>
                  <a:lnTo>
                    <a:pt x="606" y="3560"/>
                  </a:lnTo>
                  <a:lnTo>
                    <a:pt x="587" y="3560"/>
                  </a:lnTo>
                  <a:lnTo>
                    <a:pt x="575" y="3562"/>
                  </a:lnTo>
                  <a:lnTo>
                    <a:pt x="560" y="3564"/>
                  </a:lnTo>
                  <a:lnTo>
                    <a:pt x="545" y="3572"/>
                  </a:lnTo>
                  <a:lnTo>
                    <a:pt x="525" y="3588"/>
                  </a:lnTo>
                  <a:lnTo>
                    <a:pt x="510" y="3608"/>
                  </a:lnTo>
                  <a:lnTo>
                    <a:pt x="501" y="3630"/>
                  </a:lnTo>
                  <a:lnTo>
                    <a:pt x="499" y="3656"/>
                  </a:lnTo>
                  <a:lnTo>
                    <a:pt x="498" y="3658"/>
                  </a:lnTo>
                  <a:lnTo>
                    <a:pt x="497" y="3674"/>
                  </a:lnTo>
                  <a:lnTo>
                    <a:pt x="490" y="3692"/>
                  </a:lnTo>
                  <a:lnTo>
                    <a:pt x="472" y="3704"/>
                  </a:lnTo>
                  <a:lnTo>
                    <a:pt x="439" y="3710"/>
                  </a:lnTo>
                  <a:lnTo>
                    <a:pt x="362" y="3710"/>
                  </a:lnTo>
                  <a:lnTo>
                    <a:pt x="328" y="3706"/>
                  </a:lnTo>
                  <a:lnTo>
                    <a:pt x="310" y="3694"/>
                  </a:lnTo>
                  <a:lnTo>
                    <a:pt x="302" y="3678"/>
                  </a:lnTo>
                  <a:lnTo>
                    <a:pt x="301" y="3662"/>
                  </a:lnTo>
                  <a:lnTo>
                    <a:pt x="298" y="3636"/>
                  </a:lnTo>
                  <a:lnTo>
                    <a:pt x="289" y="3612"/>
                  </a:lnTo>
                  <a:lnTo>
                    <a:pt x="279" y="3598"/>
                  </a:lnTo>
                  <a:lnTo>
                    <a:pt x="274" y="3592"/>
                  </a:lnTo>
                  <a:lnTo>
                    <a:pt x="259" y="3580"/>
                  </a:lnTo>
                  <a:lnTo>
                    <a:pt x="254" y="3576"/>
                  </a:lnTo>
                  <a:lnTo>
                    <a:pt x="243" y="3570"/>
                  </a:lnTo>
                  <a:lnTo>
                    <a:pt x="232" y="3566"/>
                  </a:lnTo>
                  <a:lnTo>
                    <a:pt x="220" y="3564"/>
                  </a:lnTo>
                  <a:lnTo>
                    <a:pt x="195" y="3564"/>
                  </a:lnTo>
                  <a:lnTo>
                    <a:pt x="181" y="3566"/>
                  </a:lnTo>
                  <a:lnTo>
                    <a:pt x="170" y="3572"/>
                  </a:lnTo>
                  <a:lnTo>
                    <a:pt x="146" y="3580"/>
                  </a:lnTo>
                  <a:lnTo>
                    <a:pt x="134" y="3580"/>
                  </a:lnTo>
                  <a:lnTo>
                    <a:pt x="120" y="3578"/>
                  </a:lnTo>
                  <a:lnTo>
                    <a:pt x="108" y="3574"/>
                  </a:lnTo>
                  <a:lnTo>
                    <a:pt x="96" y="3564"/>
                  </a:lnTo>
                  <a:lnTo>
                    <a:pt x="86" y="3550"/>
                  </a:lnTo>
                  <a:lnTo>
                    <a:pt x="48" y="3484"/>
                  </a:lnTo>
                  <a:lnTo>
                    <a:pt x="42" y="3472"/>
                  </a:lnTo>
                  <a:lnTo>
                    <a:pt x="38" y="3460"/>
                  </a:lnTo>
                  <a:lnTo>
                    <a:pt x="35" y="3448"/>
                  </a:lnTo>
                  <a:lnTo>
                    <a:pt x="35" y="3442"/>
                  </a:lnTo>
                  <a:lnTo>
                    <a:pt x="36" y="3438"/>
                  </a:lnTo>
                  <a:lnTo>
                    <a:pt x="39" y="3430"/>
                  </a:lnTo>
                  <a:lnTo>
                    <a:pt x="47" y="3418"/>
                  </a:lnTo>
                  <a:lnTo>
                    <a:pt x="61" y="3408"/>
                  </a:lnTo>
                  <a:lnTo>
                    <a:pt x="83" y="3390"/>
                  </a:lnTo>
                  <a:lnTo>
                    <a:pt x="98" y="3370"/>
                  </a:lnTo>
                  <a:lnTo>
                    <a:pt x="107" y="3350"/>
                  </a:lnTo>
                  <a:lnTo>
                    <a:pt x="110" y="3326"/>
                  </a:lnTo>
                  <a:lnTo>
                    <a:pt x="109" y="3304"/>
                  </a:lnTo>
                  <a:lnTo>
                    <a:pt x="104" y="3286"/>
                  </a:lnTo>
                  <a:lnTo>
                    <a:pt x="92" y="3268"/>
                  </a:lnTo>
                  <a:lnTo>
                    <a:pt x="70" y="3248"/>
                  </a:lnTo>
                  <a:lnTo>
                    <a:pt x="59" y="3238"/>
                  </a:lnTo>
                  <a:lnTo>
                    <a:pt x="51" y="3228"/>
                  </a:lnTo>
                  <a:lnTo>
                    <a:pt x="46" y="3222"/>
                  </a:lnTo>
                  <a:lnTo>
                    <a:pt x="43" y="3216"/>
                  </a:lnTo>
                  <a:lnTo>
                    <a:pt x="41" y="3208"/>
                  </a:lnTo>
                  <a:lnTo>
                    <a:pt x="40" y="3196"/>
                  </a:lnTo>
                  <a:lnTo>
                    <a:pt x="41" y="3186"/>
                  </a:lnTo>
                  <a:lnTo>
                    <a:pt x="43" y="3176"/>
                  </a:lnTo>
                  <a:lnTo>
                    <a:pt x="48" y="3166"/>
                  </a:lnTo>
                  <a:lnTo>
                    <a:pt x="86" y="3100"/>
                  </a:lnTo>
                  <a:lnTo>
                    <a:pt x="93" y="3090"/>
                  </a:lnTo>
                  <a:lnTo>
                    <a:pt x="101" y="3082"/>
                  </a:lnTo>
                  <a:lnTo>
                    <a:pt x="110" y="3076"/>
                  </a:lnTo>
                  <a:lnTo>
                    <a:pt x="121" y="3072"/>
                  </a:lnTo>
                  <a:lnTo>
                    <a:pt x="126" y="3072"/>
                  </a:lnTo>
                  <a:lnTo>
                    <a:pt x="130" y="3070"/>
                  </a:lnTo>
                  <a:lnTo>
                    <a:pt x="156" y="3070"/>
                  </a:lnTo>
                  <a:lnTo>
                    <a:pt x="161" y="3072"/>
                  </a:lnTo>
                  <a:lnTo>
                    <a:pt x="184" y="3082"/>
                  </a:lnTo>
                  <a:lnTo>
                    <a:pt x="209" y="3086"/>
                  </a:lnTo>
                  <a:lnTo>
                    <a:pt x="234" y="3082"/>
                  </a:lnTo>
                  <a:lnTo>
                    <a:pt x="257" y="3074"/>
                  </a:lnTo>
                  <a:lnTo>
                    <a:pt x="262" y="3070"/>
                  </a:lnTo>
                  <a:lnTo>
                    <a:pt x="274" y="3060"/>
                  </a:lnTo>
                  <a:lnTo>
                    <a:pt x="281" y="3052"/>
                  </a:lnTo>
                  <a:lnTo>
                    <a:pt x="288" y="3044"/>
                  </a:lnTo>
                  <a:lnTo>
                    <a:pt x="298" y="3026"/>
                  </a:lnTo>
                  <a:lnTo>
                    <a:pt x="303" y="3004"/>
                  </a:lnTo>
                  <a:lnTo>
                    <a:pt x="305" y="2984"/>
                  </a:lnTo>
                  <a:lnTo>
                    <a:pt x="313" y="2968"/>
                  </a:lnTo>
                  <a:lnTo>
                    <a:pt x="326" y="2954"/>
                  </a:lnTo>
                  <a:lnTo>
                    <a:pt x="342" y="2944"/>
                  </a:lnTo>
                  <a:lnTo>
                    <a:pt x="362" y="2940"/>
                  </a:lnTo>
                  <a:lnTo>
                    <a:pt x="453" y="2940"/>
                  </a:lnTo>
                  <a:lnTo>
                    <a:pt x="468" y="2946"/>
                  </a:lnTo>
                  <a:lnTo>
                    <a:pt x="476" y="2954"/>
                  </a:lnTo>
                  <a:lnTo>
                    <a:pt x="483" y="2962"/>
                  </a:lnTo>
                  <a:lnTo>
                    <a:pt x="490" y="2974"/>
                  </a:lnTo>
                  <a:lnTo>
                    <a:pt x="496" y="2986"/>
                  </a:lnTo>
                  <a:lnTo>
                    <a:pt x="498" y="3000"/>
                  </a:lnTo>
                  <a:lnTo>
                    <a:pt x="498" y="3004"/>
                  </a:lnTo>
                  <a:lnTo>
                    <a:pt x="503" y="3026"/>
                  </a:lnTo>
                  <a:lnTo>
                    <a:pt x="513" y="3044"/>
                  </a:lnTo>
                  <a:lnTo>
                    <a:pt x="526" y="3060"/>
                  </a:lnTo>
                  <a:lnTo>
                    <a:pt x="544" y="3074"/>
                  </a:lnTo>
                  <a:lnTo>
                    <a:pt x="567" y="3084"/>
                  </a:lnTo>
                  <a:lnTo>
                    <a:pt x="593" y="3086"/>
                  </a:lnTo>
                  <a:lnTo>
                    <a:pt x="617" y="3082"/>
                  </a:lnTo>
                  <a:lnTo>
                    <a:pt x="639" y="3072"/>
                  </a:lnTo>
                  <a:lnTo>
                    <a:pt x="643" y="3070"/>
                  </a:lnTo>
                  <a:lnTo>
                    <a:pt x="668" y="3070"/>
                  </a:lnTo>
                  <a:lnTo>
                    <a:pt x="679" y="3072"/>
                  </a:lnTo>
                  <a:lnTo>
                    <a:pt x="680" y="3074"/>
                  </a:lnTo>
                  <a:lnTo>
                    <a:pt x="691" y="3078"/>
                  </a:lnTo>
                  <a:lnTo>
                    <a:pt x="700" y="3084"/>
                  </a:lnTo>
                  <a:lnTo>
                    <a:pt x="708" y="3090"/>
                  </a:lnTo>
                  <a:lnTo>
                    <a:pt x="714" y="3100"/>
                  </a:lnTo>
                  <a:lnTo>
                    <a:pt x="753" y="3166"/>
                  </a:lnTo>
                  <a:lnTo>
                    <a:pt x="759" y="3182"/>
                  </a:lnTo>
                  <a:lnTo>
                    <a:pt x="760" y="3198"/>
                  </a:lnTo>
                  <a:lnTo>
                    <a:pt x="758" y="3214"/>
                  </a:lnTo>
                  <a:lnTo>
                    <a:pt x="750" y="3228"/>
                  </a:lnTo>
                  <a:lnTo>
                    <a:pt x="748" y="3230"/>
                  </a:lnTo>
                  <a:lnTo>
                    <a:pt x="740" y="3238"/>
                  </a:lnTo>
                  <a:lnTo>
                    <a:pt x="728" y="3250"/>
                  </a:lnTo>
                  <a:lnTo>
                    <a:pt x="717" y="3260"/>
                  </a:lnTo>
                  <a:lnTo>
                    <a:pt x="704" y="3278"/>
                  </a:lnTo>
                  <a:lnTo>
                    <a:pt x="694" y="3300"/>
                  </a:lnTo>
                  <a:lnTo>
                    <a:pt x="689" y="3326"/>
                  </a:lnTo>
                  <a:lnTo>
                    <a:pt x="693" y="3350"/>
                  </a:lnTo>
                  <a:lnTo>
                    <a:pt x="703" y="3374"/>
                  </a:lnTo>
                  <a:lnTo>
                    <a:pt x="718" y="3392"/>
                  </a:lnTo>
                  <a:lnTo>
                    <a:pt x="738" y="3408"/>
                  </a:lnTo>
                  <a:lnTo>
                    <a:pt x="747" y="3416"/>
                  </a:lnTo>
                  <a:lnTo>
                    <a:pt x="754" y="3426"/>
                  </a:lnTo>
                  <a:lnTo>
                    <a:pt x="760" y="3436"/>
                  </a:lnTo>
                  <a:lnTo>
                    <a:pt x="763" y="3444"/>
                  </a:lnTo>
                  <a:lnTo>
                    <a:pt x="763" y="3384"/>
                  </a:lnTo>
                  <a:lnTo>
                    <a:pt x="743" y="3368"/>
                  </a:lnTo>
                  <a:lnTo>
                    <a:pt x="733" y="3356"/>
                  </a:lnTo>
                  <a:lnTo>
                    <a:pt x="726" y="3342"/>
                  </a:lnTo>
                  <a:lnTo>
                    <a:pt x="724" y="3326"/>
                  </a:lnTo>
                  <a:lnTo>
                    <a:pt x="727" y="3312"/>
                  </a:lnTo>
                  <a:lnTo>
                    <a:pt x="733" y="3298"/>
                  </a:lnTo>
                  <a:lnTo>
                    <a:pt x="742" y="3286"/>
                  </a:lnTo>
                  <a:lnTo>
                    <a:pt x="759" y="3268"/>
                  </a:lnTo>
                  <a:lnTo>
                    <a:pt x="776" y="3252"/>
                  </a:lnTo>
                  <a:lnTo>
                    <a:pt x="779" y="3250"/>
                  </a:lnTo>
                  <a:lnTo>
                    <a:pt x="790" y="3226"/>
                  </a:lnTo>
                  <a:lnTo>
                    <a:pt x="795" y="3200"/>
                  </a:lnTo>
                  <a:lnTo>
                    <a:pt x="793" y="3174"/>
                  </a:lnTo>
                  <a:lnTo>
                    <a:pt x="783" y="3148"/>
                  </a:lnTo>
                  <a:lnTo>
                    <a:pt x="745" y="3082"/>
                  </a:lnTo>
                  <a:lnTo>
                    <a:pt x="736" y="3070"/>
                  </a:lnTo>
                  <a:lnTo>
                    <a:pt x="734" y="3068"/>
                  </a:lnTo>
                  <a:lnTo>
                    <a:pt x="722" y="3056"/>
                  </a:lnTo>
                  <a:lnTo>
                    <a:pt x="716" y="3052"/>
                  </a:lnTo>
                  <a:lnTo>
                    <a:pt x="707" y="3046"/>
                  </a:lnTo>
                  <a:lnTo>
                    <a:pt x="691" y="3040"/>
                  </a:lnTo>
                  <a:lnTo>
                    <a:pt x="687" y="3038"/>
                  </a:lnTo>
                  <a:lnTo>
                    <a:pt x="672" y="3034"/>
                  </a:lnTo>
                  <a:lnTo>
                    <a:pt x="643" y="3034"/>
                  </a:lnTo>
                  <a:lnTo>
                    <a:pt x="632" y="3038"/>
                  </a:lnTo>
                  <a:lnTo>
                    <a:pt x="622" y="3042"/>
                  </a:lnTo>
                  <a:lnTo>
                    <a:pt x="607" y="3048"/>
                  </a:lnTo>
                  <a:lnTo>
                    <a:pt x="592" y="3052"/>
                  </a:lnTo>
                  <a:lnTo>
                    <a:pt x="576" y="3050"/>
                  </a:lnTo>
                  <a:lnTo>
                    <a:pt x="561" y="3044"/>
                  </a:lnTo>
                  <a:lnTo>
                    <a:pt x="551" y="3036"/>
                  </a:lnTo>
                  <a:lnTo>
                    <a:pt x="542" y="3026"/>
                  </a:lnTo>
                  <a:lnTo>
                    <a:pt x="536" y="3014"/>
                  </a:lnTo>
                  <a:lnTo>
                    <a:pt x="533" y="3000"/>
                  </a:lnTo>
                  <a:lnTo>
                    <a:pt x="530" y="2980"/>
                  </a:lnTo>
                  <a:lnTo>
                    <a:pt x="522" y="2960"/>
                  </a:lnTo>
                  <a:lnTo>
                    <a:pt x="512" y="2942"/>
                  </a:lnTo>
                  <a:lnTo>
                    <a:pt x="510" y="2940"/>
                  </a:lnTo>
                  <a:lnTo>
                    <a:pt x="501" y="2930"/>
                  </a:lnTo>
                  <a:lnTo>
                    <a:pt x="488" y="2920"/>
                  </a:lnTo>
                  <a:lnTo>
                    <a:pt x="473" y="2912"/>
                  </a:lnTo>
                  <a:lnTo>
                    <a:pt x="456" y="2908"/>
                  </a:lnTo>
                  <a:lnTo>
                    <a:pt x="439" y="2906"/>
                  </a:lnTo>
                  <a:lnTo>
                    <a:pt x="362" y="2906"/>
                  </a:lnTo>
                  <a:lnTo>
                    <a:pt x="325" y="2912"/>
                  </a:lnTo>
                  <a:lnTo>
                    <a:pt x="295" y="2934"/>
                  </a:lnTo>
                  <a:lnTo>
                    <a:pt x="275" y="2964"/>
                  </a:lnTo>
                  <a:lnTo>
                    <a:pt x="268" y="3000"/>
                  </a:lnTo>
                  <a:lnTo>
                    <a:pt x="268" y="3002"/>
                  </a:lnTo>
                  <a:lnTo>
                    <a:pt x="264" y="3014"/>
                  </a:lnTo>
                  <a:lnTo>
                    <a:pt x="258" y="3026"/>
                  </a:lnTo>
                  <a:lnTo>
                    <a:pt x="250" y="3036"/>
                  </a:lnTo>
                  <a:lnTo>
                    <a:pt x="240" y="3044"/>
                  </a:lnTo>
                  <a:lnTo>
                    <a:pt x="225" y="3050"/>
                  </a:lnTo>
                  <a:lnTo>
                    <a:pt x="210" y="3052"/>
                  </a:lnTo>
                  <a:lnTo>
                    <a:pt x="194" y="3048"/>
                  </a:lnTo>
                  <a:lnTo>
                    <a:pt x="178" y="3042"/>
                  </a:lnTo>
                  <a:lnTo>
                    <a:pt x="169" y="3036"/>
                  </a:lnTo>
                  <a:lnTo>
                    <a:pt x="158" y="3034"/>
                  </a:lnTo>
                  <a:lnTo>
                    <a:pt x="126" y="3034"/>
                  </a:lnTo>
                  <a:lnTo>
                    <a:pt x="115" y="3036"/>
                  </a:lnTo>
                  <a:lnTo>
                    <a:pt x="109" y="3040"/>
                  </a:lnTo>
                  <a:lnTo>
                    <a:pt x="93" y="3046"/>
                  </a:lnTo>
                  <a:lnTo>
                    <a:pt x="79" y="3056"/>
                  </a:lnTo>
                  <a:lnTo>
                    <a:pt x="66" y="3068"/>
                  </a:lnTo>
                  <a:lnTo>
                    <a:pt x="56" y="3082"/>
                  </a:lnTo>
                  <a:lnTo>
                    <a:pt x="18" y="3148"/>
                  </a:lnTo>
                  <a:lnTo>
                    <a:pt x="11" y="3164"/>
                  </a:lnTo>
                  <a:lnTo>
                    <a:pt x="7" y="3180"/>
                  </a:lnTo>
                  <a:lnTo>
                    <a:pt x="5" y="3194"/>
                  </a:lnTo>
                  <a:lnTo>
                    <a:pt x="5" y="3198"/>
                  </a:lnTo>
                  <a:lnTo>
                    <a:pt x="7" y="3212"/>
                  </a:lnTo>
                  <a:lnTo>
                    <a:pt x="9" y="3226"/>
                  </a:lnTo>
                  <a:lnTo>
                    <a:pt x="17" y="3240"/>
                  </a:lnTo>
                  <a:lnTo>
                    <a:pt x="29" y="3258"/>
                  </a:lnTo>
                  <a:lnTo>
                    <a:pt x="48" y="3276"/>
                  </a:lnTo>
                  <a:lnTo>
                    <a:pt x="64" y="3290"/>
                  </a:lnTo>
                  <a:lnTo>
                    <a:pt x="72" y="3300"/>
                  </a:lnTo>
                  <a:lnTo>
                    <a:pt x="75" y="3310"/>
                  </a:lnTo>
                  <a:lnTo>
                    <a:pt x="75" y="3326"/>
                  </a:lnTo>
                  <a:lnTo>
                    <a:pt x="73" y="3340"/>
                  </a:lnTo>
                  <a:lnTo>
                    <a:pt x="67" y="3354"/>
                  </a:lnTo>
                  <a:lnTo>
                    <a:pt x="57" y="3366"/>
                  </a:lnTo>
                  <a:lnTo>
                    <a:pt x="41" y="3378"/>
                  </a:lnTo>
                  <a:lnTo>
                    <a:pt x="20" y="3396"/>
                  </a:lnTo>
                  <a:lnTo>
                    <a:pt x="8" y="3414"/>
                  </a:lnTo>
                  <a:lnTo>
                    <a:pt x="2" y="3430"/>
                  </a:lnTo>
                  <a:lnTo>
                    <a:pt x="0" y="3438"/>
                  </a:lnTo>
                  <a:lnTo>
                    <a:pt x="1" y="3452"/>
                  </a:lnTo>
                  <a:lnTo>
                    <a:pt x="4" y="3470"/>
                  </a:lnTo>
                  <a:lnTo>
                    <a:pt x="10" y="3486"/>
                  </a:lnTo>
                  <a:lnTo>
                    <a:pt x="18" y="3502"/>
                  </a:lnTo>
                  <a:lnTo>
                    <a:pt x="56" y="3568"/>
                  </a:lnTo>
                  <a:lnTo>
                    <a:pt x="76" y="3592"/>
                  </a:lnTo>
                  <a:lnTo>
                    <a:pt x="96" y="3606"/>
                  </a:lnTo>
                  <a:lnTo>
                    <a:pt x="116" y="3614"/>
                  </a:lnTo>
                  <a:lnTo>
                    <a:pt x="134" y="3616"/>
                  </a:lnTo>
                  <a:lnTo>
                    <a:pt x="145" y="3616"/>
                  </a:lnTo>
                  <a:lnTo>
                    <a:pt x="149" y="3614"/>
                  </a:lnTo>
                  <a:lnTo>
                    <a:pt x="152" y="3614"/>
                  </a:lnTo>
                  <a:lnTo>
                    <a:pt x="183" y="3604"/>
                  </a:lnTo>
                  <a:lnTo>
                    <a:pt x="196" y="3600"/>
                  </a:lnTo>
                  <a:lnTo>
                    <a:pt x="210" y="3598"/>
                  </a:lnTo>
                  <a:lnTo>
                    <a:pt x="224" y="3600"/>
                  </a:lnTo>
                  <a:lnTo>
                    <a:pt x="237" y="3606"/>
                  </a:lnTo>
                  <a:lnTo>
                    <a:pt x="249" y="3616"/>
                  </a:lnTo>
                  <a:lnTo>
                    <a:pt x="259" y="3628"/>
                  </a:lnTo>
                  <a:lnTo>
                    <a:pt x="264" y="3644"/>
                  </a:lnTo>
                  <a:lnTo>
                    <a:pt x="266" y="3660"/>
                  </a:lnTo>
                  <a:lnTo>
                    <a:pt x="266" y="3662"/>
                  </a:lnTo>
                  <a:lnTo>
                    <a:pt x="268" y="3684"/>
                  </a:lnTo>
                  <a:lnTo>
                    <a:pt x="280" y="3712"/>
                  </a:lnTo>
                  <a:lnTo>
                    <a:pt x="308" y="3734"/>
                  </a:lnTo>
                  <a:lnTo>
                    <a:pt x="362" y="3744"/>
                  </a:lnTo>
                  <a:lnTo>
                    <a:pt x="439" y="3744"/>
                  </a:lnTo>
                  <a:lnTo>
                    <a:pt x="492" y="3734"/>
                  </a:lnTo>
                  <a:lnTo>
                    <a:pt x="520" y="3710"/>
                  </a:lnTo>
                  <a:lnTo>
                    <a:pt x="531" y="3682"/>
                  </a:lnTo>
                  <a:lnTo>
                    <a:pt x="533" y="3658"/>
                  </a:lnTo>
                  <a:lnTo>
                    <a:pt x="533" y="3656"/>
                  </a:lnTo>
                  <a:lnTo>
                    <a:pt x="535" y="3640"/>
                  </a:lnTo>
                  <a:lnTo>
                    <a:pt x="541" y="3624"/>
                  </a:lnTo>
                  <a:lnTo>
                    <a:pt x="550" y="3612"/>
                  </a:lnTo>
                  <a:lnTo>
                    <a:pt x="562" y="3602"/>
                  </a:lnTo>
                  <a:lnTo>
                    <a:pt x="572" y="3596"/>
                  </a:lnTo>
                  <a:lnTo>
                    <a:pt x="586" y="3594"/>
                  </a:lnTo>
                  <a:lnTo>
                    <a:pt x="599" y="3594"/>
                  </a:lnTo>
                  <a:lnTo>
                    <a:pt x="605" y="3596"/>
                  </a:lnTo>
                  <a:lnTo>
                    <a:pt x="613" y="3600"/>
                  </a:lnTo>
                  <a:lnTo>
                    <a:pt x="616" y="3602"/>
                  </a:lnTo>
                  <a:lnTo>
                    <a:pt x="627" y="3608"/>
                  </a:lnTo>
                  <a:lnTo>
                    <a:pt x="639" y="3612"/>
                  </a:lnTo>
                  <a:lnTo>
                    <a:pt x="663" y="3616"/>
                  </a:lnTo>
                  <a:lnTo>
                    <a:pt x="688" y="3612"/>
                  </a:lnTo>
                  <a:lnTo>
                    <a:pt x="710" y="3602"/>
                  </a:lnTo>
                  <a:lnTo>
                    <a:pt x="721" y="3594"/>
                  </a:lnTo>
                  <a:lnTo>
                    <a:pt x="729" y="3588"/>
                  </a:lnTo>
                  <a:lnTo>
                    <a:pt x="735" y="3580"/>
                  </a:lnTo>
                  <a:lnTo>
                    <a:pt x="745" y="3568"/>
                  </a:lnTo>
                  <a:lnTo>
                    <a:pt x="783" y="3502"/>
                  </a:lnTo>
                  <a:lnTo>
                    <a:pt x="790" y="3486"/>
                  </a:lnTo>
                  <a:lnTo>
                    <a:pt x="796" y="3468"/>
                  </a:lnTo>
                  <a:lnTo>
                    <a:pt x="798" y="3450"/>
                  </a:lnTo>
                  <a:moveTo>
                    <a:pt x="4444" y="8064"/>
                  </a:moveTo>
                  <a:lnTo>
                    <a:pt x="4371" y="8035"/>
                  </a:lnTo>
                  <a:lnTo>
                    <a:pt x="4371" y="8071"/>
                  </a:lnTo>
                  <a:lnTo>
                    <a:pt x="4126" y="8227"/>
                  </a:lnTo>
                  <a:lnTo>
                    <a:pt x="4102" y="8203"/>
                  </a:lnTo>
                  <a:lnTo>
                    <a:pt x="4102" y="8250"/>
                  </a:lnTo>
                  <a:lnTo>
                    <a:pt x="3947" y="8495"/>
                  </a:lnTo>
                  <a:lnTo>
                    <a:pt x="3680" y="7829"/>
                  </a:lnTo>
                  <a:lnTo>
                    <a:pt x="4102" y="8250"/>
                  </a:lnTo>
                  <a:lnTo>
                    <a:pt x="4102" y="8203"/>
                  </a:lnTo>
                  <a:lnTo>
                    <a:pt x="3728" y="7829"/>
                  </a:lnTo>
                  <a:lnTo>
                    <a:pt x="3704" y="7805"/>
                  </a:lnTo>
                  <a:lnTo>
                    <a:pt x="4371" y="8071"/>
                  </a:lnTo>
                  <a:lnTo>
                    <a:pt x="4371" y="8035"/>
                  </a:lnTo>
                  <a:lnTo>
                    <a:pt x="3795" y="7805"/>
                  </a:lnTo>
                  <a:lnTo>
                    <a:pt x="3604" y="7729"/>
                  </a:lnTo>
                  <a:lnTo>
                    <a:pt x="3940" y="8568"/>
                  </a:lnTo>
                  <a:lnTo>
                    <a:pt x="3987" y="8495"/>
                  </a:lnTo>
                  <a:lnTo>
                    <a:pt x="4136" y="8260"/>
                  </a:lnTo>
                  <a:lnTo>
                    <a:pt x="4189" y="8227"/>
                  </a:lnTo>
                  <a:lnTo>
                    <a:pt x="4444" y="8064"/>
                  </a:lnTo>
                  <a:moveTo>
                    <a:pt x="15452" y="8169"/>
                  </a:moveTo>
                  <a:lnTo>
                    <a:pt x="14670" y="8169"/>
                  </a:lnTo>
                  <a:lnTo>
                    <a:pt x="14670" y="8203"/>
                  </a:lnTo>
                  <a:lnTo>
                    <a:pt x="15452" y="8203"/>
                  </a:lnTo>
                  <a:lnTo>
                    <a:pt x="15452" y="8169"/>
                  </a:lnTo>
                  <a:moveTo>
                    <a:pt x="15469" y="7588"/>
                  </a:moveTo>
                  <a:lnTo>
                    <a:pt x="15256" y="7588"/>
                  </a:lnTo>
                  <a:lnTo>
                    <a:pt x="15248" y="7595"/>
                  </a:lnTo>
                  <a:lnTo>
                    <a:pt x="15248" y="7614"/>
                  </a:lnTo>
                  <a:lnTo>
                    <a:pt x="15256" y="7622"/>
                  </a:lnTo>
                  <a:lnTo>
                    <a:pt x="15411" y="7622"/>
                  </a:lnTo>
                  <a:lnTo>
                    <a:pt x="15091" y="7941"/>
                  </a:lnTo>
                  <a:lnTo>
                    <a:pt x="14952" y="7801"/>
                  </a:lnTo>
                  <a:lnTo>
                    <a:pt x="14904" y="7753"/>
                  </a:lnTo>
                  <a:lnTo>
                    <a:pt x="14675" y="7982"/>
                  </a:lnTo>
                  <a:lnTo>
                    <a:pt x="14699" y="8006"/>
                  </a:lnTo>
                  <a:lnTo>
                    <a:pt x="14904" y="7801"/>
                  </a:lnTo>
                  <a:lnTo>
                    <a:pt x="15091" y="7989"/>
                  </a:lnTo>
                  <a:lnTo>
                    <a:pt x="15139" y="7941"/>
                  </a:lnTo>
                  <a:lnTo>
                    <a:pt x="15435" y="7646"/>
                  </a:lnTo>
                  <a:lnTo>
                    <a:pt x="15435" y="7801"/>
                  </a:lnTo>
                  <a:lnTo>
                    <a:pt x="15442" y="7809"/>
                  </a:lnTo>
                  <a:lnTo>
                    <a:pt x="15461" y="7809"/>
                  </a:lnTo>
                  <a:lnTo>
                    <a:pt x="15469" y="7801"/>
                  </a:lnTo>
                  <a:lnTo>
                    <a:pt x="15469" y="7646"/>
                  </a:lnTo>
                  <a:lnTo>
                    <a:pt x="15469" y="7588"/>
                  </a:lnTo>
                  <a:moveTo>
                    <a:pt x="18066" y="402"/>
                  </a:moveTo>
                  <a:lnTo>
                    <a:pt x="18064" y="385"/>
                  </a:lnTo>
                  <a:lnTo>
                    <a:pt x="18059" y="330"/>
                  </a:lnTo>
                  <a:lnTo>
                    <a:pt x="18041" y="262"/>
                  </a:lnTo>
                  <a:lnTo>
                    <a:pt x="18032" y="243"/>
                  </a:lnTo>
                  <a:lnTo>
                    <a:pt x="18032" y="385"/>
                  </a:lnTo>
                  <a:lnTo>
                    <a:pt x="18032" y="418"/>
                  </a:lnTo>
                  <a:lnTo>
                    <a:pt x="18025" y="477"/>
                  </a:lnTo>
                  <a:lnTo>
                    <a:pt x="18008" y="532"/>
                  </a:lnTo>
                  <a:lnTo>
                    <a:pt x="17984" y="584"/>
                  </a:lnTo>
                  <a:lnTo>
                    <a:pt x="17953" y="631"/>
                  </a:lnTo>
                  <a:lnTo>
                    <a:pt x="17937" y="621"/>
                  </a:lnTo>
                  <a:lnTo>
                    <a:pt x="17931" y="617"/>
                  </a:lnTo>
                  <a:lnTo>
                    <a:pt x="17931" y="656"/>
                  </a:lnTo>
                  <a:lnTo>
                    <a:pt x="17895" y="689"/>
                  </a:lnTo>
                  <a:lnTo>
                    <a:pt x="17856" y="716"/>
                  </a:lnTo>
                  <a:lnTo>
                    <a:pt x="17813" y="739"/>
                  </a:lnTo>
                  <a:lnTo>
                    <a:pt x="17766" y="756"/>
                  </a:lnTo>
                  <a:lnTo>
                    <a:pt x="17789" y="728"/>
                  </a:lnTo>
                  <a:lnTo>
                    <a:pt x="17810" y="696"/>
                  </a:lnTo>
                  <a:lnTo>
                    <a:pt x="17828" y="659"/>
                  </a:lnTo>
                  <a:lnTo>
                    <a:pt x="17843" y="617"/>
                  </a:lnTo>
                  <a:lnTo>
                    <a:pt x="17874" y="627"/>
                  </a:lnTo>
                  <a:lnTo>
                    <a:pt x="17898" y="638"/>
                  </a:lnTo>
                  <a:lnTo>
                    <a:pt x="17917" y="648"/>
                  </a:lnTo>
                  <a:lnTo>
                    <a:pt x="17931" y="656"/>
                  </a:lnTo>
                  <a:lnTo>
                    <a:pt x="17931" y="617"/>
                  </a:lnTo>
                  <a:lnTo>
                    <a:pt x="17916" y="609"/>
                  </a:lnTo>
                  <a:lnTo>
                    <a:pt x="17888" y="597"/>
                  </a:lnTo>
                  <a:lnTo>
                    <a:pt x="17880" y="594"/>
                  </a:lnTo>
                  <a:lnTo>
                    <a:pt x="17853" y="585"/>
                  </a:lnTo>
                  <a:lnTo>
                    <a:pt x="17855" y="576"/>
                  </a:lnTo>
                  <a:lnTo>
                    <a:pt x="17811" y="576"/>
                  </a:lnTo>
                  <a:lnTo>
                    <a:pt x="17811" y="609"/>
                  </a:lnTo>
                  <a:lnTo>
                    <a:pt x="17786" y="669"/>
                  </a:lnTo>
                  <a:lnTo>
                    <a:pt x="17756" y="717"/>
                  </a:lnTo>
                  <a:lnTo>
                    <a:pt x="17721" y="751"/>
                  </a:lnTo>
                  <a:lnTo>
                    <a:pt x="17683" y="768"/>
                  </a:lnTo>
                  <a:lnTo>
                    <a:pt x="17683" y="594"/>
                  </a:lnTo>
                  <a:lnTo>
                    <a:pt x="17720" y="596"/>
                  </a:lnTo>
                  <a:lnTo>
                    <a:pt x="17753" y="599"/>
                  </a:lnTo>
                  <a:lnTo>
                    <a:pt x="17783" y="603"/>
                  </a:lnTo>
                  <a:lnTo>
                    <a:pt x="17811" y="609"/>
                  </a:lnTo>
                  <a:lnTo>
                    <a:pt x="17811" y="576"/>
                  </a:lnTo>
                  <a:lnTo>
                    <a:pt x="17855" y="576"/>
                  </a:lnTo>
                  <a:lnTo>
                    <a:pt x="17862" y="546"/>
                  </a:lnTo>
                  <a:lnTo>
                    <a:pt x="17868" y="505"/>
                  </a:lnTo>
                  <a:lnTo>
                    <a:pt x="17873" y="463"/>
                  </a:lnTo>
                  <a:lnTo>
                    <a:pt x="17875" y="418"/>
                  </a:lnTo>
                  <a:lnTo>
                    <a:pt x="18032" y="418"/>
                  </a:lnTo>
                  <a:lnTo>
                    <a:pt x="18032" y="385"/>
                  </a:lnTo>
                  <a:lnTo>
                    <a:pt x="17875" y="385"/>
                  </a:lnTo>
                  <a:lnTo>
                    <a:pt x="17873" y="340"/>
                  </a:lnTo>
                  <a:lnTo>
                    <a:pt x="17868" y="298"/>
                  </a:lnTo>
                  <a:lnTo>
                    <a:pt x="17862" y="257"/>
                  </a:lnTo>
                  <a:lnTo>
                    <a:pt x="17855" y="227"/>
                  </a:lnTo>
                  <a:lnTo>
                    <a:pt x="17853" y="219"/>
                  </a:lnTo>
                  <a:lnTo>
                    <a:pt x="17853" y="218"/>
                  </a:lnTo>
                  <a:lnTo>
                    <a:pt x="17880" y="209"/>
                  </a:lnTo>
                  <a:lnTo>
                    <a:pt x="17888" y="206"/>
                  </a:lnTo>
                  <a:lnTo>
                    <a:pt x="17916" y="194"/>
                  </a:lnTo>
                  <a:lnTo>
                    <a:pt x="17930" y="186"/>
                  </a:lnTo>
                  <a:lnTo>
                    <a:pt x="17937" y="182"/>
                  </a:lnTo>
                  <a:lnTo>
                    <a:pt x="17952" y="173"/>
                  </a:lnTo>
                  <a:lnTo>
                    <a:pt x="17984" y="219"/>
                  </a:lnTo>
                  <a:lnTo>
                    <a:pt x="18008" y="271"/>
                  </a:lnTo>
                  <a:lnTo>
                    <a:pt x="18025" y="326"/>
                  </a:lnTo>
                  <a:lnTo>
                    <a:pt x="18032" y="385"/>
                  </a:lnTo>
                  <a:lnTo>
                    <a:pt x="18032" y="243"/>
                  </a:lnTo>
                  <a:lnTo>
                    <a:pt x="18011" y="199"/>
                  </a:lnTo>
                  <a:lnTo>
                    <a:pt x="17992" y="173"/>
                  </a:lnTo>
                  <a:lnTo>
                    <a:pt x="17972" y="143"/>
                  </a:lnTo>
                  <a:lnTo>
                    <a:pt x="17931" y="102"/>
                  </a:lnTo>
                  <a:lnTo>
                    <a:pt x="17931" y="147"/>
                  </a:lnTo>
                  <a:lnTo>
                    <a:pt x="17917" y="156"/>
                  </a:lnTo>
                  <a:lnTo>
                    <a:pt x="17898" y="166"/>
                  </a:lnTo>
                  <a:lnTo>
                    <a:pt x="17874" y="176"/>
                  </a:lnTo>
                  <a:lnTo>
                    <a:pt x="17843" y="186"/>
                  </a:lnTo>
                  <a:lnTo>
                    <a:pt x="17842" y="181"/>
                  </a:lnTo>
                  <a:lnTo>
                    <a:pt x="17842" y="385"/>
                  </a:lnTo>
                  <a:lnTo>
                    <a:pt x="17842" y="418"/>
                  </a:lnTo>
                  <a:lnTo>
                    <a:pt x="17840" y="460"/>
                  </a:lnTo>
                  <a:lnTo>
                    <a:pt x="17835" y="501"/>
                  </a:lnTo>
                  <a:lnTo>
                    <a:pt x="17829" y="539"/>
                  </a:lnTo>
                  <a:lnTo>
                    <a:pt x="17820" y="576"/>
                  </a:lnTo>
                  <a:lnTo>
                    <a:pt x="17791" y="570"/>
                  </a:lnTo>
                  <a:lnTo>
                    <a:pt x="17758" y="566"/>
                  </a:lnTo>
                  <a:lnTo>
                    <a:pt x="17722" y="562"/>
                  </a:lnTo>
                  <a:lnTo>
                    <a:pt x="17683" y="561"/>
                  </a:lnTo>
                  <a:lnTo>
                    <a:pt x="17683" y="418"/>
                  </a:lnTo>
                  <a:lnTo>
                    <a:pt x="17842" y="418"/>
                  </a:lnTo>
                  <a:lnTo>
                    <a:pt x="17842" y="385"/>
                  </a:lnTo>
                  <a:lnTo>
                    <a:pt x="17683" y="385"/>
                  </a:lnTo>
                  <a:lnTo>
                    <a:pt x="17683" y="242"/>
                  </a:lnTo>
                  <a:lnTo>
                    <a:pt x="17722" y="241"/>
                  </a:lnTo>
                  <a:lnTo>
                    <a:pt x="17758" y="237"/>
                  </a:lnTo>
                  <a:lnTo>
                    <a:pt x="17791" y="233"/>
                  </a:lnTo>
                  <a:lnTo>
                    <a:pt x="17820" y="227"/>
                  </a:lnTo>
                  <a:lnTo>
                    <a:pt x="17829" y="264"/>
                  </a:lnTo>
                  <a:lnTo>
                    <a:pt x="17835" y="302"/>
                  </a:lnTo>
                  <a:lnTo>
                    <a:pt x="17840" y="343"/>
                  </a:lnTo>
                  <a:lnTo>
                    <a:pt x="17842" y="385"/>
                  </a:lnTo>
                  <a:lnTo>
                    <a:pt x="17842" y="181"/>
                  </a:lnTo>
                  <a:lnTo>
                    <a:pt x="17828" y="145"/>
                  </a:lnTo>
                  <a:lnTo>
                    <a:pt x="17811" y="109"/>
                  </a:lnTo>
                  <a:lnTo>
                    <a:pt x="17811" y="195"/>
                  </a:lnTo>
                  <a:lnTo>
                    <a:pt x="17783" y="200"/>
                  </a:lnTo>
                  <a:lnTo>
                    <a:pt x="17753" y="204"/>
                  </a:lnTo>
                  <a:lnTo>
                    <a:pt x="17720" y="207"/>
                  </a:lnTo>
                  <a:lnTo>
                    <a:pt x="17683" y="209"/>
                  </a:lnTo>
                  <a:lnTo>
                    <a:pt x="17683" y="36"/>
                  </a:lnTo>
                  <a:lnTo>
                    <a:pt x="17721" y="53"/>
                  </a:lnTo>
                  <a:lnTo>
                    <a:pt x="17756" y="87"/>
                  </a:lnTo>
                  <a:lnTo>
                    <a:pt x="17786" y="135"/>
                  </a:lnTo>
                  <a:lnTo>
                    <a:pt x="17811" y="195"/>
                  </a:lnTo>
                  <a:lnTo>
                    <a:pt x="17811" y="109"/>
                  </a:lnTo>
                  <a:lnTo>
                    <a:pt x="17810" y="107"/>
                  </a:lnTo>
                  <a:lnTo>
                    <a:pt x="17789" y="75"/>
                  </a:lnTo>
                  <a:lnTo>
                    <a:pt x="17766" y="48"/>
                  </a:lnTo>
                  <a:lnTo>
                    <a:pt x="17813" y="64"/>
                  </a:lnTo>
                  <a:lnTo>
                    <a:pt x="17856" y="87"/>
                  </a:lnTo>
                  <a:lnTo>
                    <a:pt x="17895" y="115"/>
                  </a:lnTo>
                  <a:lnTo>
                    <a:pt x="17931" y="147"/>
                  </a:lnTo>
                  <a:lnTo>
                    <a:pt x="17931" y="102"/>
                  </a:lnTo>
                  <a:lnTo>
                    <a:pt x="17924" y="95"/>
                  </a:lnTo>
                  <a:lnTo>
                    <a:pt x="17868" y="55"/>
                  </a:lnTo>
                  <a:lnTo>
                    <a:pt x="17852" y="48"/>
                  </a:lnTo>
                  <a:lnTo>
                    <a:pt x="17827" y="36"/>
                  </a:lnTo>
                  <a:lnTo>
                    <a:pt x="17806" y="26"/>
                  </a:lnTo>
                  <a:lnTo>
                    <a:pt x="17738" y="7"/>
                  </a:lnTo>
                  <a:lnTo>
                    <a:pt x="17667" y="0"/>
                  </a:lnTo>
                  <a:lnTo>
                    <a:pt x="17650" y="2"/>
                  </a:lnTo>
                  <a:lnTo>
                    <a:pt x="17650" y="36"/>
                  </a:lnTo>
                  <a:lnTo>
                    <a:pt x="17650" y="209"/>
                  </a:lnTo>
                  <a:lnTo>
                    <a:pt x="17650" y="242"/>
                  </a:lnTo>
                  <a:lnTo>
                    <a:pt x="17650" y="385"/>
                  </a:lnTo>
                  <a:lnTo>
                    <a:pt x="17650" y="418"/>
                  </a:lnTo>
                  <a:lnTo>
                    <a:pt x="17650" y="561"/>
                  </a:lnTo>
                  <a:lnTo>
                    <a:pt x="17650" y="594"/>
                  </a:lnTo>
                  <a:lnTo>
                    <a:pt x="17650" y="768"/>
                  </a:lnTo>
                  <a:lnTo>
                    <a:pt x="17623" y="756"/>
                  </a:lnTo>
                  <a:lnTo>
                    <a:pt x="17612" y="751"/>
                  </a:lnTo>
                  <a:lnTo>
                    <a:pt x="17578" y="717"/>
                  </a:lnTo>
                  <a:lnTo>
                    <a:pt x="17567" y="699"/>
                  </a:lnTo>
                  <a:lnTo>
                    <a:pt x="17567" y="756"/>
                  </a:lnTo>
                  <a:lnTo>
                    <a:pt x="17521" y="739"/>
                  </a:lnTo>
                  <a:lnTo>
                    <a:pt x="17478" y="716"/>
                  </a:lnTo>
                  <a:lnTo>
                    <a:pt x="17438" y="689"/>
                  </a:lnTo>
                  <a:lnTo>
                    <a:pt x="17403" y="656"/>
                  </a:lnTo>
                  <a:lnTo>
                    <a:pt x="17416" y="648"/>
                  </a:lnTo>
                  <a:lnTo>
                    <a:pt x="17435" y="638"/>
                  </a:lnTo>
                  <a:lnTo>
                    <a:pt x="17452" y="631"/>
                  </a:lnTo>
                  <a:lnTo>
                    <a:pt x="17460" y="627"/>
                  </a:lnTo>
                  <a:lnTo>
                    <a:pt x="17490" y="617"/>
                  </a:lnTo>
                  <a:lnTo>
                    <a:pt x="17505" y="659"/>
                  </a:lnTo>
                  <a:lnTo>
                    <a:pt x="17523" y="696"/>
                  </a:lnTo>
                  <a:lnTo>
                    <a:pt x="17544" y="728"/>
                  </a:lnTo>
                  <a:lnTo>
                    <a:pt x="17567" y="756"/>
                  </a:lnTo>
                  <a:lnTo>
                    <a:pt x="17567" y="699"/>
                  </a:lnTo>
                  <a:lnTo>
                    <a:pt x="17547" y="669"/>
                  </a:lnTo>
                  <a:lnTo>
                    <a:pt x="17526" y="617"/>
                  </a:lnTo>
                  <a:lnTo>
                    <a:pt x="17523" y="609"/>
                  </a:lnTo>
                  <a:lnTo>
                    <a:pt x="17550" y="603"/>
                  </a:lnTo>
                  <a:lnTo>
                    <a:pt x="17581" y="599"/>
                  </a:lnTo>
                  <a:lnTo>
                    <a:pt x="17614" y="596"/>
                  </a:lnTo>
                  <a:lnTo>
                    <a:pt x="17650" y="594"/>
                  </a:lnTo>
                  <a:lnTo>
                    <a:pt x="17650" y="561"/>
                  </a:lnTo>
                  <a:lnTo>
                    <a:pt x="17611" y="562"/>
                  </a:lnTo>
                  <a:lnTo>
                    <a:pt x="17575" y="566"/>
                  </a:lnTo>
                  <a:lnTo>
                    <a:pt x="17543" y="570"/>
                  </a:lnTo>
                  <a:lnTo>
                    <a:pt x="17513" y="576"/>
                  </a:lnTo>
                  <a:lnTo>
                    <a:pt x="17505" y="539"/>
                  </a:lnTo>
                  <a:lnTo>
                    <a:pt x="17498" y="501"/>
                  </a:lnTo>
                  <a:lnTo>
                    <a:pt x="17494" y="460"/>
                  </a:lnTo>
                  <a:lnTo>
                    <a:pt x="17492" y="418"/>
                  </a:lnTo>
                  <a:lnTo>
                    <a:pt x="17650" y="418"/>
                  </a:lnTo>
                  <a:lnTo>
                    <a:pt x="17650" y="385"/>
                  </a:lnTo>
                  <a:lnTo>
                    <a:pt x="17492" y="385"/>
                  </a:lnTo>
                  <a:lnTo>
                    <a:pt x="17494" y="343"/>
                  </a:lnTo>
                  <a:lnTo>
                    <a:pt x="17498" y="302"/>
                  </a:lnTo>
                  <a:lnTo>
                    <a:pt x="17505" y="264"/>
                  </a:lnTo>
                  <a:lnTo>
                    <a:pt x="17513" y="227"/>
                  </a:lnTo>
                  <a:lnTo>
                    <a:pt x="17543" y="233"/>
                  </a:lnTo>
                  <a:lnTo>
                    <a:pt x="17575" y="237"/>
                  </a:lnTo>
                  <a:lnTo>
                    <a:pt x="17611" y="241"/>
                  </a:lnTo>
                  <a:lnTo>
                    <a:pt x="17650" y="242"/>
                  </a:lnTo>
                  <a:lnTo>
                    <a:pt x="17650" y="209"/>
                  </a:lnTo>
                  <a:lnTo>
                    <a:pt x="17614" y="207"/>
                  </a:lnTo>
                  <a:lnTo>
                    <a:pt x="17580" y="204"/>
                  </a:lnTo>
                  <a:lnTo>
                    <a:pt x="17550" y="200"/>
                  </a:lnTo>
                  <a:lnTo>
                    <a:pt x="17523" y="195"/>
                  </a:lnTo>
                  <a:lnTo>
                    <a:pt x="17526" y="186"/>
                  </a:lnTo>
                  <a:lnTo>
                    <a:pt x="17548" y="134"/>
                  </a:lnTo>
                  <a:lnTo>
                    <a:pt x="17578" y="86"/>
                  </a:lnTo>
                  <a:lnTo>
                    <a:pt x="17612" y="53"/>
                  </a:lnTo>
                  <a:lnTo>
                    <a:pt x="17623" y="48"/>
                  </a:lnTo>
                  <a:lnTo>
                    <a:pt x="17650" y="36"/>
                  </a:lnTo>
                  <a:lnTo>
                    <a:pt x="17650" y="2"/>
                  </a:lnTo>
                  <a:lnTo>
                    <a:pt x="17595" y="7"/>
                  </a:lnTo>
                  <a:lnTo>
                    <a:pt x="17567" y="15"/>
                  </a:lnTo>
                  <a:lnTo>
                    <a:pt x="17567" y="48"/>
                  </a:lnTo>
                  <a:lnTo>
                    <a:pt x="17544" y="75"/>
                  </a:lnTo>
                  <a:lnTo>
                    <a:pt x="17523" y="107"/>
                  </a:lnTo>
                  <a:lnTo>
                    <a:pt x="17505" y="145"/>
                  </a:lnTo>
                  <a:lnTo>
                    <a:pt x="17490" y="186"/>
                  </a:lnTo>
                  <a:lnTo>
                    <a:pt x="17480" y="183"/>
                  </a:lnTo>
                  <a:lnTo>
                    <a:pt x="17480" y="218"/>
                  </a:lnTo>
                  <a:lnTo>
                    <a:pt x="17480" y="219"/>
                  </a:lnTo>
                  <a:lnTo>
                    <a:pt x="17480" y="585"/>
                  </a:lnTo>
                  <a:lnTo>
                    <a:pt x="17445" y="597"/>
                  </a:lnTo>
                  <a:lnTo>
                    <a:pt x="17418" y="609"/>
                  </a:lnTo>
                  <a:lnTo>
                    <a:pt x="17396" y="621"/>
                  </a:lnTo>
                  <a:lnTo>
                    <a:pt x="17381" y="631"/>
                  </a:lnTo>
                  <a:lnTo>
                    <a:pt x="17349" y="584"/>
                  </a:lnTo>
                  <a:lnTo>
                    <a:pt x="17325" y="532"/>
                  </a:lnTo>
                  <a:lnTo>
                    <a:pt x="17309" y="477"/>
                  </a:lnTo>
                  <a:lnTo>
                    <a:pt x="17301" y="418"/>
                  </a:lnTo>
                  <a:lnTo>
                    <a:pt x="17458" y="418"/>
                  </a:lnTo>
                  <a:lnTo>
                    <a:pt x="17460" y="463"/>
                  </a:lnTo>
                  <a:lnTo>
                    <a:pt x="17465" y="505"/>
                  </a:lnTo>
                  <a:lnTo>
                    <a:pt x="17471" y="546"/>
                  </a:lnTo>
                  <a:lnTo>
                    <a:pt x="17480" y="585"/>
                  </a:lnTo>
                  <a:lnTo>
                    <a:pt x="17480" y="219"/>
                  </a:lnTo>
                  <a:lnTo>
                    <a:pt x="17472" y="257"/>
                  </a:lnTo>
                  <a:lnTo>
                    <a:pt x="17465" y="298"/>
                  </a:lnTo>
                  <a:lnTo>
                    <a:pt x="17460" y="340"/>
                  </a:lnTo>
                  <a:lnTo>
                    <a:pt x="17458" y="385"/>
                  </a:lnTo>
                  <a:lnTo>
                    <a:pt x="17301" y="385"/>
                  </a:lnTo>
                  <a:lnTo>
                    <a:pt x="17309" y="326"/>
                  </a:lnTo>
                  <a:lnTo>
                    <a:pt x="17325" y="271"/>
                  </a:lnTo>
                  <a:lnTo>
                    <a:pt x="17349" y="219"/>
                  </a:lnTo>
                  <a:lnTo>
                    <a:pt x="17381" y="173"/>
                  </a:lnTo>
                  <a:lnTo>
                    <a:pt x="17396" y="183"/>
                  </a:lnTo>
                  <a:lnTo>
                    <a:pt x="17418" y="194"/>
                  </a:lnTo>
                  <a:lnTo>
                    <a:pt x="17446" y="206"/>
                  </a:lnTo>
                  <a:lnTo>
                    <a:pt x="17480" y="218"/>
                  </a:lnTo>
                  <a:lnTo>
                    <a:pt x="17480" y="183"/>
                  </a:lnTo>
                  <a:lnTo>
                    <a:pt x="17460" y="176"/>
                  </a:lnTo>
                  <a:lnTo>
                    <a:pt x="17452" y="173"/>
                  </a:lnTo>
                  <a:lnTo>
                    <a:pt x="17435" y="165"/>
                  </a:lnTo>
                  <a:lnTo>
                    <a:pt x="17417" y="156"/>
                  </a:lnTo>
                  <a:lnTo>
                    <a:pt x="17403" y="147"/>
                  </a:lnTo>
                  <a:lnTo>
                    <a:pt x="17438" y="115"/>
                  </a:lnTo>
                  <a:lnTo>
                    <a:pt x="17478" y="87"/>
                  </a:lnTo>
                  <a:lnTo>
                    <a:pt x="17521" y="64"/>
                  </a:lnTo>
                  <a:lnTo>
                    <a:pt x="17567" y="48"/>
                  </a:lnTo>
                  <a:lnTo>
                    <a:pt x="17567" y="15"/>
                  </a:lnTo>
                  <a:lnTo>
                    <a:pt x="17527" y="26"/>
                  </a:lnTo>
                  <a:lnTo>
                    <a:pt x="17465" y="55"/>
                  </a:lnTo>
                  <a:lnTo>
                    <a:pt x="17409" y="95"/>
                  </a:lnTo>
                  <a:lnTo>
                    <a:pt x="17361" y="143"/>
                  </a:lnTo>
                  <a:lnTo>
                    <a:pt x="17322" y="199"/>
                  </a:lnTo>
                  <a:lnTo>
                    <a:pt x="17292" y="262"/>
                  </a:lnTo>
                  <a:lnTo>
                    <a:pt x="17274" y="330"/>
                  </a:lnTo>
                  <a:lnTo>
                    <a:pt x="17267" y="402"/>
                  </a:lnTo>
                  <a:lnTo>
                    <a:pt x="17274" y="474"/>
                  </a:lnTo>
                  <a:lnTo>
                    <a:pt x="17292" y="542"/>
                  </a:lnTo>
                  <a:lnTo>
                    <a:pt x="17322" y="604"/>
                  </a:lnTo>
                  <a:lnTo>
                    <a:pt x="17361" y="660"/>
                  </a:lnTo>
                  <a:lnTo>
                    <a:pt x="17410" y="708"/>
                  </a:lnTo>
                  <a:lnTo>
                    <a:pt x="17465" y="748"/>
                  </a:lnTo>
                  <a:lnTo>
                    <a:pt x="17527" y="778"/>
                  </a:lnTo>
                  <a:lnTo>
                    <a:pt x="17595" y="796"/>
                  </a:lnTo>
                  <a:lnTo>
                    <a:pt x="17667" y="803"/>
                  </a:lnTo>
                  <a:lnTo>
                    <a:pt x="17738" y="796"/>
                  </a:lnTo>
                  <a:lnTo>
                    <a:pt x="17806" y="778"/>
                  </a:lnTo>
                  <a:lnTo>
                    <a:pt x="17827" y="768"/>
                  </a:lnTo>
                  <a:lnTo>
                    <a:pt x="17852" y="756"/>
                  </a:lnTo>
                  <a:lnTo>
                    <a:pt x="17868" y="748"/>
                  </a:lnTo>
                  <a:lnTo>
                    <a:pt x="17924" y="708"/>
                  </a:lnTo>
                  <a:lnTo>
                    <a:pt x="17972" y="660"/>
                  </a:lnTo>
                  <a:lnTo>
                    <a:pt x="17993" y="631"/>
                  </a:lnTo>
                  <a:lnTo>
                    <a:pt x="18011" y="604"/>
                  </a:lnTo>
                  <a:lnTo>
                    <a:pt x="18041" y="542"/>
                  </a:lnTo>
                  <a:lnTo>
                    <a:pt x="18059" y="474"/>
                  </a:lnTo>
                  <a:lnTo>
                    <a:pt x="18064" y="418"/>
                  </a:lnTo>
                  <a:lnTo>
                    <a:pt x="18066" y="402"/>
                  </a:lnTo>
                </a:path>
              </a:pathLst>
            </a:custGeom>
            <a:solidFill>
              <a:srgbClr val="C5CA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24" y="-7827"/>
              <a:ext cx="14012" cy="6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05" y="6507"/>
              <a:ext cx="1039" cy="10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12"/>
          <p:cNvGrpSpPr>
            <a:grpSpLocks/>
          </p:cNvGrpSpPr>
          <p:nvPr/>
        </p:nvGrpSpPr>
        <p:grpSpPr bwMode="auto">
          <a:xfrm>
            <a:off x="0" y="457200"/>
            <a:ext cx="533400" cy="47625"/>
            <a:chOff x="0" y="0"/>
            <a:chExt cx="841" cy="74"/>
          </a:xfrm>
        </p:grpSpPr>
        <p:sp>
          <p:nvSpPr>
            <p:cNvPr id="9" name="Line 13"/>
            <p:cNvSpPr>
              <a:spLocks noChangeShapeType="1"/>
            </p:cNvSpPr>
            <p:nvPr/>
          </p:nvSpPr>
          <p:spPr bwMode="auto">
            <a:xfrm>
              <a:off x="0" y="37"/>
              <a:ext cx="840" cy="0"/>
            </a:xfrm>
            <a:prstGeom prst="line">
              <a:avLst/>
            </a:prstGeom>
            <a:noFill/>
            <a:ln w="46458">
              <a:solidFill>
                <a:srgbClr val="D8DA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2067" name="image25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383" y="5839801"/>
            <a:ext cx="876300" cy="76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image26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2683" y="5881076"/>
            <a:ext cx="833438" cy="72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image27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36665" y="5871551"/>
            <a:ext cx="790575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image28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67815" y="5871551"/>
            <a:ext cx="833438" cy="72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image29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35121" y="5818369"/>
            <a:ext cx="939800" cy="83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image3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30825" y="5797732"/>
            <a:ext cx="962025" cy="85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0"/>
          <p:cNvSpPr>
            <a:spLocks noChangeArrowheads="1"/>
          </p:cNvSpPr>
          <p:nvPr/>
        </p:nvSpPr>
        <p:spPr bwMode="auto">
          <a:xfrm>
            <a:off x="266383" y="3908469"/>
            <a:ext cx="5517921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Информация со стороны граждан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22"/>
          <p:cNvSpPr>
            <a:spLocks noChangeArrowheads="1"/>
          </p:cNvSpPr>
          <p:nvPr/>
        </p:nvSpPr>
        <p:spPr bwMode="auto">
          <a:xfrm>
            <a:off x="9545638" y="-10700"/>
            <a:ext cx="184731" cy="1031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tabLst>
                <a:tab pos="12858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tabLst>
                <a:tab pos="12858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tabLst>
                <a:tab pos="12858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tabLst>
                <a:tab pos="12858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tabLst>
                <a:tab pos="12858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2858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2858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2858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2858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85875" algn="l"/>
              </a:tabLst>
            </a:pPr>
            <a:r>
              <a:rPr kumimoji="0" lang="ru-RU" altLang="ru-RU" sz="3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/>
            </a:r>
            <a:br>
              <a:rPr kumimoji="0" lang="ru-RU" altLang="ru-RU" sz="3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</a:br>
            <a:endParaRPr kumimoji="0" lang="ru-RU" alt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85875" algn="l"/>
              </a:tabLst>
            </a:pPr>
            <a:endParaRPr kumimoji="0" lang="en-US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234129" y="3908469"/>
            <a:ext cx="561716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tabLst>
                <a:tab pos="1285875" algn="l"/>
              </a:tabLst>
            </a:pPr>
            <a:r>
              <a:rPr lang="ru-RU" altLang="ru-RU" sz="2400" b="1" dirty="0">
                <a:solidFill>
                  <a:prstClr val="black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Устранение коррупционных рисков</a:t>
            </a:r>
            <a:endParaRPr lang="ru-RU" altLang="ru-RU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eaLnBrk="0" hangingPunct="0">
              <a:tabLst>
                <a:tab pos="1285875" algn="l"/>
              </a:tabLst>
            </a:pPr>
            <a:r>
              <a:rPr lang="ru-RU" altLang="ru-RU" sz="2400" b="1" dirty="0">
                <a:solidFill>
                  <a:prstClr val="black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Решено свыше 2200 обращений:</a:t>
            </a:r>
            <a:endParaRPr lang="ru-RU" altLang="ru-RU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eaLnBrk="0" hangingPunct="0">
              <a:tabLst>
                <a:tab pos="1285875" algn="l"/>
              </a:tabLst>
            </a:pPr>
            <a:r>
              <a:rPr lang="ru-RU" altLang="ru-RU" sz="2400" dirty="0" smtClean="0">
                <a:solidFill>
                  <a:prstClr val="black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- </a:t>
            </a:r>
            <a:r>
              <a:rPr lang="en-US" altLang="ru-RU" sz="2400" dirty="0" err="1" smtClean="0">
                <a:solidFill>
                  <a:prstClr val="black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ремонт</a:t>
            </a:r>
            <a:r>
              <a:rPr lang="en-US" altLang="ru-RU" sz="2400" dirty="0" smtClean="0">
                <a:solidFill>
                  <a:prstClr val="black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ru-RU" sz="2400" dirty="0" err="1">
                <a:solidFill>
                  <a:prstClr val="black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дорог</a:t>
            </a:r>
            <a:endParaRPr lang="ru-RU" altLang="ru-RU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eaLnBrk="0" hangingPunct="0">
              <a:tabLst>
                <a:tab pos="1285875" algn="l"/>
              </a:tabLst>
            </a:pPr>
            <a:r>
              <a:rPr lang="ru-RU" altLang="ru-RU" sz="2400" dirty="0" smtClean="0">
                <a:solidFill>
                  <a:prstClr val="black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- </a:t>
            </a:r>
            <a:r>
              <a:rPr lang="en-US" altLang="ru-RU" sz="2400" dirty="0" err="1" smtClean="0">
                <a:solidFill>
                  <a:prstClr val="black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вопросы</a:t>
            </a:r>
            <a:r>
              <a:rPr lang="en-US" altLang="ru-RU" sz="2400" dirty="0" smtClean="0">
                <a:solidFill>
                  <a:prstClr val="black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ru-RU" sz="2400" dirty="0">
                <a:solidFill>
                  <a:prstClr val="black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ЖКХ и </a:t>
            </a:r>
            <a:r>
              <a:rPr lang="en-US" altLang="ru-RU" sz="2400" dirty="0" err="1">
                <a:solidFill>
                  <a:prstClr val="black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др</a:t>
            </a:r>
            <a:r>
              <a:rPr lang="en-US" altLang="ru-RU" sz="2400" dirty="0">
                <a:solidFill>
                  <a:prstClr val="black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.</a:t>
            </a:r>
            <a:endParaRPr lang="ru-RU" altLang="ru-RU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eaLnBrk="0" hangingPunct="0">
              <a:tabLst>
                <a:tab pos="1285875" algn="l"/>
              </a:tabLst>
            </a:pPr>
            <a:r>
              <a:rPr lang="en-US" altLang="ru-RU" sz="2400" b="1" dirty="0" err="1">
                <a:solidFill>
                  <a:prstClr val="black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Повышение</a:t>
            </a:r>
            <a:r>
              <a:rPr lang="en-US" altLang="ru-RU" sz="2400" b="1" dirty="0">
                <a:solidFill>
                  <a:prstClr val="black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ru-RU" sz="2400" b="1" dirty="0" err="1">
                <a:solidFill>
                  <a:prstClr val="black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качества</a:t>
            </a:r>
            <a:r>
              <a:rPr lang="en-US" altLang="ru-RU" sz="2400" b="1" dirty="0">
                <a:solidFill>
                  <a:prstClr val="black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ru-RU" sz="2400" b="1" dirty="0" err="1">
                <a:solidFill>
                  <a:prstClr val="black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работы</a:t>
            </a:r>
            <a:endParaRPr lang="ru-RU" sz="2400" dirty="0"/>
          </a:p>
        </p:txBody>
      </p:sp>
      <p:grpSp>
        <p:nvGrpSpPr>
          <p:cNvPr id="11" name="Group 1"/>
          <p:cNvGrpSpPr>
            <a:grpSpLocks/>
          </p:cNvGrpSpPr>
          <p:nvPr/>
        </p:nvGrpSpPr>
        <p:grpSpPr bwMode="auto">
          <a:xfrm>
            <a:off x="0" y="457200"/>
            <a:ext cx="533400" cy="47625"/>
            <a:chOff x="0" y="0"/>
            <a:chExt cx="841" cy="74"/>
          </a:xfrm>
        </p:grpSpPr>
        <p:sp>
          <p:nvSpPr>
            <p:cNvPr id="14" name="Line 2"/>
            <p:cNvSpPr>
              <a:spLocks noChangeShapeType="1"/>
            </p:cNvSpPr>
            <p:nvPr/>
          </p:nvSpPr>
          <p:spPr bwMode="auto">
            <a:xfrm>
              <a:off x="0" y="37"/>
              <a:ext cx="840" cy="0"/>
            </a:xfrm>
            <a:prstGeom prst="line">
              <a:avLst/>
            </a:prstGeom>
            <a:noFill/>
            <a:ln w="46458">
              <a:solidFill>
                <a:srgbClr val="D8DA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9" name="Rectangle 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" name="Rectangle 10"/>
          <p:cNvSpPr>
            <a:spLocks noChangeArrowheads="1"/>
          </p:cNvSpPr>
          <p:nvPr/>
        </p:nvSpPr>
        <p:spPr bwMode="auto">
          <a:xfrm>
            <a:off x="418008" y="4370133"/>
            <a:ext cx="521467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о неудовлетворительной работе </a:t>
            </a:r>
            <a:r>
              <a:rPr kumimoji="0" lang="ru-RU" alt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акиматов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по благоустройству социально-значимых объектов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9545638" y="5048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/>
            </a:r>
            <a:b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709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3392" y="332656"/>
            <a:ext cx="11233248" cy="23876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«Интерактивная карта общественного контроля в Астане»</a:t>
            </a:r>
            <a:br>
              <a:rPr lang="ru-RU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2019: внедрение в других крупных городах страны</a:t>
            </a:r>
            <a:r>
              <a:rPr lang="ru-RU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7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27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27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024301"/>
            <a:ext cx="11943021" cy="4272013"/>
            <a:chOff x="1942" y="1022"/>
            <a:chExt cx="27076" cy="12806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" y="1022"/>
              <a:ext cx="24874" cy="12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AutoShape 4"/>
            <p:cNvSpPr>
              <a:spLocks/>
            </p:cNvSpPr>
            <p:nvPr/>
          </p:nvSpPr>
          <p:spPr bwMode="auto">
            <a:xfrm>
              <a:off x="4399" y="2427"/>
              <a:ext cx="22862" cy="11400"/>
            </a:xfrm>
            <a:custGeom>
              <a:avLst/>
              <a:gdLst>
                <a:gd name="T0" fmla="+- 0 12364 4399"/>
                <a:gd name="T1" fmla="*/ T0 w 22862"/>
                <a:gd name="T2" fmla="+- 0 2968 2428"/>
                <a:gd name="T3" fmla="*/ 2968 h 11400"/>
                <a:gd name="T4" fmla="+- 0 11777 4399"/>
                <a:gd name="T5" fmla="*/ T4 w 22862"/>
                <a:gd name="T6" fmla="+- 0 3168 2428"/>
                <a:gd name="T7" fmla="*/ 3168 h 11400"/>
                <a:gd name="T8" fmla="+- 0 10315 4399"/>
                <a:gd name="T9" fmla="*/ T8 w 22862"/>
                <a:gd name="T10" fmla="+- 0 3828 2428"/>
                <a:gd name="T11" fmla="*/ 3828 h 11400"/>
                <a:gd name="T12" fmla="+- 0 9616 4399"/>
                <a:gd name="T13" fmla="*/ T12 w 22862"/>
                <a:gd name="T14" fmla="+- 0 4248 2428"/>
                <a:gd name="T15" fmla="*/ 4248 h 11400"/>
                <a:gd name="T16" fmla="+- 0 9015 4399"/>
                <a:gd name="T17" fmla="*/ T16 w 22862"/>
                <a:gd name="T18" fmla="+- 0 4668 2428"/>
                <a:gd name="T19" fmla="*/ 4668 h 11400"/>
                <a:gd name="T20" fmla="+- 0 7949 4399"/>
                <a:gd name="T21" fmla="*/ T20 w 22862"/>
                <a:gd name="T22" fmla="+- 0 5568 2428"/>
                <a:gd name="T23" fmla="*/ 5568 h 11400"/>
                <a:gd name="T24" fmla="+- 0 7352 4399"/>
                <a:gd name="T25" fmla="*/ T24 w 22862"/>
                <a:gd name="T26" fmla="+- 0 6188 2428"/>
                <a:gd name="T27" fmla="*/ 6188 h 11400"/>
                <a:gd name="T28" fmla="+- 0 7033 4399"/>
                <a:gd name="T29" fmla="*/ T28 w 22862"/>
                <a:gd name="T30" fmla="+- 0 6548 2428"/>
                <a:gd name="T31" fmla="*/ 6548 h 11400"/>
                <a:gd name="T32" fmla="+- 0 6732 4399"/>
                <a:gd name="T33" fmla="*/ T32 w 22862"/>
                <a:gd name="T34" fmla="+- 0 6928 2428"/>
                <a:gd name="T35" fmla="*/ 6928 h 11400"/>
                <a:gd name="T36" fmla="+- 0 6449 4399"/>
                <a:gd name="T37" fmla="*/ T36 w 22862"/>
                <a:gd name="T38" fmla="+- 0 7308 2428"/>
                <a:gd name="T39" fmla="*/ 7308 h 11400"/>
                <a:gd name="T40" fmla="+- 0 6185 4399"/>
                <a:gd name="T41" fmla="*/ T40 w 22862"/>
                <a:gd name="T42" fmla="+- 0 7708 2428"/>
                <a:gd name="T43" fmla="*/ 7708 h 11400"/>
                <a:gd name="T44" fmla="+- 0 5939 4399"/>
                <a:gd name="T45" fmla="*/ T44 w 22862"/>
                <a:gd name="T46" fmla="+- 0 8108 2428"/>
                <a:gd name="T47" fmla="*/ 8108 h 11400"/>
                <a:gd name="T48" fmla="+- 0 5711 4399"/>
                <a:gd name="T49" fmla="*/ T48 w 22862"/>
                <a:gd name="T50" fmla="+- 0 8528 2428"/>
                <a:gd name="T51" fmla="*/ 8528 h 11400"/>
                <a:gd name="T52" fmla="+- 0 5502 4399"/>
                <a:gd name="T53" fmla="*/ T52 w 22862"/>
                <a:gd name="T54" fmla="+- 0 8948 2428"/>
                <a:gd name="T55" fmla="*/ 8948 h 11400"/>
                <a:gd name="T56" fmla="+- 0 5310 4399"/>
                <a:gd name="T57" fmla="*/ T56 w 22862"/>
                <a:gd name="T58" fmla="+- 0 9368 2428"/>
                <a:gd name="T59" fmla="*/ 9368 h 11400"/>
                <a:gd name="T60" fmla="+- 0 5137 4399"/>
                <a:gd name="T61" fmla="*/ T60 w 22862"/>
                <a:gd name="T62" fmla="+- 0 9808 2428"/>
                <a:gd name="T63" fmla="*/ 9808 h 11400"/>
                <a:gd name="T64" fmla="+- 0 4982 4399"/>
                <a:gd name="T65" fmla="*/ T64 w 22862"/>
                <a:gd name="T66" fmla="+- 0 10248 2428"/>
                <a:gd name="T67" fmla="*/ 10248 h 11400"/>
                <a:gd name="T68" fmla="+- 0 4846 4399"/>
                <a:gd name="T69" fmla="*/ T68 w 22862"/>
                <a:gd name="T70" fmla="+- 0 10688 2428"/>
                <a:gd name="T71" fmla="*/ 10688 h 11400"/>
                <a:gd name="T72" fmla="+- 0 4727 4399"/>
                <a:gd name="T73" fmla="*/ T72 w 22862"/>
                <a:gd name="T74" fmla="+- 0 11128 2428"/>
                <a:gd name="T75" fmla="*/ 11128 h 11400"/>
                <a:gd name="T76" fmla="+- 0 4627 4399"/>
                <a:gd name="T77" fmla="*/ T76 w 22862"/>
                <a:gd name="T78" fmla="+- 0 11568 2428"/>
                <a:gd name="T79" fmla="*/ 11568 h 11400"/>
                <a:gd name="T80" fmla="+- 0 4545 4399"/>
                <a:gd name="T81" fmla="*/ T80 w 22862"/>
                <a:gd name="T82" fmla="+- 0 12028 2428"/>
                <a:gd name="T83" fmla="*/ 12028 h 11400"/>
                <a:gd name="T84" fmla="+- 0 4481 4399"/>
                <a:gd name="T85" fmla="*/ T84 w 22862"/>
                <a:gd name="T86" fmla="+- 0 12488 2428"/>
                <a:gd name="T87" fmla="*/ 12488 h 11400"/>
                <a:gd name="T88" fmla="+- 0 4436 4399"/>
                <a:gd name="T89" fmla="*/ T88 w 22862"/>
                <a:gd name="T90" fmla="+- 0 12948 2428"/>
                <a:gd name="T91" fmla="*/ 12948 h 11400"/>
                <a:gd name="T92" fmla="+- 0 4408 4399"/>
                <a:gd name="T93" fmla="*/ T92 w 22862"/>
                <a:gd name="T94" fmla="+- 0 13388 2428"/>
                <a:gd name="T95" fmla="*/ 13388 h 11400"/>
                <a:gd name="T96" fmla="+- 0 4399 4399"/>
                <a:gd name="T97" fmla="*/ T96 w 22862"/>
                <a:gd name="T98" fmla="+- 0 13828 2428"/>
                <a:gd name="T99" fmla="*/ 13828 h 11400"/>
                <a:gd name="T100" fmla="+- 0 27255 4399"/>
                <a:gd name="T101" fmla="*/ T100 w 22862"/>
                <a:gd name="T102" fmla="+- 0 13468 2428"/>
                <a:gd name="T103" fmla="*/ 13468 h 11400"/>
                <a:gd name="T104" fmla="+- 0 27230 4399"/>
                <a:gd name="T105" fmla="*/ T104 w 22862"/>
                <a:gd name="T106" fmla="+- 0 13008 2428"/>
                <a:gd name="T107" fmla="*/ 13008 h 11400"/>
                <a:gd name="T108" fmla="+- 0 27188 4399"/>
                <a:gd name="T109" fmla="*/ T108 w 22862"/>
                <a:gd name="T110" fmla="+- 0 12568 2428"/>
                <a:gd name="T111" fmla="*/ 12568 h 11400"/>
                <a:gd name="T112" fmla="+- 0 27127 4399"/>
                <a:gd name="T113" fmla="*/ T112 w 22862"/>
                <a:gd name="T114" fmla="+- 0 12108 2428"/>
                <a:gd name="T115" fmla="*/ 12108 h 11400"/>
                <a:gd name="T116" fmla="+- 0 27048 4399"/>
                <a:gd name="T117" fmla="*/ T116 w 22862"/>
                <a:gd name="T118" fmla="+- 0 11648 2428"/>
                <a:gd name="T119" fmla="*/ 11648 h 11400"/>
                <a:gd name="T120" fmla="+- 0 26951 4399"/>
                <a:gd name="T121" fmla="*/ T120 w 22862"/>
                <a:gd name="T122" fmla="+- 0 11208 2428"/>
                <a:gd name="T123" fmla="*/ 11208 h 11400"/>
                <a:gd name="T124" fmla="+- 0 26835 4399"/>
                <a:gd name="T125" fmla="*/ T124 w 22862"/>
                <a:gd name="T126" fmla="+- 0 10748 2428"/>
                <a:gd name="T127" fmla="*/ 10748 h 11400"/>
                <a:gd name="T128" fmla="+- 0 26702 4399"/>
                <a:gd name="T129" fmla="*/ T128 w 22862"/>
                <a:gd name="T130" fmla="+- 0 10308 2428"/>
                <a:gd name="T131" fmla="*/ 10308 h 11400"/>
                <a:gd name="T132" fmla="+- 0 26550 4399"/>
                <a:gd name="T133" fmla="*/ T132 w 22862"/>
                <a:gd name="T134" fmla="+- 0 9868 2428"/>
                <a:gd name="T135" fmla="*/ 9868 h 11400"/>
                <a:gd name="T136" fmla="+- 0 26380 4399"/>
                <a:gd name="T137" fmla="*/ T136 w 22862"/>
                <a:gd name="T138" fmla="+- 0 9448 2428"/>
                <a:gd name="T139" fmla="*/ 9448 h 11400"/>
                <a:gd name="T140" fmla="+- 0 26192 4399"/>
                <a:gd name="T141" fmla="*/ T140 w 22862"/>
                <a:gd name="T142" fmla="+- 0 9028 2428"/>
                <a:gd name="T143" fmla="*/ 9028 h 11400"/>
                <a:gd name="T144" fmla="+- 0 25985 4399"/>
                <a:gd name="T145" fmla="*/ T144 w 22862"/>
                <a:gd name="T146" fmla="+- 0 8608 2428"/>
                <a:gd name="T147" fmla="*/ 8608 h 11400"/>
                <a:gd name="T148" fmla="+- 0 25760 4399"/>
                <a:gd name="T149" fmla="*/ T148 w 22862"/>
                <a:gd name="T150" fmla="+- 0 8188 2428"/>
                <a:gd name="T151" fmla="*/ 8188 h 11400"/>
                <a:gd name="T152" fmla="+- 0 25517 4399"/>
                <a:gd name="T153" fmla="*/ T152 w 22862"/>
                <a:gd name="T154" fmla="+- 0 7788 2428"/>
                <a:gd name="T155" fmla="*/ 7788 h 11400"/>
                <a:gd name="T156" fmla="+- 0 25256 4399"/>
                <a:gd name="T157" fmla="*/ T156 w 22862"/>
                <a:gd name="T158" fmla="+- 0 7388 2428"/>
                <a:gd name="T159" fmla="*/ 7388 h 11400"/>
                <a:gd name="T160" fmla="+- 0 24976 4399"/>
                <a:gd name="T161" fmla="*/ T160 w 22862"/>
                <a:gd name="T162" fmla="+- 0 6988 2428"/>
                <a:gd name="T163" fmla="*/ 6988 h 11400"/>
                <a:gd name="T164" fmla="+- 0 24679 4399"/>
                <a:gd name="T165" fmla="*/ T164 w 22862"/>
                <a:gd name="T166" fmla="+- 0 6608 2428"/>
                <a:gd name="T167" fmla="*/ 6608 h 11400"/>
                <a:gd name="T168" fmla="+- 0 24363 4399"/>
                <a:gd name="T169" fmla="*/ T168 w 22862"/>
                <a:gd name="T170" fmla="+- 0 6248 2428"/>
                <a:gd name="T171" fmla="*/ 6248 h 11400"/>
                <a:gd name="T172" fmla="+- 0 23778 4399"/>
                <a:gd name="T173" fmla="*/ T172 w 22862"/>
                <a:gd name="T174" fmla="+- 0 5648 2428"/>
                <a:gd name="T175" fmla="*/ 5648 h 11400"/>
                <a:gd name="T176" fmla="+- 0 22937 4399"/>
                <a:gd name="T177" fmla="*/ T176 w 22862"/>
                <a:gd name="T178" fmla="+- 0 4908 2428"/>
                <a:gd name="T179" fmla="*/ 4908 h 11400"/>
                <a:gd name="T180" fmla="+- 0 22120 4399"/>
                <a:gd name="T181" fmla="*/ T180 w 22862"/>
                <a:gd name="T182" fmla="+- 0 4308 2428"/>
                <a:gd name="T183" fmla="*/ 4308 h 11400"/>
                <a:gd name="T184" fmla="+- 0 21423 4399"/>
                <a:gd name="T185" fmla="*/ T184 w 22862"/>
                <a:gd name="T186" fmla="+- 0 3888 2428"/>
                <a:gd name="T187" fmla="*/ 3888 h 11400"/>
                <a:gd name="T188" fmla="+- 0 19966 4399"/>
                <a:gd name="T189" fmla="*/ T188 w 22862"/>
                <a:gd name="T190" fmla="+- 0 3188 2428"/>
                <a:gd name="T191" fmla="*/ 3188 h 11400"/>
                <a:gd name="T192" fmla="+- 0 19465 4399"/>
                <a:gd name="T193" fmla="*/ T192 w 22862"/>
                <a:gd name="T194" fmla="+- 0 3008 2428"/>
                <a:gd name="T195" fmla="*/ 3008 h 11400"/>
                <a:gd name="T196" fmla="+- 0 17580 4399"/>
                <a:gd name="T197" fmla="*/ T196 w 22862"/>
                <a:gd name="T198" fmla="+- 0 2548 2428"/>
                <a:gd name="T199" fmla="*/ 2548 h 11400"/>
                <a:gd name="T200" fmla="+- 0 14254 4399"/>
                <a:gd name="T201" fmla="*/ T200 w 22862"/>
                <a:gd name="T202" fmla="+- 0 2528 2428"/>
                <a:gd name="T203" fmla="*/ 2528 h 11400"/>
                <a:gd name="T204" fmla="+- 0 14341 4399"/>
                <a:gd name="T205" fmla="*/ T204 w 22862"/>
                <a:gd name="T206" fmla="+- 0 2528 2428"/>
                <a:gd name="T207" fmla="*/ 2528 h 11400"/>
                <a:gd name="T208" fmla="+- 0 17144 4399"/>
                <a:gd name="T209" fmla="*/ T208 w 22862"/>
                <a:gd name="T210" fmla="+- 0 2508 2428"/>
                <a:gd name="T211" fmla="*/ 2508 h 11400"/>
                <a:gd name="T212" fmla="+- 0 16882 4399"/>
                <a:gd name="T213" fmla="*/ T212 w 22862"/>
                <a:gd name="T214" fmla="+- 0 2468 2428"/>
                <a:gd name="T215" fmla="*/ 2468 h 11400"/>
                <a:gd name="T216" fmla="+- 0 16356 4399"/>
                <a:gd name="T217" fmla="*/ T216 w 22862"/>
                <a:gd name="T218" fmla="+- 0 2428 2428"/>
                <a:gd name="T219" fmla="*/ 2428 h 114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</a:cxnLst>
              <a:rect l="0" t="0" r="r" b="b"/>
              <a:pathLst>
                <a:path w="22862" h="11400">
                  <a:moveTo>
                    <a:pt x="13528" y="180"/>
                  </a:moveTo>
                  <a:lnTo>
                    <a:pt x="9334" y="180"/>
                  </a:lnTo>
                  <a:lnTo>
                    <a:pt x="8304" y="420"/>
                  </a:lnTo>
                  <a:lnTo>
                    <a:pt x="8219" y="460"/>
                  </a:lnTo>
                  <a:lnTo>
                    <a:pt x="8049" y="500"/>
                  </a:lnTo>
                  <a:lnTo>
                    <a:pt x="7965" y="540"/>
                  </a:lnTo>
                  <a:lnTo>
                    <a:pt x="7796" y="580"/>
                  </a:lnTo>
                  <a:lnTo>
                    <a:pt x="7712" y="620"/>
                  </a:lnTo>
                  <a:lnTo>
                    <a:pt x="7628" y="640"/>
                  </a:lnTo>
                  <a:lnTo>
                    <a:pt x="7545" y="680"/>
                  </a:lnTo>
                  <a:lnTo>
                    <a:pt x="7461" y="700"/>
                  </a:lnTo>
                  <a:lnTo>
                    <a:pt x="7378" y="740"/>
                  </a:lnTo>
                  <a:lnTo>
                    <a:pt x="7295" y="760"/>
                  </a:lnTo>
                  <a:lnTo>
                    <a:pt x="7129" y="840"/>
                  </a:lnTo>
                  <a:lnTo>
                    <a:pt x="7047" y="860"/>
                  </a:lnTo>
                  <a:lnTo>
                    <a:pt x="6801" y="980"/>
                  </a:lnTo>
                  <a:lnTo>
                    <a:pt x="6719" y="1000"/>
                  </a:lnTo>
                  <a:lnTo>
                    <a:pt x="5916" y="1400"/>
                  </a:lnTo>
                  <a:lnTo>
                    <a:pt x="5838" y="1460"/>
                  </a:lnTo>
                  <a:lnTo>
                    <a:pt x="5603" y="1580"/>
                  </a:lnTo>
                  <a:lnTo>
                    <a:pt x="5525" y="1640"/>
                  </a:lnTo>
                  <a:lnTo>
                    <a:pt x="5448" y="1680"/>
                  </a:lnTo>
                  <a:lnTo>
                    <a:pt x="5371" y="1740"/>
                  </a:lnTo>
                  <a:lnTo>
                    <a:pt x="5217" y="1820"/>
                  </a:lnTo>
                  <a:lnTo>
                    <a:pt x="5141" y="1880"/>
                  </a:lnTo>
                  <a:lnTo>
                    <a:pt x="5065" y="1920"/>
                  </a:lnTo>
                  <a:lnTo>
                    <a:pt x="4914" y="2040"/>
                  </a:lnTo>
                  <a:lnTo>
                    <a:pt x="4839" y="2080"/>
                  </a:lnTo>
                  <a:lnTo>
                    <a:pt x="4690" y="2200"/>
                  </a:lnTo>
                  <a:lnTo>
                    <a:pt x="4616" y="2240"/>
                  </a:lnTo>
                  <a:lnTo>
                    <a:pt x="4324" y="2480"/>
                  </a:lnTo>
                  <a:lnTo>
                    <a:pt x="4252" y="2520"/>
                  </a:lnTo>
                  <a:lnTo>
                    <a:pt x="4180" y="2580"/>
                  </a:lnTo>
                  <a:lnTo>
                    <a:pt x="3896" y="2820"/>
                  </a:lnTo>
                  <a:lnTo>
                    <a:pt x="3826" y="2900"/>
                  </a:lnTo>
                  <a:lnTo>
                    <a:pt x="3550" y="3140"/>
                  </a:lnTo>
                  <a:lnTo>
                    <a:pt x="3483" y="3220"/>
                  </a:lnTo>
                  <a:lnTo>
                    <a:pt x="3348" y="3340"/>
                  </a:lnTo>
                  <a:lnTo>
                    <a:pt x="3290" y="3400"/>
                  </a:lnTo>
                  <a:lnTo>
                    <a:pt x="3175" y="3520"/>
                  </a:lnTo>
                  <a:lnTo>
                    <a:pt x="3063" y="3640"/>
                  </a:lnTo>
                  <a:lnTo>
                    <a:pt x="2953" y="3760"/>
                  </a:lnTo>
                  <a:lnTo>
                    <a:pt x="2898" y="3820"/>
                  </a:lnTo>
                  <a:lnTo>
                    <a:pt x="2844" y="3880"/>
                  </a:lnTo>
                  <a:lnTo>
                    <a:pt x="2791" y="3940"/>
                  </a:lnTo>
                  <a:lnTo>
                    <a:pt x="2738" y="4000"/>
                  </a:lnTo>
                  <a:lnTo>
                    <a:pt x="2686" y="4060"/>
                  </a:lnTo>
                  <a:lnTo>
                    <a:pt x="2634" y="4120"/>
                  </a:lnTo>
                  <a:lnTo>
                    <a:pt x="2582" y="4180"/>
                  </a:lnTo>
                  <a:lnTo>
                    <a:pt x="2531" y="4260"/>
                  </a:lnTo>
                  <a:lnTo>
                    <a:pt x="2481" y="4320"/>
                  </a:lnTo>
                  <a:lnTo>
                    <a:pt x="2431" y="4380"/>
                  </a:lnTo>
                  <a:lnTo>
                    <a:pt x="2382" y="4440"/>
                  </a:lnTo>
                  <a:lnTo>
                    <a:pt x="2333" y="4500"/>
                  </a:lnTo>
                  <a:lnTo>
                    <a:pt x="2285" y="4560"/>
                  </a:lnTo>
                  <a:lnTo>
                    <a:pt x="2237" y="4640"/>
                  </a:lnTo>
                  <a:lnTo>
                    <a:pt x="2189" y="4700"/>
                  </a:lnTo>
                  <a:lnTo>
                    <a:pt x="2143" y="4760"/>
                  </a:lnTo>
                  <a:lnTo>
                    <a:pt x="2096" y="4820"/>
                  </a:lnTo>
                  <a:lnTo>
                    <a:pt x="2050" y="4880"/>
                  </a:lnTo>
                  <a:lnTo>
                    <a:pt x="2005" y="4960"/>
                  </a:lnTo>
                  <a:lnTo>
                    <a:pt x="1960" y="5020"/>
                  </a:lnTo>
                  <a:lnTo>
                    <a:pt x="1916" y="5080"/>
                  </a:lnTo>
                  <a:lnTo>
                    <a:pt x="1872" y="5160"/>
                  </a:lnTo>
                  <a:lnTo>
                    <a:pt x="1829" y="5220"/>
                  </a:lnTo>
                  <a:lnTo>
                    <a:pt x="1786" y="5280"/>
                  </a:lnTo>
                  <a:lnTo>
                    <a:pt x="1744" y="5360"/>
                  </a:lnTo>
                  <a:lnTo>
                    <a:pt x="1702" y="5420"/>
                  </a:lnTo>
                  <a:lnTo>
                    <a:pt x="1661" y="5480"/>
                  </a:lnTo>
                  <a:lnTo>
                    <a:pt x="1620" y="5560"/>
                  </a:lnTo>
                  <a:lnTo>
                    <a:pt x="1580" y="5620"/>
                  </a:lnTo>
                  <a:lnTo>
                    <a:pt x="1540" y="5680"/>
                  </a:lnTo>
                  <a:lnTo>
                    <a:pt x="1501" y="5760"/>
                  </a:lnTo>
                  <a:lnTo>
                    <a:pt x="1462" y="5820"/>
                  </a:lnTo>
                  <a:lnTo>
                    <a:pt x="1424" y="5900"/>
                  </a:lnTo>
                  <a:lnTo>
                    <a:pt x="1386" y="5960"/>
                  </a:lnTo>
                  <a:lnTo>
                    <a:pt x="1349" y="6040"/>
                  </a:lnTo>
                  <a:lnTo>
                    <a:pt x="1312" y="6100"/>
                  </a:lnTo>
                  <a:lnTo>
                    <a:pt x="1276" y="6180"/>
                  </a:lnTo>
                  <a:lnTo>
                    <a:pt x="1240" y="6240"/>
                  </a:lnTo>
                  <a:lnTo>
                    <a:pt x="1205" y="6320"/>
                  </a:lnTo>
                  <a:lnTo>
                    <a:pt x="1171" y="6380"/>
                  </a:lnTo>
                  <a:lnTo>
                    <a:pt x="1136" y="6460"/>
                  </a:lnTo>
                  <a:lnTo>
                    <a:pt x="1103" y="6520"/>
                  </a:lnTo>
                  <a:lnTo>
                    <a:pt x="1070" y="6600"/>
                  </a:lnTo>
                  <a:lnTo>
                    <a:pt x="1037" y="6660"/>
                  </a:lnTo>
                  <a:lnTo>
                    <a:pt x="1005" y="6740"/>
                  </a:lnTo>
                  <a:lnTo>
                    <a:pt x="973" y="6800"/>
                  </a:lnTo>
                  <a:lnTo>
                    <a:pt x="942" y="6880"/>
                  </a:lnTo>
                  <a:lnTo>
                    <a:pt x="911" y="6940"/>
                  </a:lnTo>
                  <a:lnTo>
                    <a:pt x="881" y="7020"/>
                  </a:lnTo>
                  <a:lnTo>
                    <a:pt x="852" y="7080"/>
                  </a:lnTo>
                  <a:lnTo>
                    <a:pt x="822" y="7160"/>
                  </a:lnTo>
                  <a:lnTo>
                    <a:pt x="794" y="7240"/>
                  </a:lnTo>
                  <a:lnTo>
                    <a:pt x="766" y="7300"/>
                  </a:lnTo>
                  <a:lnTo>
                    <a:pt x="738" y="7380"/>
                  </a:lnTo>
                  <a:lnTo>
                    <a:pt x="711" y="7440"/>
                  </a:lnTo>
                  <a:lnTo>
                    <a:pt x="685" y="7520"/>
                  </a:lnTo>
                  <a:lnTo>
                    <a:pt x="658" y="7600"/>
                  </a:lnTo>
                  <a:lnTo>
                    <a:pt x="633" y="7660"/>
                  </a:lnTo>
                  <a:lnTo>
                    <a:pt x="608" y="7740"/>
                  </a:lnTo>
                  <a:lnTo>
                    <a:pt x="583" y="7820"/>
                  </a:lnTo>
                  <a:lnTo>
                    <a:pt x="559" y="7880"/>
                  </a:lnTo>
                  <a:lnTo>
                    <a:pt x="536" y="7960"/>
                  </a:lnTo>
                  <a:lnTo>
                    <a:pt x="513" y="8040"/>
                  </a:lnTo>
                  <a:lnTo>
                    <a:pt x="490" y="8100"/>
                  </a:lnTo>
                  <a:lnTo>
                    <a:pt x="468" y="8180"/>
                  </a:lnTo>
                  <a:lnTo>
                    <a:pt x="447" y="8260"/>
                  </a:lnTo>
                  <a:lnTo>
                    <a:pt x="426" y="8320"/>
                  </a:lnTo>
                  <a:lnTo>
                    <a:pt x="405" y="8400"/>
                  </a:lnTo>
                  <a:lnTo>
                    <a:pt x="385" y="8480"/>
                  </a:lnTo>
                  <a:lnTo>
                    <a:pt x="366" y="8560"/>
                  </a:lnTo>
                  <a:lnTo>
                    <a:pt x="347" y="8620"/>
                  </a:lnTo>
                  <a:lnTo>
                    <a:pt x="328" y="8700"/>
                  </a:lnTo>
                  <a:lnTo>
                    <a:pt x="310" y="8780"/>
                  </a:lnTo>
                  <a:lnTo>
                    <a:pt x="293" y="8840"/>
                  </a:lnTo>
                  <a:lnTo>
                    <a:pt x="276" y="8920"/>
                  </a:lnTo>
                  <a:lnTo>
                    <a:pt x="259" y="9000"/>
                  </a:lnTo>
                  <a:lnTo>
                    <a:pt x="243" y="9080"/>
                  </a:lnTo>
                  <a:lnTo>
                    <a:pt x="228" y="9140"/>
                  </a:lnTo>
                  <a:lnTo>
                    <a:pt x="213" y="9220"/>
                  </a:lnTo>
                  <a:lnTo>
                    <a:pt x="199" y="9300"/>
                  </a:lnTo>
                  <a:lnTo>
                    <a:pt x="185" y="9380"/>
                  </a:lnTo>
                  <a:lnTo>
                    <a:pt x="171" y="9460"/>
                  </a:lnTo>
                  <a:lnTo>
                    <a:pt x="158" y="9520"/>
                  </a:lnTo>
                  <a:lnTo>
                    <a:pt x="146" y="9600"/>
                  </a:lnTo>
                  <a:lnTo>
                    <a:pt x="134" y="9680"/>
                  </a:lnTo>
                  <a:lnTo>
                    <a:pt x="123" y="9760"/>
                  </a:lnTo>
                  <a:lnTo>
                    <a:pt x="112" y="9820"/>
                  </a:lnTo>
                  <a:lnTo>
                    <a:pt x="101" y="9900"/>
                  </a:lnTo>
                  <a:lnTo>
                    <a:pt x="92" y="9980"/>
                  </a:lnTo>
                  <a:lnTo>
                    <a:pt x="82" y="10060"/>
                  </a:lnTo>
                  <a:lnTo>
                    <a:pt x="73" y="10140"/>
                  </a:lnTo>
                  <a:lnTo>
                    <a:pt x="65" y="10200"/>
                  </a:lnTo>
                  <a:lnTo>
                    <a:pt x="57" y="10280"/>
                  </a:lnTo>
                  <a:lnTo>
                    <a:pt x="50" y="10360"/>
                  </a:lnTo>
                  <a:lnTo>
                    <a:pt x="43" y="10440"/>
                  </a:lnTo>
                  <a:lnTo>
                    <a:pt x="37" y="10520"/>
                  </a:lnTo>
                  <a:lnTo>
                    <a:pt x="31" y="10580"/>
                  </a:lnTo>
                  <a:lnTo>
                    <a:pt x="25" y="10660"/>
                  </a:lnTo>
                  <a:lnTo>
                    <a:pt x="21" y="10740"/>
                  </a:lnTo>
                  <a:lnTo>
                    <a:pt x="16" y="10820"/>
                  </a:lnTo>
                  <a:lnTo>
                    <a:pt x="13" y="10900"/>
                  </a:lnTo>
                  <a:lnTo>
                    <a:pt x="9" y="10960"/>
                  </a:lnTo>
                  <a:lnTo>
                    <a:pt x="7" y="11040"/>
                  </a:lnTo>
                  <a:lnTo>
                    <a:pt x="4" y="11120"/>
                  </a:lnTo>
                  <a:lnTo>
                    <a:pt x="2" y="11200"/>
                  </a:lnTo>
                  <a:lnTo>
                    <a:pt x="1" y="11280"/>
                  </a:lnTo>
                  <a:lnTo>
                    <a:pt x="0" y="11340"/>
                  </a:lnTo>
                  <a:lnTo>
                    <a:pt x="0" y="11400"/>
                  </a:lnTo>
                  <a:lnTo>
                    <a:pt x="22862" y="11400"/>
                  </a:lnTo>
                  <a:lnTo>
                    <a:pt x="22862" y="11340"/>
                  </a:lnTo>
                  <a:lnTo>
                    <a:pt x="22861" y="11280"/>
                  </a:lnTo>
                  <a:lnTo>
                    <a:pt x="22860" y="11200"/>
                  </a:lnTo>
                  <a:lnTo>
                    <a:pt x="22858" y="11120"/>
                  </a:lnTo>
                  <a:lnTo>
                    <a:pt x="22856" y="11040"/>
                  </a:lnTo>
                  <a:lnTo>
                    <a:pt x="22853" y="10960"/>
                  </a:lnTo>
                  <a:lnTo>
                    <a:pt x="22850" y="10900"/>
                  </a:lnTo>
                  <a:lnTo>
                    <a:pt x="22846" y="10820"/>
                  </a:lnTo>
                  <a:lnTo>
                    <a:pt x="22841" y="10740"/>
                  </a:lnTo>
                  <a:lnTo>
                    <a:pt x="22837" y="10660"/>
                  </a:lnTo>
                  <a:lnTo>
                    <a:pt x="22831" y="10580"/>
                  </a:lnTo>
                  <a:lnTo>
                    <a:pt x="22825" y="10520"/>
                  </a:lnTo>
                  <a:lnTo>
                    <a:pt x="22819" y="10440"/>
                  </a:lnTo>
                  <a:lnTo>
                    <a:pt x="22812" y="10360"/>
                  </a:lnTo>
                  <a:lnTo>
                    <a:pt x="22805" y="10280"/>
                  </a:lnTo>
                  <a:lnTo>
                    <a:pt x="22797" y="10200"/>
                  </a:lnTo>
                  <a:lnTo>
                    <a:pt x="22789" y="10140"/>
                  </a:lnTo>
                  <a:lnTo>
                    <a:pt x="22780" y="10060"/>
                  </a:lnTo>
                  <a:lnTo>
                    <a:pt x="22771" y="9980"/>
                  </a:lnTo>
                  <a:lnTo>
                    <a:pt x="22761" y="9900"/>
                  </a:lnTo>
                  <a:lnTo>
                    <a:pt x="22750" y="9820"/>
                  </a:lnTo>
                  <a:lnTo>
                    <a:pt x="22739" y="9760"/>
                  </a:lnTo>
                  <a:lnTo>
                    <a:pt x="22728" y="9680"/>
                  </a:lnTo>
                  <a:lnTo>
                    <a:pt x="22716" y="9600"/>
                  </a:lnTo>
                  <a:lnTo>
                    <a:pt x="22704" y="9520"/>
                  </a:lnTo>
                  <a:lnTo>
                    <a:pt x="22691" y="9460"/>
                  </a:lnTo>
                  <a:lnTo>
                    <a:pt x="22677" y="9380"/>
                  </a:lnTo>
                  <a:lnTo>
                    <a:pt x="22663" y="9300"/>
                  </a:lnTo>
                  <a:lnTo>
                    <a:pt x="22649" y="9220"/>
                  </a:lnTo>
                  <a:lnTo>
                    <a:pt x="22634" y="9140"/>
                  </a:lnTo>
                  <a:lnTo>
                    <a:pt x="22619" y="9080"/>
                  </a:lnTo>
                  <a:lnTo>
                    <a:pt x="22603" y="9000"/>
                  </a:lnTo>
                  <a:lnTo>
                    <a:pt x="22586" y="8920"/>
                  </a:lnTo>
                  <a:lnTo>
                    <a:pt x="22569" y="8840"/>
                  </a:lnTo>
                  <a:lnTo>
                    <a:pt x="22552" y="8780"/>
                  </a:lnTo>
                  <a:lnTo>
                    <a:pt x="22534" y="8700"/>
                  </a:lnTo>
                  <a:lnTo>
                    <a:pt x="22515" y="8620"/>
                  </a:lnTo>
                  <a:lnTo>
                    <a:pt x="22496" y="8560"/>
                  </a:lnTo>
                  <a:lnTo>
                    <a:pt x="22477" y="8480"/>
                  </a:lnTo>
                  <a:lnTo>
                    <a:pt x="22457" y="8400"/>
                  </a:lnTo>
                  <a:lnTo>
                    <a:pt x="22436" y="8320"/>
                  </a:lnTo>
                  <a:lnTo>
                    <a:pt x="22415" y="8260"/>
                  </a:lnTo>
                  <a:lnTo>
                    <a:pt x="22394" y="8180"/>
                  </a:lnTo>
                  <a:lnTo>
                    <a:pt x="22372" y="8100"/>
                  </a:lnTo>
                  <a:lnTo>
                    <a:pt x="22349" y="8040"/>
                  </a:lnTo>
                  <a:lnTo>
                    <a:pt x="22326" y="7960"/>
                  </a:lnTo>
                  <a:lnTo>
                    <a:pt x="22303" y="7880"/>
                  </a:lnTo>
                  <a:lnTo>
                    <a:pt x="22279" y="7820"/>
                  </a:lnTo>
                  <a:lnTo>
                    <a:pt x="22254" y="7740"/>
                  </a:lnTo>
                  <a:lnTo>
                    <a:pt x="22229" y="7660"/>
                  </a:lnTo>
                  <a:lnTo>
                    <a:pt x="22204" y="7600"/>
                  </a:lnTo>
                  <a:lnTo>
                    <a:pt x="22178" y="7520"/>
                  </a:lnTo>
                  <a:lnTo>
                    <a:pt x="22151" y="7440"/>
                  </a:lnTo>
                  <a:lnTo>
                    <a:pt x="22124" y="7380"/>
                  </a:lnTo>
                  <a:lnTo>
                    <a:pt x="22096" y="7300"/>
                  </a:lnTo>
                  <a:lnTo>
                    <a:pt x="22068" y="7240"/>
                  </a:lnTo>
                  <a:lnTo>
                    <a:pt x="22040" y="7160"/>
                  </a:lnTo>
                  <a:lnTo>
                    <a:pt x="22010" y="7080"/>
                  </a:lnTo>
                  <a:lnTo>
                    <a:pt x="21981" y="7020"/>
                  </a:lnTo>
                  <a:lnTo>
                    <a:pt x="21951" y="6940"/>
                  </a:lnTo>
                  <a:lnTo>
                    <a:pt x="21920" y="6880"/>
                  </a:lnTo>
                  <a:lnTo>
                    <a:pt x="21889" y="6800"/>
                  </a:lnTo>
                  <a:lnTo>
                    <a:pt x="21857" y="6740"/>
                  </a:lnTo>
                  <a:lnTo>
                    <a:pt x="21825" y="6660"/>
                  </a:lnTo>
                  <a:lnTo>
                    <a:pt x="21793" y="6600"/>
                  </a:lnTo>
                  <a:lnTo>
                    <a:pt x="21759" y="6520"/>
                  </a:lnTo>
                  <a:lnTo>
                    <a:pt x="21726" y="6460"/>
                  </a:lnTo>
                  <a:lnTo>
                    <a:pt x="21692" y="6380"/>
                  </a:lnTo>
                  <a:lnTo>
                    <a:pt x="21657" y="6320"/>
                  </a:lnTo>
                  <a:lnTo>
                    <a:pt x="21622" y="6240"/>
                  </a:lnTo>
                  <a:lnTo>
                    <a:pt x="21586" y="6180"/>
                  </a:lnTo>
                  <a:lnTo>
                    <a:pt x="21550" y="6100"/>
                  </a:lnTo>
                  <a:lnTo>
                    <a:pt x="21513" y="6040"/>
                  </a:lnTo>
                  <a:lnTo>
                    <a:pt x="21476" y="5960"/>
                  </a:lnTo>
                  <a:lnTo>
                    <a:pt x="21438" y="5900"/>
                  </a:lnTo>
                  <a:lnTo>
                    <a:pt x="21400" y="5820"/>
                  </a:lnTo>
                  <a:lnTo>
                    <a:pt x="21361" y="5760"/>
                  </a:lnTo>
                  <a:lnTo>
                    <a:pt x="21322" y="5680"/>
                  </a:lnTo>
                  <a:lnTo>
                    <a:pt x="21282" y="5620"/>
                  </a:lnTo>
                  <a:lnTo>
                    <a:pt x="21242" y="5560"/>
                  </a:lnTo>
                  <a:lnTo>
                    <a:pt x="21201" y="5480"/>
                  </a:lnTo>
                  <a:lnTo>
                    <a:pt x="21160" y="5420"/>
                  </a:lnTo>
                  <a:lnTo>
                    <a:pt x="21118" y="5360"/>
                  </a:lnTo>
                  <a:lnTo>
                    <a:pt x="21076" y="5280"/>
                  </a:lnTo>
                  <a:lnTo>
                    <a:pt x="21033" y="5220"/>
                  </a:lnTo>
                  <a:lnTo>
                    <a:pt x="20990" y="5160"/>
                  </a:lnTo>
                  <a:lnTo>
                    <a:pt x="20946" y="5080"/>
                  </a:lnTo>
                  <a:lnTo>
                    <a:pt x="20902" y="5020"/>
                  </a:lnTo>
                  <a:lnTo>
                    <a:pt x="20857" y="4960"/>
                  </a:lnTo>
                  <a:lnTo>
                    <a:pt x="20812" y="4880"/>
                  </a:lnTo>
                  <a:lnTo>
                    <a:pt x="20766" y="4820"/>
                  </a:lnTo>
                  <a:lnTo>
                    <a:pt x="20719" y="4760"/>
                  </a:lnTo>
                  <a:lnTo>
                    <a:pt x="20673" y="4700"/>
                  </a:lnTo>
                  <a:lnTo>
                    <a:pt x="20625" y="4640"/>
                  </a:lnTo>
                  <a:lnTo>
                    <a:pt x="20577" y="4560"/>
                  </a:lnTo>
                  <a:lnTo>
                    <a:pt x="20529" y="4500"/>
                  </a:lnTo>
                  <a:lnTo>
                    <a:pt x="20480" y="4440"/>
                  </a:lnTo>
                  <a:lnTo>
                    <a:pt x="20431" y="4380"/>
                  </a:lnTo>
                  <a:lnTo>
                    <a:pt x="20381" y="4320"/>
                  </a:lnTo>
                  <a:lnTo>
                    <a:pt x="20331" y="4260"/>
                  </a:lnTo>
                  <a:lnTo>
                    <a:pt x="20280" y="4180"/>
                  </a:lnTo>
                  <a:lnTo>
                    <a:pt x="20228" y="4120"/>
                  </a:lnTo>
                  <a:lnTo>
                    <a:pt x="20176" y="4060"/>
                  </a:lnTo>
                  <a:lnTo>
                    <a:pt x="20124" y="4000"/>
                  </a:lnTo>
                  <a:lnTo>
                    <a:pt x="20071" y="3940"/>
                  </a:lnTo>
                  <a:lnTo>
                    <a:pt x="20018" y="3880"/>
                  </a:lnTo>
                  <a:lnTo>
                    <a:pt x="19964" y="3820"/>
                  </a:lnTo>
                  <a:lnTo>
                    <a:pt x="19909" y="3760"/>
                  </a:lnTo>
                  <a:lnTo>
                    <a:pt x="19799" y="3640"/>
                  </a:lnTo>
                  <a:lnTo>
                    <a:pt x="19687" y="3520"/>
                  </a:lnTo>
                  <a:lnTo>
                    <a:pt x="19572" y="3400"/>
                  </a:lnTo>
                  <a:lnTo>
                    <a:pt x="19514" y="3340"/>
                  </a:lnTo>
                  <a:lnTo>
                    <a:pt x="19379" y="3220"/>
                  </a:lnTo>
                  <a:lnTo>
                    <a:pt x="19311" y="3140"/>
                  </a:lnTo>
                  <a:lnTo>
                    <a:pt x="19036" y="2900"/>
                  </a:lnTo>
                  <a:lnTo>
                    <a:pt x="18966" y="2820"/>
                  </a:lnTo>
                  <a:lnTo>
                    <a:pt x="18682" y="2580"/>
                  </a:lnTo>
                  <a:lnTo>
                    <a:pt x="18610" y="2520"/>
                  </a:lnTo>
                  <a:lnTo>
                    <a:pt x="18538" y="2480"/>
                  </a:lnTo>
                  <a:lnTo>
                    <a:pt x="18246" y="2240"/>
                  </a:lnTo>
                  <a:lnTo>
                    <a:pt x="18172" y="2200"/>
                  </a:lnTo>
                  <a:lnTo>
                    <a:pt x="18023" y="2080"/>
                  </a:lnTo>
                  <a:lnTo>
                    <a:pt x="17948" y="2040"/>
                  </a:lnTo>
                  <a:lnTo>
                    <a:pt x="17797" y="1920"/>
                  </a:lnTo>
                  <a:lnTo>
                    <a:pt x="17721" y="1880"/>
                  </a:lnTo>
                  <a:lnTo>
                    <a:pt x="17645" y="1820"/>
                  </a:lnTo>
                  <a:lnTo>
                    <a:pt x="17491" y="1740"/>
                  </a:lnTo>
                  <a:lnTo>
                    <a:pt x="17414" y="1680"/>
                  </a:lnTo>
                  <a:lnTo>
                    <a:pt x="17337" y="1640"/>
                  </a:lnTo>
                  <a:lnTo>
                    <a:pt x="17259" y="1580"/>
                  </a:lnTo>
                  <a:lnTo>
                    <a:pt x="17024" y="1460"/>
                  </a:lnTo>
                  <a:lnTo>
                    <a:pt x="16945" y="1400"/>
                  </a:lnTo>
                  <a:lnTo>
                    <a:pt x="16143" y="1000"/>
                  </a:lnTo>
                  <a:lnTo>
                    <a:pt x="16061" y="980"/>
                  </a:lnTo>
                  <a:lnTo>
                    <a:pt x="15815" y="860"/>
                  </a:lnTo>
                  <a:lnTo>
                    <a:pt x="15733" y="840"/>
                  </a:lnTo>
                  <a:lnTo>
                    <a:pt x="15567" y="760"/>
                  </a:lnTo>
                  <a:lnTo>
                    <a:pt x="15484" y="740"/>
                  </a:lnTo>
                  <a:lnTo>
                    <a:pt x="15401" y="700"/>
                  </a:lnTo>
                  <a:lnTo>
                    <a:pt x="15317" y="680"/>
                  </a:lnTo>
                  <a:lnTo>
                    <a:pt x="15234" y="640"/>
                  </a:lnTo>
                  <a:lnTo>
                    <a:pt x="15150" y="620"/>
                  </a:lnTo>
                  <a:lnTo>
                    <a:pt x="15066" y="580"/>
                  </a:lnTo>
                  <a:lnTo>
                    <a:pt x="14897" y="540"/>
                  </a:lnTo>
                  <a:lnTo>
                    <a:pt x="14813" y="500"/>
                  </a:lnTo>
                  <a:lnTo>
                    <a:pt x="14643" y="460"/>
                  </a:lnTo>
                  <a:lnTo>
                    <a:pt x="14558" y="420"/>
                  </a:lnTo>
                  <a:lnTo>
                    <a:pt x="13528" y="180"/>
                  </a:lnTo>
                  <a:close/>
                  <a:moveTo>
                    <a:pt x="13181" y="120"/>
                  </a:moveTo>
                  <a:lnTo>
                    <a:pt x="9681" y="120"/>
                  </a:lnTo>
                  <a:lnTo>
                    <a:pt x="9421" y="180"/>
                  </a:lnTo>
                  <a:lnTo>
                    <a:pt x="13441" y="180"/>
                  </a:lnTo>
                  <a:lnTo>
                    <a:pt x="13181" y="120"/>
                  </a:lnTo>
                  <a:close/>
                  <a:moveTo>
                    <a:pt x="13007" y="100"/>
                  </a:moveTo>
                  <a:lnTo>
                    <a:pt x="9855" y="100"/>
                  </a:lnTo>
                  <a:lnTo>
                    <a:pt x="9768" y="120"/>
                  </a:lnTo>
                  <a:lnTo>
                    <a:pt x="13094" y="120"/>
                  </a:lnTo>
                  <a:lnTo>
                    <a:pt x="13007" y="100"/>
                  </a:lnTo>
                  <a:close/>
                  <a:moveTo>
                    <a:pt x="12832" y="80"/>
                  </a:moveTo>
                  <a:lnTo>
                    <a:pt x="10030" y="80"/>
                  </a:lnTo>
                  <a:lnTo>
                    <a:pt x="9942" y="100"/>
                  </a:lnTo>
                  <a:lnTo>
                    <a:pt x="12920" y="100"/>
                  </a:lnTo>
                  <a:lnTo>
                    <a:pt x="12832" y="80"/>
                  </a:lnTo>
                  <a:close/>
                  <a:moveTo>
                    <a:pt x="12658" y="60"/>
                  </a:moveTo>
                  <a:lnTo>
                    <a:pt x="10204" y="60"/>
                  </a:lnTo>
                  <a:lnTo>
                    <a:pt x="10117" y="80"/>
                  </a:lnTo>
                  <a:lnTo>
                    <a:pt x="12745" y="80"/>
                  </a:lnTo>
                  <a:lnTo>
                    <a:pt x="12658" y="60"/>
                  </a:lnTo>
                  <a:close/>
                  <a:moveTo>
                    <a:pt x="12483" y="40"/>
                  </a:moveTo>
                  <a:lnTo>
                    <a:pt x="10379" y="40"/>
                  </a:lnTo>
                  <a:lnTo>
                    <a:pt x="10292" y="60"/>
                  </a:lnTo>
                  <a:lnTo>
                    <a:pt x="12570" y="60"/>
                  </a:lnTo>
                  <a:lnTo>
                    <a:pt x="12483" y="40"/>
                  </a:lnTo>
                  <a:close/>
                  <a:moveTo>
                    <a:pt x="12308" y="20"/>
                  </a:moveTo>
                  <a:lnTo>
                    <a:pt x="10554" y="20"/>
                  </a:lnTo>
                  <a:lnTo>
                    <a:pt x="10466" y="40"/>
                  </a:lnTo>
                  <a:lnTo>
                    <a:pt x="12396" y="40"/>
                  </a:lnTo>
                  <a:lnTo>
                    <a:pt x="12308" y="20"/>
                  </a:lnTo>
                  <a:close/>
                  <a:moveTo>
                    <a:pt x="11957" y="0"/>
                  </a:moveTo>
                  <a:lnTo>
                    <a:pt x="10905" y="0"/>
                  </a:lnTo>
                  <a:lnTo>
                    <a:pt x="10817" y="20"/>
                  </a:lnTo>
                  <a:lnTo>
                    <a:pt x="12045" y="20"/>
                  </a:lnTo>
                  <a:lnTo>
                    <a:pt x="119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4" y="3005"/>
              <a:ext cx="20846" cy="108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AutoShape 6"/>
            <p:cNvSpPr>
              <a:spLocks/>
            </p:cNvSpPr>
            <p:nvPr/>
          </p:nvSpPr>
          <p:spPr bwMode="auto">
            <a:xfrm>
              <a:off x="6413" y="4427"/>
              <a:ext cx="18834" cy="9400"/>
            </a:xfrm>
            <a:custGeom>
              <a:avLst/>
              <a:gdLst>
                <a:gd name="T0" fmla="+- 0 12628 6413"/>
                <a:gd name="T1" fmla="*/ T0 w 18834"/>
                <a:gd name="T2" fmla="+- 0 4988 4428"/>
                <a:gd name="T3" fmla="*/ 4988 h 9400"/>
                <a:gd name="T4" fmla="+- 0 12151 6413"/>
                <a:gd name="T5" fmla="*/ T4 w 18834"/>
                <a:gd name="T6" fmla="+- 0 5188 4428"/>
                <a:gd name="T7" fmla="*/ 5188 h 9400"/>
                <a:gd name="T8" fmla="+- 0 11814 6413"/>
                <a:gd name="T9" fmla="*/ T8 w 18834"/>
                <a:gd name="T10" fmla="+- 0 5328 4428"/>
                <a:gd name="T11" fmla="*/ 5328 h 9400"/>
                <a:gd name="T12" fmla="+- 0 11287 6413"/>
                <a:gd name="T13" fmla="*/ T12 w 18834"/>
                <a:gd name="T14" fmla="+- 0 5608 4428"/>
                <a:gd name="T15" fmla="*/ 5608 h 9400"/>
                <a:gd name="T16" fmla="+- 0 10155 6413"/>
                <a:gd name="T17" fmla="*/ T16 w 18834"/>
                <a:gd name="T18" fmla="+- 0 6328 4428"/>
                <a:gd name="T19" fmla="*/ 6328 h 9400"/>
                <a:gd name="T20" fmla="+- 0 9798 6413"/>
                <a:gd name="T21" fmla="*/ T20 w 18834"/>
                <a:gd name="T22" fmla="+- 0 6628 4428"/>
                <a:gd name="T23" fmla="*/ 6628 h 9400"/>
                <a:gd name="T24" fmla="+- 0 9508 6413"/>
                <a:gd name="T25" fmla="*/ T24 w 18834"/>
                <a:gd name="T26" fmla="+- 0 6868 4428"/>
                <a:gd name="T27" fmla="*/ 6868 h 9400"/>
                <a:gd name="T28" fmla="+- 0 9113 6413"/>
                <a:gd name="T29" fmla="*/ T28 w 18834"/>
                <a:gd name="T30" fmla="+- 0 7248 4428"/>
                <a:gd name="T31" fmla="*/ 7248 h 9400"/>
                <a:gd name="T32" fmla="+- 0 8834 6413"/>
                <a:gd name="T33" fmla="*/ T32 w 18834"/>
                <a:gd name="T34" fmla="+- 0 7548 4428"/>
                <a:gd name="T35" fmla="*/ 7548 h 9400"/>
                <a:gd name="T36" fmla="+- 0 8569 6413"/>
                <a:gd name="T37" fmla="*/ T36 w 18834"/>
                <a:gd name="T38" fmla="+- 0 7848 4428"/>
                <a:gd name="T39" fmla="*/ 7848 h 9400"/>
                <a:gd name="T40" fmla="+- 0 8320 6413"/>
                <a:gd name="T41" fmla="*/ T40 w 18834"/>
                <a:gd name="T42" fmla="+- 0 8168 4428"/>
                <a:gd name="T43" fmla="*/ 8168 h 9400"/>
                <a:gd name="T44" fmla="+- 0 8086 6413"/>
                <a:gd name="T45" fmla="*/ T44 w 18834"/>
                <a:gd name="T46" fmla="+- 0 8488 4428"/>
                <a:gd name="T47" fmla="*/ 8488 h 9400"/>
                <a:gd name="T48" fmla="+- 0 7868 6413"/>
                <a:gd name="T49" fmla="*/ T48 w 18834"/>
                <a:gd name="T50" fmla="+- 0 8828 4428"/>
                <a:gd name="T51" fmla="*/ 8828 h 9400"/>
                <a:gd name="T52" fmla="+- 0 7665 6413"/>
                <a:gd name="T53" fmla="*/ T52 w 18834"/>
                <a:gd name="T54" fmla="+- 0 9148 4428"/>
                <a:gd name="T55" fmla="*/ 9148 h 9400"/>
                <a:gd name="T56" fmla="+- 0 7477 6413"/>
                <a:gd name="T57" fmla="*/ T56 w 18834"/>
                <a:gd name="T58" fmla="+- 0 9508 4428"/>
                <a:gd name="T59" fmla="*/ 9508 h 9400"/>
                <a:gd name="T60" fmla="+- 0 7304 6413"/>
                <a:gd name="T61" fmla="*/ T60 w 18834"/>
                <a:gd name="T62" fmla="+- 0 9848 4428"/>
                <a:gd name="T63" fmla="*/ 9848 h 9400"/>
                <a:gd name="T64" fmla="+- 0 7147 6413"/>
                <a:gd name="T65" fmla="*/ T64 w 18834"/>
                <a:gd name="T66" fmla="+- 0 10208 4428"/>
                <a:gd name="T67" fmla="*/ 10208 h 9400"/>
                <a:gd name="T68" fmla="+- 0 7005 6413"/>
                <a:gd name="T69" fmla="*/ T68 w 18834"/>
                <a:gd name="T70" fmla="+- 0 10568 4428"/>
                <a:gd name="T71" fmla="*/ 10568 h 9400"/>
                <a:gd name="T72" fmla="+- 0 6878 6413"/>
                <a:gd name="T73" fmla="*/ T72 w 18834"/>
                <a:gd name="T74" fmla="+- 0 10928 4428"/>
                <a:gd name="T75" fmla="*/ 10928 h 9400"/>
                <a:gd name="T76" fmla="+- 0 6766 6413"/>
                <a:gd name="T77" fmla="*/ T76 w 18834"/>
                <a:gd name="T78" fmla="+- 0 11288 4428"/>
                <a:gd name="T79" fmla="*/ 11288 h 9400"/>
                <a:gd name="T80" fmla="+- 0 6670 6413"/>
                <a:gd name="T81" fmla="*/ T80 w 18834"/>
                <a:gd name="T82" fmla="+- 0 11668 4428"/>
                <a:gd name="T83" fmla="*/ 11668 h 9400"/>
                <a:gd name="T84" fmla="+- 0 6589 6413"/>
                <a:gd name="T85" fmla="*/ T84 w 18834"/>
                <a:gd name="T86" fmla="+- 0 12028 4428"/>
                <a:gd name="T87" fmla="*/ 12028 h 9400"/>
                <a:gd name="T88" fmla="+- 0 6524 6413"/>
                <a:gd name="T89" fmla="*/ T88 w 18834"/>
                <a:gd name="T90" fmla="+- 0 12408 4428"/>
                <a:gd name="T91" fmla="*/ 12408 h 9400"/>
                <a:gd name="T92" fmla="+- 0 6473 6413"/>
                <a:gd name="T93" fmla="*/ T92 w 18834"/>
                <a:gd name="T94" fmla="+- 0 12788 4428"/>
                <a:gd name="T95" fmla="*/ 12788 h 9400"/>
                <a:gd name="T96" fmla="+- 0 6438 6413"/>
                <a:gd name="T97" fmla="*/ T96 w 18834"/>
                <a:gd name="T98" fmla="+- 0 13168 4428"/>
                <a:gd name="T99" fmla="*/ 13168 h 9400"/>
                <a:gd name="T100" fmla="+- 0 6418 6413"/>
                <a:gd name="T101" fmla="*/ T100 w 18834"/>
                <a:gd name="T102" fmla="+- 0 13548 4428"/>
                <a:gd name="T103" fmla="*/ 13548 h 9400"/>
                <a:gd name="T104" fmla="+- 0 25247 6413"/>
                <a:gd name="T105" fmla="*/ T104 w 18834"/>
                <a:gd name="T106" fmla="+- 0 13828 4428"/>
                <a:gd name="T107" fmla="*/ 13828 h 9400"/>
                <a:gd name="T108" fmla="+- 0 25239 6413"/>
                <a:gd name="T109" fmla="*/ T108 w 18834"/>
                <a:gd name="T110" fmla="+- 0 13468 4428"/>
                <a:gd name="T111" fmla="*/ 13468 h 9400"/>
                <a:gd name="T112" fmla="+- 0 25216 6413"/>
                <a:gd name="T113" fmla="*/ T112 w 18834"/>
                <a:gd name="T114" fmla="+- 0 13088 4428"/>
                <a:gd name="T115" fmla="*/ 13088 h 9400"/>
                <a:gd name="T116" fmla="+- 0 25178 6413"/>
                <a:gd name="T117" fmla="*/ T116 w 18834"/>
                <a:gd name="T118" fmla="+- 0 12708 4428"/>
                <a:gd name="T119" fmla="*/ 12708 h 9400"/>
                <a:gd name="T120" fmla="+- 0 25125 6413"/>
                <a:gd name="T121" fmla="*/ T120 w 18834"/>
                <a:gd name="T122" fmla="+- 0 12328 4428"/>
                <a:gd name="T123" fmla="*/ 12328 h 9400"/>
                <a:gd name="T124" fmla="+- 0 25056 6413"/>
                <a:gd name="T125" fmla="*/ T124 w 18834"/>
                <a:gd name="T126" fmla="+- 0 11968 4428"/>
                <a:gd name="T127" fmla="*/ 11968 h 9400"/>
                <a:gd name="T128" fmla="+- 0 24972 6413"/>
                <a:gd name="T129" fmla="*/ T128 w 18834"/>
                <a:gd name="T130" fmla="+- 0 11588 4428"/>
                <a:gd name="T131" fmla="*/ 11588 h 9400"/>
                <a:gd name="T132" fmla="+- 0 24872 6413"/>
                <a:gd name="T133" fmla="*/ T132 w 18834"/>
                <a:gd name="T134" fmla="+- 0 11208 4428"/>
                <a:gd name="T135" fmla="*/ 11208 h 9400"/>
                <a:gd name="T136" fmla="+- 0 24758 6413"/>
                <a:gd name="T137" fmla="*/ T136 w 18834"/>
                <a:gd name="T138" fmla="+- 0 10848 4428"/>
                <a:gd name="T139" fmla="*/ 10848 h 9400"/>
                <a:gd name="T140" fmla="+- 0 24628 6413"/>
                <a:gd name="T141" fmla="*/ T140 w 18834"/>
                <a:gd name="T142" fmla="+- 0 10488 4428"/>
                <a:gd name="T143" fmla="*/ 10488 h 9400"/>
                <a:gd name="T144" fmla="+- 0 24483 6413"/>
                <a:gd name="T145" fmla="*/ T144 w 18834"/>
                <a:gd name="T146" fmla="+- 0 10128 4428"/>
                <a:gd name="T147" fmla="*/ 10128 h 9400"/>
                <a:gd name="T148" fmla="+- 0 24322 6413"/>
                <a:gd name="T149" fmla="*/ T148 w 18834"/>
                <a:gd name="T150" fmla="+- 0 9768 4428"/>
                <a:gd name="T151" fmla="*/ 9768 h 9400"/>
                <a:gd name="T152" fmla="+- 0 24147 6413"/>
                <a:gd name="T153" fmla="*/ T152 w 18834"/>
                <a:gd name="T154" fmla="+- 0 9428 4428"/>
                <a:gd name="T155" fmla="*/ 9428 h 9400"/>
                <a:gd name="T156" fmla="+- 0 23956 6413"/>
                <a:gd name="T157" fmla="*/ T156 w 18834"/>
                <a:gd name="T158" fmla="+- 0 9088 4428"/>
                <a:gd name="T159" fmla="*/ 9088 h 9400"/>
                <a:gd name="T160" fmla="+- 0 23750 6413"/>
                <a:gd name="T161" fmla="*/ T160 w 18834"/>
                <a:gd name="T162" fmla="+- 0 8748 4428"/>
                <a:gd name="T163" fmla="*/ 8748 h 9400"/>
                <a:gd name="T164" fmla="+- 0 23528 6413"/>
                <a:gd name="T165" fmla="*/ T164 w 18834"/>
                <a:gd name="T166" fmla="+- 0 8428 4428"/>
                <a:gd name="T167" fmla="*/ 8428 h 9400"/>
                <a:gd name="T168" fmla="+- 0 23291 6413"/>
                <a:gd name="T169" fmla="*/ T168 w 18834"/>
                <a:gd name="T170" fmla="+- 0 8108 4428"/>
                <a:gd name="T171" fmla="*/ 8108 h 9400"/>
                <a:gd name="T172" fmla="+- 0 23039 6413"/>
                <a:gd name="T173" fmla="*/ T172 w 18834"/>
                <a:gd name="T174" fmla="+- 0 7788 4428"/>
                <a:gd name="T175" fmla="*/ 7788 h 9400"/>
                <a:gd name="T176" fmla="+- 0 22772 6413"/>
                <a:gd name="T177" fmla="*/ T176 w 18834"/>
                <a:gd name="T178" fmla="+- 0 7488 4428"/>
                <a:gd name="T179" fmla="*/ 7488 h 9400"/>
                <a:gd name="T180" fmla="+- 0 22489 6413"/>
                <a:gd name="T181" fmla="*/ T180 w 18834"/>
                <a:gd name="T182" fmla="+- 0 7188 4428"/>
                <a:gd name="T183" fmla="*/ 7188 h 9400"/>
                <a:gd name="T184" fmla="+- 0 22095 6413"/>
                <a:gd name="T185" fmla="*/ T184 w 18834"/>
                <a:gd name="T186" fmla="+- 0 6828 4428"/>
                <a:gd name="T187" fmla="*/ 6828 h 9400"/>
                <a:gd name="T188" fmla="+- 0 21803 6413"/>
                <a:gd name="T189" fmla="*/ T188 w 18834"/>
                <a:gd name="T190" fmla="+- 0 6568 4428"/>
                <a:gd name="T191" fmla="*/ 6568 h 9400"/>
                <a:gd name="T192" fmla="+- 0 21322 6413"/>
                <a:gd name="T193" fmla="*/ T192 w 18834"/>
                <a:gd name="T194" fmla="+- 0 6208 4428"/>
                <a:gd name="T195" fmla="*/ 6208 h 9400"/>
                <a:gd name="T196" fmla="+- 0 20177 6413"/>
                <a:gd name="T197" fmla="*/ T196 w 18834"/>
                <a:gd name="T198" fmla="+- 0 5488 4428"/>
                <a:gd name="T199" fmla="*/ 5488 h 9400"/>
                <a:gd name="T200" fmla="+- 0 19779 6413"/>
                <a:gd name="T201" fmla="*/ T200 w 18834"/>
                <a:gd name="T202" fmla="+- 0 5308 4428"/>
                <a:gd name="T203" fmla="*/ 5308 h 9400"/>
                <a:gd name="T204" fmla="+- 0 19442 6413"/>
                <a:gd name="T205" fmla="*/ T204 w 18834"/>
                <a:gd name="T206" fmla="+- 0 5148 4428"/>
                <a:gd name="T207" fmla="*/ 5148 h 9400"/>
                <a:gd name="T208" fmla="+- 0 18755 6413"/>
                <a:gd name="T209" fmla="*/ T208 w 18834"/>
                <a:gd name="T210" fmla="+- 0 4908 4428"/>
                <a:gd name="T211" fmla="*/ 4908 h 9400"/>
                <a:gd name="T212" fmla="+- 0 13606 6413"/>
                <a:gd name="T213" fmla="*/ T212 w 18834"/>
                <a:gd name="T214" fmla="+- 0 4708 4428"/>
                <a:gd name="T215" fmla="*/ 4708 h 9400"/>
                <a:gd name="T216" fmla="+- 0 13960 6413"/>
                <a:gd name="T217" fmla="*/ T216 w 18834"/>
                <a:gd name="T218" fmla="+- 0 4628 4428"/>
                <a:gd name="T219" fmla="*/ 4628 h 9400"/>
                <a:gd name="T220" fmla="+- 0 14174 6413"/>
                <a:gd name="T221" fmla="*/ T220 w 18834"/>
                <a:gd name="T222" fmla="+- 0 4588 4428"/>
                <a:gd name="T223" fmla="*/ 4588 h 9400"/>
                <a:gd name="T224" fmla="+- 0 14388 6413"/>
                <a:gd name="T225" fmla="*/ T224 w 18834"/>
                <a:gd name="T226" fmla="+- 0 4548 4428"/>
                <a:gd name="T227" fmla="*/ 4548 h 9400"/>
                <a:gd name="T228" fmla="+- 0 14532 6413"/>
                <a:gd name="T229" fmla="*/ T228 w 18834"/>
                <a:gd name="T230" fmla="+- 0 4528 4428"/>
                <a:gd name="T231" fmla="*/ 4528 h 9400"/>
                <a:gd name="T232" fmla="+- 0 14675 6413"/>
                <a:gd name="T233" fmla="*/ T232 w 18834"/>
                <a:gd name="T234" fmla="+- 0 4508 4428"/>
                <a:gd name="T235" fmla="*/ 4508 h 9400"/>
                <a:gd name="T236" fmla="+- 0 14891 6413"/>
                <a:gd name="T237" fmla="*/ T236 w 18834"/>
                <a:gd name="T238" fmla="+- 0 4488 4428"/>
                <a:gd name="T239" fmla="*/ 4488 h 9400"/>
                <a:gd name="T240" fmla="+- 0 15108 6413"/>
                <a:gd name="T241" fmla="*/ T240 w 18834"/>
                <a:gd name="T242" fmla="+- 0 4468 4428"/>
                <a:gd name="T243" fmla="*/ 4468 h 9400"/>
                <a:gd name="T244" fmla="+- 0 15613 6413"/>
                <a:gd name="T245" fmla="*/ T244 w 18834"/>
                <a:gd name="T246" fmla="+- 0 4448 4428"/>
                <a:gd name="T247" fmla="*/ 4448 h 94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  <a:cxn ang="0">
                  <a:pos x="T237" y="T239"/>
                </a:cxn>
                <a:cxn ang="0">
                  <a:pos x="T241" y="T243"/>
                </a:cxn>
                <a:cxn ang="0">
                  <a:pos x="T245" y="T247"/>
                </a:cxn>
              </a:cxnLst>
              <a:rect l="0" t="0" r="r" b="b"/>
              <a:pathLst>
                <a:path w="18834" h="9400">
                  <a:moveTo>
                    <a:pt x="11712" y="280"/>
                  </a:moveTo>
                  <a:lnTo>
                    <a:pt x="7122" y="280"/>
                  </a:lnTo>
                  <a:lnTo>
                    <a:pt x="6561" y="440"/>
                  </a:lnTo>
                  <a:lnTo>
                    <a:pt x="6492" y="480"/>
                  </a:lnTo>
                  <a:lnTo>
                    <a:pt x="6215" y="560"/>
                  </a:lnTo>
                  <a:lnTo>
                    <a:pt x="6147" y="600"/>
                  </a:lnTo>
                  <a:lnTo>
                    <a:pt x="5941" y="660"/>
                  </a:lnTo>
                  <a:lnTo>
                    <a:pt x="5873" y="700"/>
                  </a:lnTo>
                  <a:lnTo>
                    <a:pt x="5805" y="720"/>
                  </a:lnTo>
                  <a:lnTo>
                    <a:pt x="5738" y="760"/>
                  </a:lnTo>
                  <a:lnTo>
                    <a:pt x="5670" y="780"/>
                  </a:lnTo>
                  <a:lnTo>
                    <a:pt x="5603" y="820"/>
                  </a:lnTo>
                  <a:lnTo>
                    <a:pt x="5535" y="840"/>
                  </a:lnTo>
                  <a:lnTo>
                    <a:pt x="5468" y="880"/>
                  </a:lnTo>
                  <a:lnTo>
                    <a:pt x="5401" y="900"/>
                  </a:lnTo>
                  <a:lnTo>
                    <a:pt x="5335" y="940"/>
                  </a:lnTo>
                  <a:lnTo>
                    <a:pt x="5268" y="960"/>
                  </a:lnTo>
                  <a:lnTo>
                    <a:pt x="5136" y="1040"/>
                  </a:lnTo>
                  <a:lnTo>
                    <a:pt x="5070" y="1060"/>
                  </a:lnTo>
                  <a:lnTo>
                    <a:pt x="4874" y="1180"/>
                  </a:lnTo>
                  <a:lnTo>
                    <a:pt x="4809" y="1200"/>
                  </a:lnTo>
                  <a:lnTo>
                    <a:pt x="4424" y="1440"/>
                  </a:lnTo>
                  <a:lnTo>
                    <a:pt x="3987" y="1720"/>
                  </a:lnTo>
                  <a:lnTo>
                    <a:pt x="3925" y="1780"/>
                  </a:lnTo>
                  <a:lnTo>
                    <a:pt x="3742" y="1900"/>
                  </a:lnTo>
                  <a:lnTo>
                    <a:pt x="3682" y="1960"/>
                  </a:lnTo>
                  <a:lnTo>
                    <a:pt x="3562" y="2040"/>
                  </a:lnTo>
                  <a:lnTo>
                    <a:pt x="3503" y="2100"/>
                  </a:lnTo>
                  <a:lnTo>
                    <a:pt x="3444" y="2140"/>
                  </a:lnTo>
                  <a:lnTo>
                    <a:pt x="3385" y="2200"/>
                  </a:lnTo>
                  <a:lnTo>
                    <a:pt x="3326" y="2240"/>
                  </a:lnTo>
                  <a:lnTo>
                    <a:pt x="3268" y="2300"/>
                  </a:lnTo>
                  <a:lnTo>
                    <a:pt x="3210" y="2340"/>
                  </a:lnTo>
                  <a:lnTo>
                    <a:pt x="3152" y="2400"/>
                  </a:lnTo>
                  <a:lnTo>
                    <a:pt x="3095" y="2440"/>
                  </a:lnTo>
                  <a:lnTo>
                    <a:pt x="3038" y="2500"/>
                  </a:lnTo>
                  <a:lnTo>
                    <a:pt x="2981" y="2540"/>
                  </a:lnTo>
                  <a:lnTo>
                    <a:pt x="2813" y="2720"/>
                  </a:lnTo>
                  <a:lnTo>
                    <a:pt x="2758" y="2760"/>
                  </a:lnTo>
                  <a:lnTo>
                    <a:pt x="2700" y="2820"/>
                  </a:lnTo>
                  <a:lnTo>
                    <a:pt x="2643" y="2880"/>
                  </a:lnTo>
                  <a:lnTo>
                    <a:pt x="2587" y="2940"/>
                  </a:lnTo>
                  <a:lnTo>
                    <a:pt x="2531" y="3000"/>
                  </a:lnTo>
                  <a:lnTo>
                    <a:pt x="2475" y="3060"/>
                  </a:lnTo>
                  <a:lnTo>
                    <a:pt x="2421" y="3120"/>
                  </a:lnTo>
                  <a:lnTo>
                    <a:pt x="2367" y="3180"/>
                  </a:lnTo>
                  <a:lnTo>
                    <a:pt x="2313" y="3240"/>
                  </a:lnTo>
                  <a:lnTo>
                    <a:pt x="2260" y="3300"/>
                  </a:lnTo>
                  <a:lnTo>
                    <a:pt x="2208" y="3360"/>
                  </a:lnTo>
                  <a:lnTo>
                    <a:pt x="2156" y="3420"/>
                  </a:lnTo>
                  <a:lnTo>
                    <a:pt x="2105" y="3480"/>
                  </a:lnTo>
                  <a:lnTo>
                    <a:pt x="2055" y="3560"/>
                  </a:lnTo>
                  <a:lnTo>
                    <a:pt x="2005" y="3620"/>
                  </a:lnTo>
                  <a:lnTo>
                    <a:pt x="1956" y="3680"/>
                  </a:lnTo>
                  <a:lnTo>
                    <a:pt x="1907" y="3740"/>
                  </a:lnTo>
                  <a:lnTo>
                    <a:pt x="1859" y="3800"/>
                  </a:lnTo>
                  <a:lnTo>
                    <a:pt x="1812" y="3860"/>
                  </a:lnTo>
                  <a:lnTo>
                    <a:pt x="1765" y="3940"/>
                  </a:lnTo>
                  <a:lnTo>
                    <a:pt x="1719" y="4000"/>
                  </a:lnTo>
                  <a:lnTo>
                    <a:pt x="1673" y="4060"/>
                  </a:lnTo>
                  <a:lnTo>
                    <a:pt x="1629" y="4120"/>
                  </a:lnTo>
                  <a:lnTo>
                    <a:pt x="1584" y="4200"/>
                  </a:lnTo>
                  <a:lnTo>
                    <a:pt x="1541" y="4260"/>
                  </a:lnTo>
                  <a:lnTo>
                    <a:pt x="1497" y="4320"/>
                  </a:lnTo>
                  <a:lnTo>
                    <a:pt x="1455" y="4400"/>
                  </a:lnTo>
                  <a:lnTo>
                    <a:pt x="1413" y="4460"/>
                  </a:lnTo>
                  <a:lnTo>
                    <a:pt x="1372" y="4520"/>
                  </a:lnTo>
                  <a:lnTo>
                    <a:pt x="1331" y="4600"/>
                  </a:lnTo>
                  <a:lnTo>
                    <a:pt x="1291" y="4660"/>
                  </a:lnTo>
                  <a:lnTo>
                    <a:pt x="1252" y="4720"/>
                  </a:lnTo>
                  <a:lnTo>
                    <a:pt x="1213" y="4800"/>
                  </a:lnTo>
                  <a:lnTo>
                    <a:pt x="1175" y="4860"/>
                  </a:lnTo>
                  <a:lnTo>
                    <a:pt x="1137" y="4940"/>
                  </a:lnTo>
                  <a:lnTo>
                    <a:pt x="1100" y="5000"/>
                  </a:lnTo>
                  <a:lnTo>
                    <a:pt x="1064" y="5080"/>
                  </a:lnTo>
                  <a:lnTo>
                    <a:pt x="1028" y="5140"/>
                  </a:lnTo>
                  <a:lnTo>
                    <a:pt x="993" y="5200"/>
                  </a:lnTo>
                  <a:lnTo>
                    <a:pt x="958" y="5280"/>
                  </a:lnTo>
                  <a:lnTo>
                    <a:pt x="924" y="5340"/>
                  </a:lnTo>
                  <a:lnTo>
                    <a:pt x="891" y="5420"/>
                  </a:lnTo>
                  <a:lnTo>
                    <a:pt x="858" y="5500"/>
                  </a:lnTo>
                  <a:lnTo>
                    <a:pt x="826" y="5560"/>
                  </a:lnTo>
                  <a:lnTo>
                    <a:pt x="795" y="5640"/>
                  </a:lnTo>
                  <a:lnTo>
                    <a:pt x="764" y="5700"/>
                  </a:lnTo>
                  <a:lnTo>
                    <a:pt x="734" y="5780"/>
                  </a:lnTo>
                  <a:lnTo>
                    <a:pt x="704" y="5840"/>
                  </a:lnTo>
                  <a:lnTo>
                    <a:pt x="675" y="5920"/>
                  </a:lnTo>
                  <a:lnTo>
                    <a:pt x="647" y="5980"/>
                  </a:lnTo>
                  <a:lnTo>
                    <a:pt x="619" y="6060"/>
                  </a:lnTo>
                  <a:lnTo>
                    <a:pt x="592" y="6140"/>
                  </a:lnTo>
                  <a:lnTo>
                    <a:pt x="565" y="6200"/>
                  </a:lnTo>
                  <a:lnTo>
                    <a:pt x="539" y="6280"/>
                  </a:lnTo>
                  <a:lnTo>
                    <a:pt x="514" y="6360"/>
                  </a:lnTo>
                  <a:lnTo>
                    <a:pt x="489" y="6420"/>
                  </a:lnTo>
                  <a:lnTo>
                    <a:pt x="465" y="6500"/>
                  </a:lnTo>
                  <a:lnTo>
                    <a:pt x="441" y="6560"/>
                  </a:lnTo>
                  <a:lnTo>
                    <a:pt x="418" y="6640"/>
                  </a:lnTo>
                  <a:lnTo>
                    <a:pt x="396" y="6720"/>
                  </a:lnTo>
                  <a:lnTo>
                    <a:pt x="375" y="6780"/>
                  </a:lnTo>
                  <a:lnTo>
                    <a:pt x="353" y="6860"/>
                  </a:lnTo>
                  <a:lnTo>
                    <a:pt x="333" y="6940"/>
                  </a:lnTo>
                  <a:lnTo>
                    <a:pt x="313" y="7020"/>
                  </a:lnTo>
                  <a:lnTo>
                    <a:pt x="294" y="7080"/>
                  </a:lnTo>
                  <a:lnTo>
                    <a:pt x="275" y="7160"/>
                  </a:lnTo>
                  <a:lnTo>
                    <a:pt x="257" y="7240"/>
                  </a:lnTo>
                  <a:lnTo>
                    <a:pt x="240" y="7300"/>
                  </a:lnTo>
                  <a:lnTo>
                    <a:pt x="223" y="7380"/>
                  </a:lnTo>
                  <a:lnTo>
                    <a:pt x="207" y="7460"/>
                  </a:lnTo>
                  <a:lnTo>
                    <a:pt x="191" y="7540"/>
                  </a:lnTo>
                  <a:lnTo>
                    <a:pt x="176" y="7600"/>
                  </a:lnTo>
                  <a:lnTo>
                    <a:pt x="162" y="7680"/>
                  </a:lnTo>
                  <a:lnTo>
                    <a:pt x="148" y="7760"/>
                  </a:lnTo>
                  <a:lnTo>
                    <a:pt x="135" y="7840"/>
                  </a:lnTo>
                  <a:lnTo>
                    <a:pt x="122" y="7900"/>
                  </a:lnTo>
                  <a:lnTo>
                    <a:pt x="111" y="7980"/>
                  </a:lnTo>
                  <a:lnTo>
                    <a:pt x="99" y="8060"/>
                  </a:lnTo>
                  <a:lnTo>
                    <a:pt x="89" y="8140"/>
                  </a:lnTo>
                  <a:lnTo>
                    <a:pt x="78" y="8200"/>
                  </a:lnTo>
                  <a:lnTo>
                    <a:pt x="69" y="8280"/>
                  </a:lnTo>
                  <a:lnTo>
                    <a:pt x="60" y="8360"/>
                  </a:lnTo>
                  <a:lnTo>
                    <a:pt x="52" y="8440"/>
                  </a:lnTo>
                  <a:lnTo>
                    <a:pt x="44" y="8520"/>
                  </a:lnTo>
                  <a:lnTo>
                    <a:pt x="37" y="8580"/>
                  </a:lnTo>
                  <a:lnTo>
                    <a:pt x="31" y="8660"/>
                  </a:lnTo>
                  <a:lnTo>
                    <a:pt x="25" y="8740"/>
                  </a:lnTo>
                  <a:lnTo>
                    <a:pt x="20" y="8820"/>
                  </a:lnTo>
                  <a:lnTo>
                    <a:pt x="15" y="8900"/>
                  </a:lnTo>
                  <a:lnTo>
                    <a:pt x="11" y="8960"/>
                  </a:lnTo>
                  <a:lnTo>
                    <a:pt x="8" y="9040"/>
                  </a:lnTo>
                  <a:lnTo>
                    <a:pt x="5" y="9120"/>
                  </a:lnTo>
                  <a:lnTo>
                    <a:pt x="3" y="9200"/>
                  </a:lnTo>
                  <a:lnTo>
                    <a:pt x="1" y="9280"/>
                  </a:lnTo>
                  <a:lnTo>
                    <a:pt x="1" y="9340"/>
                  </a:lnTo>
                  <a:lnTo>
                    <a:pt x="0" y="9400"/>
                  </a:lnTo>
                  <a:lnTo>
                    <a:pt x="18834" y="9400"/>
                  </a:lnTo>
                  <a:lnTo>
                    <a:pt x="18833" y="9340"/>
                  </a:lnTo>
                  <a:lnTo>
                    <a:pt x="18832" y="9280"/>
                  </a:lnTo>
                  <a:lnTo>
                    <a:pt x="18831" y="9200"/>
                  </a:lnTo>
                  <a:lnTo>
                    <a:pt x="18829" y="9120"/>
                  </a:lnTo>
                  <a:lnTo>
                    <a:pt x="18826" y="9040"/>
                  </a:lnTo>
                  <a:lnTo>
                    <a:pt x="18823" y="8960"/>
                  </a:lnTo>
                  <a:lnTo>
                    <a:pt x="18819" y="8900"/>
                  </a:lnTo>
                  <a:lnTo>
                    <a:pt x="18814" y="8820"/>
                  </a:lnTo>
                  <a:lnTo>
                    <a:pt x="18809" y="8740"/>
                  </a:lnTo>
                  <a:lnTo>
                    <a:pt x="18803" y="8660"/>
                  </a:lnTo>
                  <a:lnTo>
                    <a:pt x="18797" y="8580"/>
                  </a:lnTo>
                  <a:lnTo>
                    <a:pt x="18790" y="8520"/>
                  </a:lnTo>
                  <a:lnTo>
                    <a:pt x="18782" y="8440"/>
                  </a:lnTo>
                  <a:lnTo>
                    <a:pt x="18774" y="8360"/>
                  </a:lnTo>
                  <a:lnTo>
                    <a:pt x="18765" y="8280"/>
                  </a:lnTo>
                  <a:lnTo>
                    <a:pt x="18756" y="8200"/>
                  </a:lnTo>
                  <a:lnTo>
                    <a:pt x="18745" y="8140"/>
                  </a:lnTo>
                  <a:lnTo>
                    <a:pt x="18735" y="8060"/>
                  </a:lnTo>
                  <a:lnTo>
                    <a:pt x="18723" y="7980"/>
                  </a:lnTo>
                  <a:lnTo>
                    <a:pt x="18712" y="7900"/>
                  </a:lnTo>
                  <a:lnTo>
                    <a:pt x="18699" y="7840"/>
                  </a:lnTo>
                  <a:lnTo>
                    <a:pt x="18686" y="7760"/>
                  </a:lnTo>
                  <a:lnTo>
                    <a:pt x="18672" y="7680"/>
                  </a:lnTo>
                  <a:lnTo>
                    <a:pt x="18658" y="7600"/>
                  </a:lnTo>
                  <a:lnTo>
                    <a:pt x="18643" y="7540"/>
                  </a:lnTo>
                  <a:lnTo>
                    <a:pt x="18627" y="7460"/>
                  </a:lnTo>
                  <a:lnTo>
                    <a:pt x="18611" y="7380"/>
                  </a:lnTo>
                  <a:lnTo>
                    <a:pt x="18594" y="7300"/>
                  </a:lnTo>
                  <a:lnTo>
                    <a:pt x="18577" y="7240"/>
                  </a:lnTo>
                  <a:lnTo>
                    <a:pt x="18559" y="7160"/>
                  </a:lnTo>
                  <a:lnTo>
                    <a:pt x="18540" y="7080"/>
                  </a:lnTo>
                  <a:lnTo>
                    <a:pt x="18521" y="7020"/>
                  </a:lnTo>
                  <a:lnTo>
                    <a:pt x="18501" y="6940"/>
                  </a:lnTo>
                  <a:lnTo>
                    <a:pt x="18481" y="6860"/>
                  </a:lnTo>
                  <a:lnTo>
                    <a:pt x="18459" y="6780"/>
                  </a:lnTo>
                  <a:lnTo>
                    <a:pt x="18438" y="6720"/>
                  </a:lnTo>
                  <a:lnTo>
                    <a:pt x="18415" y="6640"/>
                  </a:lnTo>
                  <a:lnTo>
                    <a:pt x="18393" y="6560"/>
                  </a:lnTo>
                  <a:lnTo>
                    <a:pt x="18369" y="6500"/>
                  </a:lnTo>
                  <a:lnTo>
                    <a:pt x="18345" y="6420"/>
                  </a:lnTo>
                  <a:lnTo>
                    <a:pt x="18320" y="6360"/>
                  </a:lnTo>
                  <a:lnTo>
                    <a:pt x="18295" y="6280"/>
                  </a:lnTo>
                  <a:lnTo>
                    <a:pt x="18269" y="6200"/>
                  </a:lnTo>
                  <a:lnTo>
                    <a:pt x="18242" y="6140"/>
                  </a:lnTo>
                  <a:lnTo>
                    <a:pt x="18215" y="6060"/>
                  </a:lnTo>
                  <a:lnTo>
                    <a:pt x="18187" y="5980"/>
                  </a:lnTo>
                  <a:lnTo>
                    <a:pt x="18159" y="5920"/>
                  </a:lnTo>
                  <a:lnTo>
                    <a:pt x="18130" y="5840"/>
                  </a:lnTo>
                  <a:lnTo>
                    <a:pt x="18100" y="5780"/>
                  </a:lnTo>
                  <a:lnTo>
                    <a:pt x="18070" y="5700"/>
                  </a:lnTo>
                  <a:lnTo>
                    <a:pt x="18039" y="5640"/>
                  </a:lnTo>
                  <a:lnTo>
                    <a:pt x="18008" y="5560"/>
                  </a:lnTo>
                  <a:lnTo>
                    <a:pt x="17975" y="5500"/>
                  </a:lnTo>
                  <a:lnTo>
                    <a:pt x="17943" y="5420"/>
                  </a:lnTo>
                  <a:lnTo>
                    <a:pt x="17909" y="5340"/>
                  </a:lnTo>
                  <a:lnTo>
                    <a:pt x="17876" y="5280"/>
                  </a:lnTo>
                  <a:lnTo>
                    <a:pt x="17841" y="5200"/>
                  </a:lnTo>
                  <a:lnTo>
                    <a:pt x="17806" y="5140"/>
                  </a:lnTo>
                  <a:lnTo>
                    <a:pt x="17770" y="5080"/>
                  </a:lnTo>
                  <a:lnTo>
                    <a:pt x="17734" y="5000"/>
                  </a:lnTo>
                  <a:lnTo>
                    <a:pt x="17697" y="4940"/>
                  </a:lnTo>
                  <a:lnTo>
                    <a:pt x="17659" y="4860"/>
                  </a:lnTo>
                  <a:lnTo>
                    <a:pt x="17621" y="4800"/>
                  </a:lnTo>
                  <a:lnTo>
                    <a:pt x="17582" y="4720"/>
                  </a:lnTo>
                  <a:lnTo>
                    <a:pt x="17543" y="4660"/>
                  </a:lnTo>
                  <a:lnTo>
                    <a:pt x="17503" y="4600"/>
                  </a:lnTo>
                  <a:lnTo>
                    <a:pt x="17462" y="4520"/>
                  </a:lnTo>
                  <a:lnTo>
                    <a:pt x="17421" y="4460"/>
                  </a:lnTo>
                  <a:lnTo>
                    <a:pt x="17379" y="4400"/>
                  </a:lnTo>
                  <a:lnTo>
                    <a:pt x="17337" y="4320"/>
                  </a:lnTo>
                  <a:lnTo>
                    <a:pt x="17293" y="4260"/>
                  </a:lnTo>
                  <a:lnTo>
                    <a:pt x="17250" y="4200"/>
                  </a:lnTo>
                  <a:lnTo>
                    <a:pt x="17205" y="4120"/>
                  </a:lnTo>
                  <a:lnTo>
                    <a:pt x="17161" y="4060"/>
                  </a:lnTo>
                  <a:lnTo>
                    <a:pt x="17115" y="4000"/>
                  </a:lnTo>
                  <a:lnTo>
                    <a:pt x="17069" y="3940"/>
                  </a:lnTo>
                  <a:lnTo>
                    <a:pt x="17022" y="3860"/>
                  </a:lnTo>
                  <a:lnTo>
                    <a:pt x="16975" y="3800"/>
                  </a:lnTo>
                  <a:lnTo>
                    <a:pt x="16927" y="3740"/>
                  </a:lnTo>
                  <a:lnTo>
                    <a:pt x="16878" y="3680"/>
                  </a:lnTo>
                  <a:lnTo>
                    <a:pt x="16829" y="3620"/>
                  </a:lnTo>
                  <a:lnTo>
                    <a:pt x="16779" y="3560"/>
                  </a:lnTo>
                  <a:lnTo>
                    <a:pt x="16729" y="3480"/>
                  </a:lnTo>
                  <a:lnTo>
                    <a:pt x="16678" y="3420"/>
                  </a:lnTo>
                  <a:lnTo>
                    <a:pt x="16626" y="3360"/>
                  </a:lnTo>
                  <a:lnTo>
                    <a:pt x="16574" y="3300"/>
                  </a:lnTo>
                  <a:lnTo>
                    <a:pt x="16521" y="3240"/>
                  </a:lnTo>
                  <a:lnTo>
                    <a:pt x="16467" y="3180"/>
                  </a:lnTo>
                  <a:lnTo>
                    <a:pt x="16413" y="3120"/>
                  </a:lnTo>
                  <a:lnTo>
                    <a:pt x="16359" y="3060"/>
                  </a:lnTo>
                  <a:lnTo>
                    <a:pt x="16303" y="3000"/>
                  </a:lnTo>
                  <a:lnTo>
                    <a:pt x="16247" y="2940"/>
                  </a:lnTo>
                  <a:lnTo>
                    <a:pt x="16191" y="2880"/>
                  </a:lnTo>
                  <a:lnTo>
                    <a:pt x="16134" y="2820"/>
                  </a:lnTo>
                  <a:lnTo>
                    <a:pt x="16076" y="2760"/>
                  </a:lnTo>
                  <a:lnTo>
                    <a:pt x="16021" y="2720"/>
                  </a:lnTo>
                  <a:lnTo>
                    <a:pt x="15853" y="2540"/>
                  </a:lnTo>
                  <a:lnTo>
                    <a:pt x="15796" y="2500"/>
                  </a:lnTo>
                  <a:lnTo>
                    <a:pt x="15739" y="2440"/>
                  </a:lnTo>
                  <a:lnTo>
                    <a:pt x="15682" y="2400"/>
                  </a:lnTo>
                  <a:lnTo>
                    <a:pt x="15624" y="2340"/>
                  </a:lnTo>
                  <a:lnTo>
                    <a:pt x="15566" y="2300"/>
                  </a:lnTo>
                  <a:lnTo>
                    <a:pt x="15508" y="2240"/>
                  </a:lnTo>
                  <a:lnTo>
                    <a:pt x="15449" y="2200"/>
                  </a:lnTo>
                  <a:lnTo>
                    <a:pt x="15390" y="2140"/>
                  </a:lnTo>
                  <a:lnTo>
                    <a:pt x="15331" y="2100"/>
                  </a:lnTo>
                  <a:lnTo>
                    <a:pt x="15272" y="2040"/>
                  </a:lnTo>
                  <a:lnTo>
                    <a:pt x="15152" y="1960"/>
                  </a:lnTo>
                  <a:lnTo>
                    <a:pt x="15092" y="1900"/>
                  </a:lnTo>
                  <a:lnTo>
                    <a:pt x="14909" y="1780"/>
                  </a:lnTo>
                  <a:lnTo>
                    <a:pt x="14847" y="1720"/>
                  </a:lnTo>
                  <a:lnTo>
                    <a:pt x="14410" y="1440"/>
                  </a:lnTo>
                  <a:lnTo>
                    <a:pt x="14025" y="1200"/>
                  </a:lnTo>
                  <a:lnTo>
                    <a:pt x="13960" y="1180"/>
                  </a:lnTo>
                  <a:lnTo>
                    <a:pt x="13764" y="1060"/>
                  </a:lnTo>
                  <a:lnTo>
                    <a:pt x="13698" y="1040"/>
                  </a:lnTo>
                  <a:lnTo>
                    <a:pt x="13566" y="960"/>
                  </a:lnTo>
                  <a:lnTo>
                    <a:pt x="13499" y="940"/>
                  </a:lnTo>
                  <a:lnTo>
                    <a:pt x="13433" y="900"/>
                  </a:lnTo>
                  <a:lnTo>
                    <a:pt x="13366" y="880"/>
                  </a:lnTo>
                  <a:lnTo>
                    <a:pt x="13299" y="840"/>
                  </a:lnTo>
                  <a:lnTo>
                    <a:pt x="13231" y="820"/>
                  </a:lnTo>
                  <a:lnTo>
                    <a:pt x="13164" y="780"/>
                  </a:lnTo>
                  <a:lnTo>
                    <a:pt x="13096" y="760"/>
                  </a:lnTo>
                  <a:lnTo>
                    <a:pt x="13029" y="720"/>
                  </a:lnTo>
                  <a:lnTo>
                    <a:pt x="12961" y="700"/>
                  </a:lnTo>
                  <a:lnTo>
                    <a:pt x="12893" y="660"/>
                  </a:lnTo>
                  <a:lnTo>
                    <a:pt x="12687" y="600"/>
                  </a:lnTo>
                  <a:lnTo>
                    <a:pt x="12619" y="560"/>
                  </a:lnTo>
                  <a:lnTo>
                    <a:pt x="12342" y="480"/>
                  </a:lnTo>
                  <a:lnTo>
                    <a:pt x="12273" y="440"/>
                  </a:lnTo>
                  <a:lnTo>
                    <a:pt x="11712" y="280"/>
                  </a:lnTo>
                  <a:close/>
                  <a:moveTo>
                    <a:pt x="11358" y="200"/>
                  </a:moveTo>
                  <a:lnTo>
                    <a:pt x="7476" y="200"/>
                  </a:lnTo>
                  <a:lnTo>
                    <a:pt x="7193" y="280"/>
                  </a:lnTo>
                  <a:lnTo>
                    <a:pt x="11641" y="280"/>
                  </a:lnTo>
                  <a:lnTo>
                    <a:pt x="11358" y="200"/>
                  </a:lnTo>
                  <a:close/>
                  <a:moveTo>
                    <a:pt x="11144" y="160"/>
                  </a:moveTo>
                  <a:lnTo>
                    <a:pt x="7690" y="160"/>
                  </a:lnTo>
                  <a:lnTo>
                    <a:pt x="7547" y="200"/>
                  </a:lnTo>
                  <a:lnTo>
                    <a:pt x="11287" y="200"/>
                  </a:lnTo>
                  <a:lnTo>
                    <a:pt x="11144" y="160"/>
                  </a:lnTo>
                  <a:close/>
                  <a:moveTo>
                    <a:pt x="10930" y="120"/>
                  </a:moveTo>
                  <a:lnTo>
                    <a:pt x="7904" y="120"/>
                  </a:lnTo>
                  <a:lnTo>
                    <a:pt x="7761" y="160"/>
                  </a:lnTo>
                  <a:lnTo>
                    <a:pt x="11073" y="160"/>
                  </a:lnTo>
                  <a:lnTo>
                    <a:pt x="10930" y="120"/>
                  </a:lnTo>
                  <a:close/>
                  <a:moveTo>
                    <a:pt x="10787" y="100"/>
                  </a:moveTo>
                  <a:lnTo>
                    <a:pt x="8047" y="100"/>
                  </a:lnTo>
                  <a:lnTo>
                    <a:pt x="7975" y="120"/>
                  </a:lnTo>
                  <a:lnTo>
                    <a:pt x="10859" y="120"/>
                  </a:lnTo>
                  <a:lnTo>
                    <a:pt x="10787" y="100"/>
                  </a:lnTo>
                  <a:close/>
                  <a:moveTo>
                    <a:pt x="10643" y="80"/>
                  </a:moveTo>
                  <a:lnTo>
                    <a:pt x="8191" y="80"/>
                  </a:lnTo>
                  <a:lnTo>
                    <a:pt x="8119" y="100"/>
                  </a:lnTo>
                  <a:lnTo>
                    <a:pt x="10715" y="100"/>
                  </a:lnTo>
                  <a:lnTo>
                    <a:pt x="10643" y="80"/>
                  </a:lnTo>
                  <a:close/>
                  <a:moveTo>
                    <a:pt x="10500" y="60"/>
                  </a:moveTo>
                  <a:lnTo>
                    <a:pt x="8334" y="60"/>
                  </a:lnTo>
                  <a:lnTo>
                    <a:pt x="8262" y="80"/>
                  </a:lnTo>
                  <a:lnTo>
                    <a:pt x="10572" y="80"/>
                  </a:lnTo>
                  <a:lnTo>
                    <a:pt x="10500" y="60"/>
                  </a:lnTo>
                  <a:close/>
                  <a:moveTo>
                    <a:pt x="10284" y="40"/>
                  </a:moveTo>
                  <a:lnTo>
                    <a:pt x="8550" y="40"/>
                  </a:lnTo>
                  <a:lnTo>
                    <a:pt x="8478" y="60"/>
                  </a:lnTo>
                  <a:lnTo>
                    <a:pt x="10356" y="60"/>
                  </a:lnTo>
                  <a:lnTo>
                    <a:pt x="10284" y="40"/>
                  </a:lnTo>
                  <a:close/>
                  <a:moveTo>
                    <a:pt x="10067" y="20"/>
                  </a:moveTo>
                  <a:lnTo>
                    <a:pt x="8767" y="20"/>
                  </a:lnTo>
                  <a:lnTo>
                    <a:pt x="8695" y="40"/>
                  </a:lnTo>
                  <a:lnTo>
                    <a:pt x="10139" y="40"/>
                  </a:lnTo>
                  <a:lnTo>
                    <a:pt x="10067" y="20"/>
                  </a:lnTo>
                  <a:close/>
                  <a:moveTo>
                    <a:pt x="9562" y="0"/>
                  </a:moveTo>
                  <a:lnTo>
                    <a:pt x="9272" y="0"/>
                  </a:lnTo>
                  <a:lnTo>
                    <a:pt x="9200" y="20"/>
                  </a:lnTo>
                  <a:lnTo>
                    <a:pt x="9634" y="20"/>
                  </a:lnTo>
                  <a:lnTo>
                    <a:pt x="956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3079" name="Picture 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1" y="5856"/>
              <a:ext cx="16858" cy="79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0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7" y="6424"/>
              <a:ext cx="14846" cy="7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AutoShape 9"/>
            <p:cNvSpPr>
              <a:spLocks/>
            </p:cNvSpPr>
            <p:nvPr/>
          </p:nvSpPr>
          <p:spPr bwMode="auto">
            <a:xfrm>
              <a:off x="6217" y="3889"/>
              <a:ext cx="18066" cy="8568"/>
            </a:xfrm>
            <a:custGeom>
              <a:avLst/>
              <a:gdLst>
                <a:gd name="T0" fmla="+- 0 6902 6217"/>
                <a:gd name="T1" fmla="*/ T0 w 18066"/>
                <a:gd name="T2" fmla="+- 0 12285 3890"/>
                <a:gd name="T3" fmla="*/ 12285 h 8568"/>
                <a:gd name="T4" fmla="+- 0 6778 6217"/>
                <a:gd name="T5" fmla="*/ T4 w 18066"/>
                <a:gd name="T6" fmla="+- 0 12313 3890"/>
                <a:gd name="T7" fmla="*/ 12313 h 8568"/>
                <a:gd name="T8" fmla="+- 0 6805 6217"/>
                <a:gd name="T9" fmla="*/ T8 w 18066"/>
                <a:gd name="T10" fmla="+- 0 12231 3890"/>
                <a:gd name="T11" fmla="*/ 12231 h 8568"/>
                <a:gd name="T12" fmla="+- 0 6805 6217"/>
                <a:gd name="T13" fmla="*/ T12 w 18066"/>
                <a:gd name="T14" fmla="+- 0 11881 3890"/>
                <a:gd name="T15" fmla="*/ 11881 h 8568"/>
                <a:gd name="T16" fmla="+- 0 6958 6217"/>
                <a:gd name="T17" fmla="*/ T16 w 18066"/>
                <a:gd name="T18" fmla="+- 0 11925 3890"/>
                <a:gd name="T19" fmla="*/ 11925 h 8568"/>
                <a:gd name="T20" fmla="+- 0 6824 6217"/>
                <a:gd name="T21" fmla="*/ T20 w 18066"/>
                <a:gd name="T22" fmla="+- 0 11831 3890"/>
                <a:gd name="T23" fmla="*/ 11831 h 8568"/>
                <a:gd name="T24" fmla="+- 0 6736 6217"/>
                <a:gd name="T25" fmla="*/ T24 w 18066"/>
                <a:gd name="T26" fmla="+- 0 12323 3890"/>
                <a:gd name="T27" fmla="*/ 12323 h 8568"/>
                <a:gd name="T28" fmla="+- 0 6708 6217"/>
                <a:gd name="T29" fmla="*/ T28 w 18066"/>
                <a:gd name="T30" fmla="+- 0 12220 3890"/>
                <a:gd name="T31" fmla="*/ 12220 h 8568"/>
                <a:gd name="T32" fmla="+- 0 6770 6217"/>
                <a:gd name="T33" fmla="*/ T32 w 18066"/>
                <a:gd name="T34" fmla="+- 0 11881 3890"/>
                <a:gd name="T35" fmla="*/ 11881 h 8568"/>
                <a:gd name="T36" fmla="+- 0 6669 6217"/>
                <a:gd name="T37" fmla="*/ T36 w 18066"/>
                <a:gd name="T38" fmla="+- 0 11862 3890"/>
                <a:gd name="T39" fmla="*/ 11862 h 8568"/>
                <a:gd name="T40" fmla="+- 0 6762 6217"/>
                <a:gd name="T41" fmla="*/ T40 w 18066"/>
                <a:gd name="T42" fmla="+- 0 11719 3890"/>
                <a:gd name="T43" fmla="*/ 11719 h 8568"/>
                <a:gd name="T44" fmla="+- 0 6688 6217"/>
                <a:gd name="T45" fmla="*/ T44 w 18066"/>
                <a:gd name="T46" fmla="+- 0 11662 3890"/>
                <a:gd name="T47" fmla="*/ 11662 h 8568"/>
                <a:gd name="T48" fmla="+- 0 6600 6217"/>
                <a:gd name="T49" fmla="*/ T48 w 18066"/>
                <a:gd name="T50" fmla="+- 0 12422 3890"/>
                <a:gd name="T51" fmla="*/ 12422 h 8568"/>
                <a:gd name="T52" fmla="+- 0 6385 6217"/>
                <a:gd name="T53" fmla="*/ T52 w 18066"/>
                <a:gd name="T54" fmla="+- 0 12292 3890"/>
                <a:gd name="T55" fmla="*/ 12292 h 8568"/>
                <a:gd name="T56" fmla="+- 0 6473 6217"/>
                <a:gd name="T57" fmla="*/ T56 w 18066"/>
                <a:gd name="T58" fmla="+- 0 12264 3890"/>
                <a:gd name="T59" fmla="*/ 12264 h 8568"/>
                <a:gd name="T60" fmla="+- 0 6454 6217"/>
                <a:gd name="T61" fmla="*/ T60 w 18066"/>
                <a:gd name="T62" fmla="+- 0 12194 3890"/>
                <a:gd name="T63" fmla="*/ 12194 h 8568"/>
                <a:gd name="T64" fmla="+- 0 6493 6217"/>
                <a:gd name="T65" fmla="*/ T64 w 18066"/>
                <a:gd name="T66" fmla="+- 0 11887 3890"/>
                <a:gd name="T67" fmla="*/ 11887 h 8568"/>
                <a:gd name="T68" fmla="+- 0 6527 6217"/>
                <a:gd name="T69" fmla="*/ T68 w 18066"/>
                <a:gd name="T70" fmla="+- 0 11741 3890"/>
                <a:gd name="T71" fmla="*/ 11741 h 8568"/>
                <a:gd name="T72" fmla="+- 0 6455 6217"/>
                <a:gd name="T73" fmla="*/ T72 w 18066"/>
                <a:gd name="T74" fmla="+- 0 11799 3890"/>
                <a:gd name="T75" fmla="*/ 11799 h 8568"/>
                <a:gd name="T76" fmla="+- 0 6274 6217"/>
                <a:gd name="T77" fmla="*/ T76 w 18066"/>
                <a:gd name="T78" fmla="+- 0 12187 3890"/>
                <a:gd name="T79" fmla="*/ 12187 h 8568"/>
                <a:gd name="T80" fmla="+- 0 6410 6217"/>
                <a:gd name="T81" fmla="*/ T80 w 18066"/>
                <a:gd name="T82" fmla="+- 0 11995 3890"/>
                <a:gd name="T83" fmla="*/ 11995 h 8568"/>
                <a:gd name="T84" fmla="+- 0 6430 6217"/>
                <a:gd name="T85" fmla="*/ T84 w 18066"/>
                <a:gd name="T86" fmla="+- 0 11838 3890"/>
                <a:gd name="T87" fmla="*/ 11838 h 8568"/>
                <a:gd name="T88" fmla="+- 0 6477 6217"/>
                <a:gd name="T89" fmla="*/ T88 w 18066"/>
                <a:gd name="T90" fmla="+- 0 11680 3890"/>
                <a:gd name="T91" fmla="*/ 11680 h 8568"/>
                <a:gd name="T92" fmla="+- 0 6311 6217"/>
                <a:gd name="T93" fmla="*/ T92 w 18066"/>
                <a:gd name="T94" fmla="+- 0 12315 3890"/>
                <a:gd name="T95" fmla="*/ 12315 h 8568"/>
                <a:gd name="T96" fmla="+- 0 6802 6217"/>
                <a:gd name="T97" fmla="*/ T96 w 18066"/>
                <a:gd name="T98" fmla="+- 0 12410 3890"/>
                <a:gd name="T99" fmla="*/ 12410 h 8568"/>
                <a:gd name="T100" fmla="+- 0 8814 6217"/>
                <a:gd name="T101" fmla="*/ T100 w 18066"/>
                <a:gd name="T102" fmla="+- 0 4836 3890"/>
                <a:gd name="T103" fmla="*/ 4836 h 8568"/>
                <a:gd name="T104" fmla="+- 0 9095 6217"/>
                <a:gd name="T105" fmla="*/ T104 w 18066"/>
                <a:gd name="T106" fmla="+- 0 4469 3890"/>
                <a:gd name="T107" fmla="*/ 4469 h 8568"/>
                <a:gd name="T108" fmla="+- 0 9613 6217"/>
                <a:gd name="T109" fmla="*/ T108 w 18066"/>
                <a:gd name="T110" fmla="+- 0 4469 3890"/>
                <a:gd name="T111" fmla="*/ 4469 h 8568"/>
                <a:gd name="T112" fmla="+- 0 20337 6217"/>
                <a:gd name="T113" fmla="*/ T112 w 18066"/>
                <a:gd name="T114" fmla="+- 0 4412 3890"/>
                <a:gd name="T115" fmla="*/ 4412 h 8568"/>
                <a:gd name="T116" fmla="+- 0 20424 6217"/>
                <a:gd name="T117" fmla="*/ T116 w 18066"/>
                <a:gd name="T118" fmla="+- 0 4388 3890"/>
                <a:gd name="T119" fmla="*/ 4388 h 8568"/>
                <a:gd name="T120" fmla="+- 0 23778 6217"/>
                <a:gd name="T121" fmla="*/ T120 w 18066"/>
                <a:gd name="T122" fmla="+- 0 9239 3890"/>
                <a:gd name="T123" fmla="*/ 9239 h 8568"/>
                <a:gd name="T124" fmla="+- 0 24034 6217"/>
                <a:gd name="T125" fmla="*/ T124 w 18066"/>
                <a:gd name="T126" fmla="+- 0 9033 3890"/>
                <a:gd name="T127" fmla="*/ 9033 h 8568"/>
                <a:gd name="T128" fmla="+- 0 23812 6217"/>
                <a:gd name="T129" fmla="*/ T128 w 18066"/>
                <a:gd name="T130" fmla="+- 0 9305 3890"/>
                <a:gd name="T131" fmla="*/ 9305 h 8568"/>
                <a:gd name="T132" fmla="+- 0 24256 6217"/>
                <a:gd name="T133" fmla="*/ T132 w 18066"/>
                <a:gd name="T134" fmla="+- 0 9199 3890"/>
                <a:gd name="T135" fmla="*/ 9199 h 8568"/>
                <a:gd name="T136" fmla="+- 0 24148 6217"/>
                <a:gd name="T137" fmla="*/ T136 w 18066"/>
                <a:gd name="T138" fmla="+- 0 9389 3890"/>
                <a:gd name="T139" fmla="*/ 9389 h 8568"/>
                <a:gd name="T140" fmla="+- 0 24010 6217"/>
                <a:gd name="T141" fmla="*/ T140 w 18066"/>
                <a:gd name="T142" fmla="+- 0 9397 3890"/>
                <a:gd name="T143" fmla="*/ 9397 h 8568"/>
                <a:gd name="T144" fmla="+- 0 23795 6217"/>
                <a:gd name="T145" fmla="*/ T144 w 18066"/>
                <a:gd name="T146" fmla="+- 0 9503 3890"/>
                <a:gd name="T147" fmla="*/ 9503 h 8568"/>
                <a:gd name="T148" fmla="+- 0 23705 6217"/>
                <a:gd name="T149" fmla="*/ T148 w 18066"/>
                <a:gd name="T150" fmla="+- 0 9373 3890"/>
                <a:gd name="T151" fmla="*/ 9373 h 8568"/>
                <a:gd name="T152" fmla="+- 0 23527 6217"/>
                <a:gd name="T153" fmla="*/ T152 w 18066"/>
                <a:gd name="T154" fmla="+- 0 9281 3890"/>
                <a:gd name="T155" fmla="*/ 9281 h 8568"/>
                <a:gd name="T156" fmla="+- 0 23595 6217"/>
                <a:gd name="T157" fmla="*/ T156 w 18066"/>
                <a:gd name="T158" fmla="+- 0 9135 3890"/>
                <a:gd name="T159" fmla="*/ 9135 h 8568"/>
                <a:gd name="T160" fmla="+- 0 23529 6217"/>
                <a:gd name="T161" fmla="*/ T160 w 18066"/>
                <a:gd name="T162" fmla="+- 0 8985 3890"/>
                <a:gd name="T163" fmla="*/ 8985 h 8568"/>
                <a:gd name="T164" fmla="+- 0 23646 6217"/>
                <a:gd name="T165" fmla="*/ T164 w 18066"/>
                <a:gd name="T166" fmla="+- 0 8881 3890"/>
                <a:gd name="T167" fmla="*/ 8881 h 8568"/>
                <a:gd name="T168" fmla="+- 0 23790 6217"/>
                <a:gd name="T169" fmla="*/ T168 w 18066"/>
                <a:gd name="T170" fmla="+- 0 8793 3890"/>
                <a:gd name="T171" fmla="*/ 8793 h 8568"/>
                <a:gd name="T172" fmla="+- 0 23980 6217"/>
                <a:gd name="T173" fmla="*/ T172 w 18066"/>
                <a:gd name="T174" fmla="+- 0 8795 3890"/>
                <a:gd name="T175" fmla="*/ 8795 h 8568"/>
                <a:gd name="T176" fmla="+- 0 24128 6217"/>
                <a:gd name="T177" fmla="*/ T176 w 18066"/>
                <a:gd name="T178" fmla="+- 0 8879 3890"/>
                <a:gd name="T179" fmla="*/ 8879 h 8568"/>
                <a:gd name="T180" fmla="+- 0 24243 6217"/>
                <a:gd name="T181" fmla="*/ T180 w 18066"/>
                <a:gd name="T182" fmla="+- 0 9023 3890"/>
                <a:gd name="T183" fmla="*/ 9023 h 8568"/>
                <a:gd name="T184" fmla="+- 0 24203 6217"/>
                <a:gd name="T185" fmla="*/ T184 w 18066"/>
                <a:gd name="T186" fmla="+- 0 9201 3890"/>
                <a:gd name="T187" fmla="*/ 9201 h 8568"/>
                <a:gd name="T188" fmla="+- 0 24212 6217"/>
                <a:gd name="T189" fmla="*/ T188 w 18066"/>
                <a:gd name="T190" fmla="+- 0 9121 3890"/>
                <a:gd name="T191" fmla="*/ 9121 h 8568"/>
                <a:gd name="T192" fmla="+- 0 24221 6217"/>
                <a:gd name="T193" fmla="*/ T192 w 18066"/>
                <a:gd name="T194" fmla="+- 0 8879 3890"/>
                <a:gd name="T195" fmla="*/ 8879 h 8568"/>
                <a:gd name="T196" fmla="+- 0 24092 6217"/>
                <a:gd name="T197" fmla="*/ T196 w 18066"/>
                <a:gd name="T198" fmla="+- 0 8857 3890"/>
                <a:gd name="T199" fmla="*/ 8857 h 8568"/>
                <a:gd name="T200" fmla="+- 0 23995 6217"/>
                <a:gd name="T201" fmla="*/ T200 w 18066"/>
                <a:gd name="T202" fmla="+- 0 8749 3890"/>
                <a:gd name="T203" fmla="*/ 8749 h 8568"/>
                <a:gd name="T204" fmla="+- 0 23753 6217"/>
                <a:gd name="T205" fmla="*/ T204 w 18066"/>
                <a:gd name="T206" fmla="+- 0 8811 3890"/>
                <a:gd name="T207" fmla="*/ 8811 h 8568"/>
                <a:gd name="T208" fmla="+- 0 23611 6217"/>
                <a:gd name="T209" fmla="*/ T208 w 18066"/>
                <a:gd name="T210" fmla="+- 0 8843 3890"/>
                <a:gd name="T211" fmla="*/ 8843 h 8568"/>
                <a:gd name="T212" fmla="+- 0 23492 6217"/>
                <a:gd name="T213" fmla="*/ T212 w 18066"/>
                <a:gd name="T214" fmla="+- 0 9021 3890"/>
                <a:gd name="T215" fmla="*/ 9021 h 8568"/>
                <a:gd name="T216" fmla="+- 0 23542 6217"/>
                <a:gd name="T217" fmla="*/ T216 w 18066"/>
                <a:gd name="T218" fmla="+- 0 9175 3890"/>
                <a:gd name="T219" fmla="*/ 9175 h 8568"/>
                <a:gd name="T220" fmla="+- 0 23561 6217"/>
                <a:gd name="T221" fmla="*/ T220 w 18066"/>
                <a:gd name="T222" fmla="+- 0 9401 3890"/>
                <a:gd name="T223" fmla="*/ 9401 h 8568"/>
                <a:gd name="T224" fmla="+- 0 23722 6217"/>
                <a:gd name="T225" fmla="*/ T224 w 18066"/>
                <a:gd name="T226" fmla="+- 0 9415 3890"/>
                <a:gd name="T227" fmla="*/ 9415 h 8568"/>
                <a:gd name="T228" fmla="+- 0 23977 6217"/>
                <a:gd name="T229" fmla="*/ T228 w 18066"/>
                <a:gd name="T230" fmla="+- 0 9543 3890"/>
                <a:gd name="T231" fmla="*/ 9543 h 8568"/>
                <a:gd name="T232" fmla="+- 0 24084 6217"/>
                <a:gd name="T233" fmla="*/ T232 w 18066"/>
                <a:gd name="T234" fmla="+- 0 9403 3890"/>
                <a:gd name="T235" fmla="*/ 9403 h 8568"/>
                <a:gd name="T236" fmla="+- 0 24221 6217"/>
                <a:gd name="T237" fmla="*/ T236 w 18066"/>
                <a:gd name="T238" fmla="+- 0 9389 3890"/>
                <a:gd name="T239" fmla="*/ 9389 h 856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  <a:cxn ang="0">
                  <a:pos x="T237" y="T239"/>
                </a:cxn>
              </a:cxnLst>
              <a:rect l="0" t="0" r="r" b="b"/>
              <a:pathLst>
                <a:path w="18066" h="8568">
                  <a:moveTo>
                    <a:pt x="799" y="8166"/>
                  </a:moveTo>
                  <a:lnTo>
                    <a:pt x="797" y="8150"/>
                  </a:lnTo>
                  <a:lnTo>
                    <a:pt x="792" y="8094"/>
                  </a:lnTo>
                  <a:lnTo>
                    <a:pt x="774" y="8026"/>
                  </a:lnTo>
                  <a:lnTo>
                    <a:pt x="765" y="8008"/>
                  </a:lnTo>
                  <a:lnTo>
                    <a:pt x="765" y="8150"/>
                  </a:lnTo>
                  <a:lnTo>
                    <a:pt x="765" y="8183"/>
                  </a:lnTo>
                  <a:lnTo>
                    <a:pt x="757" y="8242"/>
                  </a:lnTo>
                  <a:lnTo>
                    <a:pt x="741" y="8297"/>
                  </a:lnTo>
                  <a:lnTo>
                    <a:pt x="717" y="8349"/>
                  </a:lnTo>
                  <a:lnTo>
                    <a:pt x="685" y="8395"/>
                  </a:lnTo>
                  <a:lnTo>
                    <a:pt x="670" y="8385"/>
                  </a:lnTo>
                  <a:lnTo>
                    <a:pt x="663" y="8382"/>
                  </a:lnTo>
                  <a:lnTo>
                    <a:pt x="663" y="8421"/>
                  </a:lnTo>
                  <a:lnTo>
                    <a:pt x="628" y="8453"/>
                  </a:lnTo>
                  <a:lnTo>
                    <a:pt x="588" y="8481"/>
                  </a:lnTo>
                  <a:lnTo>
                    <a:pt x="545" y="8504"/>
                  </a:lnTo>
                  <a:lnTo>
                    <a:pt x="499" y="8520"/>
                  </a:lnTo>
                  <a:lnTo>
                    <a:pt x="522" y="8493"/>
                  </a:lnTo>
                  <a:lnTo>
                    <a:pt x="543" y="8461"/>
                  </a:lnTo>
                  <a:lnTo>
                    <a:pt x="561" y="8423"/>
                  </a:lnTo>
                  <a:lnTo>
                    <a:pt x="576" y="8382"/>
                  </a:lnTo>
                  <a:lnTo>
                    <a:pt x="607" y="8392"/>
                  </a:lnTo>
                  <a:lnTo>
                    <a:pt x="631" y="8403"/>
                  </a:lnTo>
                  <a:lnTo>
                    <a:pt x="650" y="8412"/>
                  </a:lnTo>
                  <a:lnTo>
                    <a:pt x="663" y="8421"/>
                  </a:lnTo>
                  <a:lnTo>
                    <a:pt x="663" y="8382"/>
                  </a:lnTo>
                  <a:lnTo>
                    <a:pt x="649" y="8374"/>
                  </a:lnTo>
                  <a:lnTo>
                    <a:pt x="621" y="8361"/>
                  </a:lnTo>
                  <a:lnTo>
                    <a:pt x="613" y="8359"/>
                  </a:lnTo>
                  <a:lnTo>
                    <a:pt x="586" y="8349"/>
                  </a:lnTo>
                  <a:lnTo>
                    <a:pt x="588" y="8341"/>
                  </a:lnTo>
                  <a:lnTo>
                    <a:pt x="594" y="8311"/>
                  </a:lnTo>
                  <a:lnTo>
                    <a:pt x="601" y="8270"/>
                  </a:lnTo>
                  <a:lnTo>
                    <a:pt x="606" y="8227"/>
                  </a:lnTo>
                  <a:lnTo>
                    <a:pt x="608" y="8183"/>
                  </a:lnTo>
                  <a:lnTo>
                    <a:pt x="765" y="8183"/>
                  </a:lnTo>
                  <a:lnTo>
                    <a:pt x="765" y="8150"/>
                  </a:lnTo>
                  <a:lnTo>
                    <a:pt x="608" y="8150"/>
                  </a:lnTo>
                  <a:lnTo>
                    <a:pt x="606" y="8105"/>
                  </a:lnTo>
                  <a:lnTo>
                    <a:pt x="601" y="8062"/>
                  </a:lnTo>
                  <a:lnTo>
                    <a:pt x="594" y="8022"/>
                  </a:lnTo>
                  <a:lnTo>
                    <a:pt x="588" y="7991"/>
                  </a:lnTo>
                  <a:lnTo>
                    <a:pt x="586" y="7984"/>
                  </a:lnTo>
                  <a:lnTo>
                    <a:pt x="586" y="7983"/>
                  </a:lnTo>
                  <a:lnTo>
                    <a:pt x="613" y="7974"/>
                  </a:lnTo>
                  <a:lnTo>
                    <a:pt x="621" y="7971"/>
                  </a:lnTo>
                  <a:lnTo>
                    <a:pt x="648" y="7959"/>
                  </a:lnTo>
                  <a:lnTo>
                    <a:pt x="663" y="7951"/>
                  </a:lnTo>
                  <a:lnTo>
                    <a:pt x="670" y="7947"/>
                  </a:lnTo>
                  <a:lnTo>
                    <a:pt x="685" y="7937"/>
                  </a:lnTo>
                  <a:lnTo>
                    <a:pt x="717" y="7984"/>
                  </a:lnTo>
                  <a:lnTo>
                    <a:pt x="741" y="8035"/>
                  </a:lnTo>
                  <a:lnTo>
                    <a:pt x="757" y="8091"/>
                  </a:lnTo>
                  <a:lnTo>
                    <a:pt x="765" y="8150"/>
                  </a:lnTo>
                  <a:lnTo>
                    <a:pt x="765" y="8008"/>
                  </a:lnTo>
                  <a:lnTo>
                    <a:pt x="744" y="7964"/>
                  </a:lnTo>
                  <a:lnTo>
                    <a:pt x="725" y="7937"/>
                  </a:lnTo>
                  <a:lnTo>
                    <a:pt x="705" y="7908"/>
                  </a:lnTo>
                  <a:lnTo>
                    <a:pt x="663" y="7866"/>
                  </a:lnTo>
                  <a:lnTo>
                    <a:pt x="663" y="7912"/>
                  </a:lnTo>
                  <a:lnTo>
                    <a:pt x="650" y="7920"/>
                  </a:lnTo>
                  <a:lnTo>
                    <a:pt x="631" y="7930"/>
                  </a:lnTo>
                  <a:lnTo>
                    <a:pt x="607" y="7941"/>
                  </a:lnTo>
                  <a:lnTo>
                    <a:pt x="576" y="7951"/>
                  </a:lnTo>
                  <a:lnTo>
                    <a:pt x="574" y="7946"/>
                  </a:lnTo>
                  <a:lnTo>
                    <a:pt x="574" y="8150"/>
                  </a:lnTo>
                  <a:lnTo>
                    <a:pt x="574" y="8183"/>
                  </a:lnTo>
                  <a:lnTo>
                    <a:pt x="572" y="8225"/>
                  </a:lnTo>
                  <a:lnTo>
                    <a:pt x="568" y="8265"/>
                  </a:lnTo>
                  <a:lnTo>
                    <a:pt x="561" y="8304"/>
                  </a:lnTo>
                  <a:lnTo>
                    <a:pt x="553" y="8341"/>
                  </a:lnTo>
                  <a:lnTo>
                    <a:pt x="543" y="8339"/>
                  </a:lnTo>
                  <a:lnTo>
                    <a:pt x="543" y="8373"/>
                  </a:lnTo>
                  <a:lnTo>
                    <a:pt x="519" y="8433"/>
                  </a:lnTo>
                  <a:lnTo>
                    <a:pt x="488" y="8482"/>
                  </a:lnTo>
                  <a:lnTo>
                    <a:pt x="454" y="8515"/>
                  </a:lnTo>
                  <a:lnTo>
                    <a:pt x="416" y="8532"/>
                  </a:lnTo>
                  <a:lnTo>
                    <a:pt x="416" y="8359"/>
                  </a:lnTo>
                  <a:lnTo>
                    <a:pt x="452" y="8360"/>
                  </a:lnTo>
                  <a:lnTo>
                    <a:pt x="486" y="8364"/>
                  </a:lnTo>
                  <a:lnTo>
                    <a:pt x="516" y="8368"/>
                  </a:lnTo>
                  <a:lnTo>
                    <a:pt x="543" y="8373"/>
                  </a:lnTo>
                  <a:lnTo>
                    <a:pt x="543" y="8339"/>
                  </a:lnTo>
                  <a:lnTo>
                    <a:pt x="523" y="8335"/>
                  </a:lnTo>
                  <a:lnTo>
                    <a:pt x="491" y="8330"/>
                  </a:lnTo>
                  <a:lnTo>
                    <a:pt x="455" y="8327"/>
                  </a:lnTo>
                  <a:lnTo>
                    <a:pt x="416" y="8325"/>
                  </a:lnTo>
                  <a:lnTo>
                    <a:pt x="416" y="8183"/>
                  </a:lnTo>
                  <a:lnTo>
                    <a:pt x="574" y="8183"/>
                  </a:lnTo>
                  <a:lnTo>
                    <a:pt x="574" y="8150"/>
                  </a:lnTo>
                  <a:lnTo>
                    <a:pt x="416" y="8150"/>
                  </a:lnTo>
                  <a:lnTo>
                    <a:pt x="416" y="8007"/>
                  </a:lnTo>
                  <a:lnTo>
                    <a:pt x="455" y="8005"/>
                  </a:lnTo>
                  <a:lnTo>
                    <a:pt x="491" y="8002"/>
                  </a:lnTo>
                  <a:lnTo>
                    <a:pt x="523" y="7997"/>
                  </a:lnTo>
                  <a:lnTo>
                    <a:pt x="553" y="7991"/>
                  </a:lnTo>
                  <a:lnTo>
                    <a:pt x="561" y="8028"/>
                  </a:lnTo>
                  <a:lnTo>
                    <a:pt x="568" y="8067"/>
                  </a:lnTo>
                  <a:lnTo>
                    <a:pt x="572" y="8108"/>
                  </a:lnTo>
                  <a:lnTo>
                    <a:pt x="574" y="8150"/>
                  </a:lnTo>
                  <a:lnTo>
                    <a:pt x="574" y="7946"/>
                  </a:lnTo>
                  <a:lnTo>
                    <a:pt x="561" y="7909"/>
                  </a:lnTo>
                  <a:lnTo>
                    <a:pt x="543" y="7874"/>
                  </a:lnTo>
                  <a:lnTo>
                    <a:pt x="543" y="7959"/>
                  </a:lnTo>
                  <a:lnTo>
                    <a:pt x="516" y="7965"/>
                  </a:lnTo>
                  <a:lnTo>
                    <a:pt x="486" y="7969"/>
                  </a:lnTo>
                  <a:lnTo>
                    <a:pt x="452" y="7972"/>
                  </a:lnTo>
                  <a:lnTo>
                    <a:pt x="416" y="7974"/>
                  </a:lnTo>
                  <a:lnTo>
                    <a:pt x="416" y="7800"/>
                  </a:lnTo>
                  <a:lnTo>
                    <a:pt x="454" y="7817"/>
                  </a:lnTo>
                  <a:lnTo>
                    <a:pt x="488" y="7851"/>
                  </a:lnTo>
                  <a:lnTo>
                    <a:pt x="518" y="7899"/>
                  </a:lnTo>
                  <a:lnTo>
                    <a:pt x="543" y="7959"/>
                  </a:lnTo>
                  <a:lnTo>
                    <a:pt x="543" y="7874"/>
                  </a:lnTo>
                  <a:lnTo>
                    <a:pt x="542" y="7872"/>
                  </a:lnTo>
                  <a:lnTo>
                    <a:pt x="522" y="7840"/>
                  </a:lnTo>
                  <a:lnTo>
                    <a:pt x="499" y="7813"/>
                  </a:lnTo>
                  <a:lnTo>
                    <a:pt x="545" y="7829"/>
                  </a:lnTo>
                  <a:lnTo>
                    <a:pt x="588" y="7852"/>
                  </a:lnTo>
                  <a:lnTo>
                    <a:pt x="628" y="7879"/>
                  </a:lnTo>
                  <a:lnTo>
                    <a:pt x="663" y="7912"/>
                  </a:lnTo>
                  <a:lnTo>
                    <a:pt x="663" y="7866"/>
                  </a:lnTo>
                  <a:lnTo>
                    <a:pt x="656" y="7860"/>
                  </a:lnTo>
                  <a:lnTo>
                    <a:pt x="601" y="7820"/>
                  </a:lnTo>
                  <a:lnTo>
                    <a:pt x="585" y="7813"/>
                  </a:lnTo>
                  <a:lnTo>
                    <a:pt x="560" y="7800"/>
                  </a:lnTo>
                  <a:lnTo>
                    <a:pt x="539" y="7790"/>
                  </a:lnTo>
                  <a:lnTo>
                    <a:pt x="471" y="7772"/>
                  </a:lnTo>
                  <a:lnTo>
                    <a:pt x="399" y="7765"/>
                  </a:lnTo>
                  <a:lnTo>
                    <a:pt x="383" y="7767"/>
                  </a:lnTo>
                  <a:lnTo>
                    <a:pt x="383" y="7800"/>
                  </a:lnTo>
                  <a:lnTo>
                    <a:pt x="383" y="7974"/>
                  </a:lnTo>
                  <a:lnTo>
                    <a:pt x="383" y="8007"/>
                  </a:lnTo>
                  <a:lnTo>
                    <a:pt x="383" y="8150"/>
                  </a:lnTo>
                  <a:lnTo>
                    <a:pt x="383" y="8183"/>
                  </a:lnTo>
                  <a:lnTo>
                    <a:pt x="383" y="8325"/>
                  </a:lnTo>
                  <a:lnTo>
                    <a:pt x="383" y="8359"/>
                  </a:lnTo>
                  <a:lnTo>
                    <a:pt x="383" y="8532"/>
                  </a:lnTo>
                  <a:lnTo>
                    <a:pt x="356" y="8520"/>
                  </a:lnTo>
                  <a:lnTo>
                    <a:pt x="345" y="8515"/>
                  </a:lnTo>
                  <a:lnTo>
                    <a:pt x="310" y="8481"/>
                  </a:lnTo>
                  <a:lnTo>
                    <a:pt x="299" y="8464"/>
                  </a:lnTo>
                  <a:lnTo>
                    <a:pt x="299" y="8520"/>
                  </a:lnTo>
                  <a:lnTo>
                    <a:pt x="253" y="8504"/>
                  </a:lnTo>
                  <a:lnTo>
                    <a:pt x="210" y="8481"/>
                  </a:lnTo>
                  <a:lnTo>
                    <a:pt x="171" y="8453"/>
                  </a:lnTo>
                  <a:lnTo>
                    <a:pt x="135" y="8421"/>
                  </a:lnTo>
                  <a:lnTo>
                    <a:pt x="149" y="8412"/>
                  </a:lnTo>
                  <a:lnTo>
                    <a:pt x="168" y="8402"/>
                  </a:lnTo>
                  <a:lnTo>
                    <a:pt x="185" y="8395"/>
                  </a:lnTo>
                  <a:lnTo>
                    <a:pt x="192" y="8392"/>
                  </a:lnTo>
                  <a:lnTo>
                    <a:pt x="222" y="8382"/>
                  </a:lnTo>
                  <a:lnTo>
                    <a:pt x="238" y="8423"/>
                  </a:lnTo>
                  <a:lnTo>
                    <a:pt x="256" y="8461"/>
                  </a:lnTo>
                  <a:lnTo>
                    <a:pt x="277" y="8493"/>
                  </a:lnTo>
                  <a:lnTo>
                    <a:pt x="299" y="8520"/>
                  </a:lnTo>
                  <a:lnTo>
                    <a:pt x="299" y="8464"/>
                  </a:lnTo>
                  <a:lnTo>
                    <a:pt x="280" y="8433"/>
                  </a:lnTo>
                  <a:lnTo>
                    <a:pt x="259" y="8382"/>
                  </a:lnTo>
                  <a:lnTo>
                    <a:pt x="256" y="8374"/>
                  </a:lnTo>
                  <a:lnTo>
                    <a:pt x="256" y="8373"/>
                  </a:lnTo>
                  <a:lnTo>
                    <a:pt x="283" y="8368"/>
                  </a:lnTo>
                  <a:lnTo>
                    <a:pt x="313" y="8363"/>
                  </a:lnTo>
                  <a:lnTo>
                    <a:pt x="347" y="8360"/>
                  </a:lnTo>
                  <a:lnTo>
                    <a:pt x="383" y="8359"/>
                  </a:lnTo>
                  <a:lnTo>
                    <a:pt x="383" y="8325"/>
                  </a:lnTo>
                  <a:lnTo>
                    <a:pt x="344" y="8327"/>
                  </a:lnTo>
                  <a:lnTo>
                    <a:pt x="308" y="8330"/>
                  </a:lnTo>
                  <a:lnTo>
                    <a:pt x="275" y="8335"/>
                  </a:lnTo>
                  <a:lnTo>
                    <a:pt x="246" y="8341"/>
                  </a:lnTo>
                  <a:lnTo>
                    <a:pt x="237" y="8304"/>
                  </a:lnTo>
                  <a:lnTo>
                    <a:pt x="231" y="8265"/>
                  </a:lnTo>
                  <a:lnTo>
                    <a:pt x="226" y="8225"/>
                  </a:lnTo>
                  <a:lnTo>
                    <a:pt x="224" y="8183"/>
                  </a:lnTo>
                  <a:lnTo>
                    <a:pt x="383" y="8183"/>
                  </a:lnTo>
                  <a:lnTo>
                    <a:pt x="383" y="8150"/>
                  </a:lnTo>
                  <a:lnTo>
                    <a:pt x="224" y="8150"/>
                  </a:lnTo>
                  <a:lnTo>
                    <a:pt x="226" y="8108"/>
                  </a:lnTo>
                  <a:lnTo>
                    <a:pt x="231" y="8067"/>
                  </a:lnTo>
                  <a:lnTo>
                    <a:pt x="237" y="8028"/>
                  </a:lnTo>
                  <a:lnTo>
                    <a:pt x="246" y="7991"/>
                  </a:lnTo>
                  <a:lnTo>
                    <a:pt x="276" y="7997"/>
                  </a:lnTo>
                  <a:lnTo>
                    <a:pt x="308" y="8002"/>
                  </a:lnTo>
                  <a:lnTo>
                    <a:pt x="344" y="8005"/>
                  </a:lnTo>
                  <a:lnTo>
                    <a:pt x="383" y="8007"/>
                  </a:lnTo>
                  <a:lnTo>
                    <a:pt x="383" y="7974"/>
                  </a:lnTo>
                  <a:lnTo>
                    <a:pt x="346" y="7972"/>
                  </a:lnTo>
                  <a:lnTo>
                    <a:pt x="313" y="7969"/>
                  </a:lnTo>
                  <a:lnTo>
                    <a:pt x="283" y="7965"/>
                  </a:lnTo>
                  <a:lnTo>
                    <a:pt x="256" y="7959"/>
                  </a:lnTo>
                  <a:lnTo>
                    <a:pt x="259" y="7951"/>
                  </a:lnTo>
                  <a:lnTo>
                    <a:pt x="280" y="7899"/>
                  </a:lnTo>
                  <a:lnTo>
                    <a:pt x="310" y="7851"/>
                  </a:lnTo>
                  <a:lnTo>
                    <a:pt x="345" y="7817"/>
                  </a:lnTo>
                  <a:lnTo>
                    <a:pt x="356" y="7813"/>
                  </a:lnTo>
                  <a:lnTo>
                    <a:pt x="383" y="7800"/>
                  </a:lnTo>
                  <a:lnTo>
                    <a:pt x="383" y="7767"/>
                  </a:lnTo>
                  <a:lnTo>
                    <a:pt x="328" y="7772"/>
                  </a:lnTo>
                  <a:lnTo>
                    <a:pt x="299" y="7779"/>
                  </a:lnTo>
                  <a:lnTo>
                    <a:pt x="299" y="7813"/>
                  </a:lnTo>
                  <a:lnTo>
                    <a:pt x="277" y="7840"/>
                  </a:lnTo>
                  <a:lnTo>
                    <a:pt x="256" y="7872"/>
                  </a:lnTo>
                  <a:lnTo>
                    <a:pt x="238" y="7909"/>
                  </a:lnTo>
                  <a:lnTo>
                    <a:pt x="223" y="7951"/>
                  </a:lnTo>
                  <a:lnTo>
                    <a:pt x="213" y="7948"/>
                  </a:lnTo>
                  <a:lnTo>
                    <a:pt x="213" y="7983"/>
                  </a:lnTo>
                  <a:lnTo>
                    <a:pt x="213" y="8350"/>
                  </a:lnTo>
                  <a:lnTo>
                    <a:pt x="178" y="8361"/>
                  </a:lnTo>
                  <a:lnTo>
                    <a:pt x="150" y="8374"/>
                  </a:lnTo>
                  <a:lnTo>
                    <a:pt x="129" y="8385"/>
                  </a:lnTo>
                  <a:lnTo>
                    <a:pt x="113" y="8395"/>
                  </a:lnTo>
                  <a:lnTo>
                    <a:pt x="82" y="8349"/>
                  </a:lnTo>
                  <a:lnTo>
                    <a:pt x="57" y="8297"/>
                  </a:lnTo>
                  <a:lnTo>
                    <a:pt x="41" y="8242"/>
                  </a:lnTo>
                  <a:lnTo>
                    <a:pt x="34" y="8183"/>
                  </a:lnTo>
                  <a:lnTo>
                    <a:pt x="191" y="8183"/>
                  </a:lnTo>
                  <a:lnTo>
                    <a:pt x="193" y="8227"/>
                  </a:lnTo>
                  <a:lnTo>
                    <a:pt x="198" y="8270"/>
                  </a:lnTo>
                  <a:lnTo>
                    <a:pt x="204" y="8311"/>
                  </a:lnTo>
                  <a:lnTo>
                    <a:pt x="213" y="8350"/>
                  </a:lnTo>
                  <a:lnTo>
                    <a:pt x="213" y="7983"/>
                  </a:lnTo>
                  <a:lnTo>
                    <a:pt x="204" y="8022"/>
                  </a:lnTo>
                  <a:lnTo>
                    <a:pt x="198" y="8062"/>
                  </a:lnTo>
                  <a:lnTo>
                    <a:pt x="193" y="8105"/>
                  </a:lnTo>
                  <a:lnTo>
                    <a:pt x="191" y="8150"/>
                  </a:lnTo>
                  <a:lnTo>
                    <a:pt x="34" y="8150"/>
                  </a:lnTo>
                  <a:lnTo>
                    <a:pt x="41" y="8091"/>
                  </a:lnTo>
                  <a:lnTo>
                    <a:pt x="58" y="8035"/>
                  </a:lnTo>
                  <a:lnTo>
                    <a:pt x="82" y="7984"/>
                  </a:lnTo>
                  <a:lnTo>
                    <a:pt x="113" y="7937"/>
                  </a:lnTo>
                  <a:lnTo>
                    <a:pt x="129" y="7947"/>
                  </a:lnTo>
                  <a:lnTo>
                    <a:pt x="150" y="7959"/>
                  </a:lnTo>
                  <a:lnTo>
                    <a:pt x="178" y="7971"/>
                  </a:lnTo>
                  <a:lnTo>
                    <a:pt x="213" y="7983"/>
                  </a:lnTo>
                  <a:lnTo>
                    <a:pt x="213" y="7948"/>
                  </a:lnTo>
                  <a:lnTo>
                    <a:pt x="192" y="7940"/>
                  </a:lnTo>
                  <a:lnTo>
                    <a:pt x="185" y="7937"/>
                  </a:lnTo>
                  <a:lnTo>
                    <a:pt x="168" y="7930"/>
                  </a:lnTo>
                  <a:lnTo>
                    <a:pt x="149" y="7920"/>
                  </a:lnTo>
                  <a:lnTo>
                    <a:pt x="136" y="7912"/>
                  </a:lnTo>
                  <a:lnTo>
                    <a:pt x="171" y="7879"/>
                  </a:lnTo>
                  <a:lnTo>
                    <a:pt x="210" y="7852"/>
                  </a:lnTo>
                  <a:lnTo>
                    <a:pt x="253" y="7829"/>
                  </a:lnTo>
                  <a:lnTo>
                    <a:pt x="299" y="7813"/>
                  </a:lnTo>
                  <a:lnTo>
                    <a:pt x="299" y="7779"/>
                  </a:lnTo>
                  <a:lnTo>
                    <a:pt x="260" y="7790"/>
                  </a:lnTo>
                  <a:lnTo>
                    <a:pt x="198" y="7820"/>
                  </a:lnTo>
                  <a:lnTo>
                    <a:pt x="142" y="7860"/>
                  </a:lnTo>
                  <a:lnTo>
                    <a:pt x="94" y="7908"/>
                  </a:lnTo>
                  <a:lnTo>
                    <a:pt x="55" y="7964"/>
                  </a:lnTo>
                  <a:lnTo>
                    <a:pt x="25" y="8026"/>
                  </a:lnTo>
                  <a:lnTo>
                    <a:pt x="7" y="8094"/>
                  </a:lnTo>
                  <a:lnTo>
                    <a:pt x="0" y="8166"/>
                  </a:lnTo>
                  <a:lnTo>
                    <a:pt x="7" y="8238"/>
                  </a:lnTo>
                  <a:lnTo>
                    <a:pt x="25" y="8306"/>
                  </a:lnTo>
                  <a:lnTo>
                    <a:pt x="55" y="8369"/>
                  </a:lnTo>
                  <a:lnTo>
                    <a:pt x="94" y="8425"/>
                  </a:lnTo>
                  <a:lnTo>
                    <a:pt x="142" y="8473"/>
                  </a:lnTo>
                  <a:lnTo>
                    <a:pt x="198" y="8513"/>
                  </a:lnTo>
                  <a:lnTo>
                    <a:pt x="260" y="8543"/>
                  </a:lnTo>
                  <a:lnTo>
                    <a:pt x="328" y="8561"/>
                  </a:lnTo>
                  <a:lnTo>
                    <a:pt x="399" y="8568"/>
                  </a:lnTo>
                  <a:lnTo>
                    <a:pt x="471" y="8561"/>
                  </a:lnTo>
                  <a:lnTo>
                    <a:pt x="539" y="8543"/>
                  </a:lnTo>
                  <a:lnTo>
                    <a:pt x="560" y="8532"/>
                  </a:lnTo>
                  <a:lnTo>
                    <a:pt x="585" y="8520"/>
                  </a:lnTo>
                  <a:lnTo>
                    <a:pt x="601" y="8513"/>
                  </a:lnTo>
                  <a:lnTo>
                    <a:pt x="656" y="8473"/>
                  </a:lnTo>
                  <a:lnTo>
                    <a:pt x="705" y="8425"/>
                  </a:lnTo>
                  <a:lnTo>
                    <a:pt x="725" y="8395"/>
                  </a:lnTo>
                  <a:lnTo>
                    <a:pt x="744" y="8369"/>
                  </a:lnTo>
                  <a:lnTo>
                    <a:pt x="774" y="8306"/>
                  </a:lnTo>
                  <a:lnTo>
                    <a:pt x="792" y="8238"/>
                  </a:lnTo>
                  <a:lnTo>
                    <a:pt x="797" y="8183"/>
                  </a:lnTo>
                  <a:lnTo>
                    <a:pt x="799" y="8166"/>
                  </a:lnTo>
                  <a:moveTo>
                    <a:pt x="3379" y="946"/>
                  </a:moveTo>
                  <a:lnTo>
                    <a:pt x="2597" y="946"/>
                  </a:lnTo>
                  <a:lnTo>
                    <a:pt x="2597" y="980"/>
                  </a:lnTo>
                  <a:lnTo>
                    <a:pt x="3379" y="980"/>
                  </a:lnTo>
                  <a:lnTo>
                    <a:pt x="3379" y="946"/>
                  </a:lnTo>
                  <a:moveTo>
                    <a:pt x="3396" y="365"/>
                  </a:moveTo>
                  <a:lnTo>
                    <a:pt x="3182" y="365"/>
                  </a:lnTo>
                  <a:lnTo>
                    <a:pt x="3175" y="373"/>
                  </a:lnTo>
                  <a:lnTo>
                    <a:pt x="3175" y="392"/>
                  </a:lnTo>
                  <a:lnTo>
                    <a:pt x="3182" y="399"/>
                  </a:lnTo>
                  <a:lnTo>
                    <a:pt x="3338" y="399"/>
                  </a:lnTo>
                  <a:lnTo>
                    <a:pt x="3018" y="719"/>
                  </a:lnTo>
                  <a:lnTo>
                    <a:pt x="2878" y="579"/>
                  </a:lnTo>
                  <a:lnTo>
                    <a:pt x="2830" y="531"/>
                  </a:lnTo>
                  <a:lnTo>
                    <a:pt x="2602" y="759"/>
                  </a:lnTo>
                  <a:lnTo>
                    <a:pt x="2626" y="783"/>
                  </a:lnTo>
                  <a:lnTo>
                    <a:pt x="2830" y="579"/>
                  </a:lnTo>
                  <a:lnTo>
                    <a:pt x="3018" y="767"/>
                  </a:lnTo>
                  <a:lnTo>
                    <a:pt x="3066" y="719"/>
                  </a:lnTo>
                  <a:lnTo>
                    <a:pt x="3362" y="423"/>
                  </a:lnTo>
                  <a:lnTo>
                    <a:pt x="3362" y="579"/>
                  </a:lnTo>
                  <a:lnTo>
                    <a:pt x="3369" y="586"/>
                  </a:lnTo>
                  <a:lnTo>
                    <a:pt x="3388" y="586"/>
                  </a:lnTo>
                  <a:lnTo>
                    <a:pt x="3396" y="579"/>
                  </a:lnTo>
                  <a:lnTo>
                    <a:pt x="3396" y="423"/>
                  </a:lnTo>
                  <a:lnTo>
                    <a:pt x="3396" y="365"/>
                  </a:lnTo>
                  <a:moveTo>
                    <a:pt x="14462" y="336"/>
                  </a:moveTo>
                  <a:lnTo>
                    <a:pt x="14388" y="306"/>
                  </a:lnTo>
                  <a:lnTo>
                    <a:pt x="14388" y="343"/>
                  </a:lnTo>
                  <a:lnTo>
                    <a:pt x="14144" y="498"/>
                  </a:lnTo>
                  <a:lnTo>
                    <a:pt x="14120" y="474"/>
                  </a:lnTo>
                  <a:lnTo>
                    <a:pt x="14120" y="522"/>
                  </a:lnTo>
                  <a:lnTo>
                    <a:pt x="13965" y="766"/>
                  </a:lnTo>
                  <a:lnTo>
                    <a:pt x="13698" y="100"/>
                  </a:lnTo>
                  <a:lnTo>
                    <a:pt x="14120" y="522"/>
                  </a:lnTo>
                  <a:lnTo>
                    <a:pt x="14120" y="474"/>
                  </a:lnTo>
                  <a:lnTo>
                    <a:pt x="13746" y="100"/>
                  </a:lnTo>
                  <a:lnTo>
                    <a:pt x="13722" y="76"/>
                  </a:lnTo>
                  <a:lnTo>
                    <a:pt x="14388" y="343"/>
                  </a:lnTo>
                  <a:lnTo>
                    <a:pt x="14388" y="306"/>
                  </a:lnTo>
                  <a:lnTo>
                    <a:pt x="13813" y="76"/>
                  </a:lnTo>
                  <a:lnTo>
                    <a:pt x="13622" y="0"/>
                  </a:lnTo>
                  <a:lnTo>
                    <a:pt x="13958" y="839"/>
                  </a:lnTo>
                  <a:lnTo>
                    <a:pt x="14005" y="766"/>
                  </a:lnTo>
                  <a:lnTo>
                    <a:pt x="14154" y="532"/>
                  </a:lnTo>
                  <a:lnTo>
                    <a:pt x="14207" y="498"/>
                  </a:lnTo>
                  <a:lnTo>
                    <a:pt x="14462" y="336"/>
                  </a:lnTo>
                  <a:moveTo>
                    <a:pt x="17852" y="5245"/>
                  </a:moveTo>
                  <a:lnTo>
                    <a:pt x="17837" y="5173"/>
                  </a:lnTo>
                  <a:lnTo>
                    <a:pt x="17817" y="5143"/>
                  </a:lnTo>
                  <a:lnTo>
                    <a:pt x="17817" y="5245"/>
                  </a:lnTo>
                  <a:lnTo>
                    <a:pt x="17805" y="5303"/>
                  </a:lnTo>
                  <a:lnTo>
                    <a:pt x="17773" y="5349"/>
                  </a:lnTo>
                  <a:lnTo>
                    <a:pt x="17725" y="5383"/>
                  </a:lnTo>
                  <a:lnTo>
                    <a:pt x="17667" y="5393"/>
                  </a:lnTo>
                  <a:lnTo>
                    <a:pt x="17609" y="5383"/>
                  </a:lnTo>
                  <a:lnTo>
                    <a:pt x="17561" y="5349"/>
                  </a:lnTo>
                  <a:lnTo>
                    <a:pt x="17529" y="5303"/>
                  </a:lnTo>
                  <a:lnTo>
                    <a:pt x="17517" y="5245"/>
                  </a:lnTo>
                  <a:lnTo>
                    <a:pt x="17529" y="5187"/>
                  </a:lnTo>
                  <a:lnTo>
                    <a:pt x="17561" y="5139"/>
                  </a:lnTo>
                  <a:lnTo>
                    <a:pt x="17609" y="5107"/>
                  </a:lnTo>
                  <a:lnTo>
                    <a:pt x="17667" y="5095"/>
                  </a:lnTo>
                  <a:lnTo>
                    <a:pt x="17725" y="5107"/>
                  </a:lnTo>
                  <a:lnTo>
                    <a:pt x="17773" y="5139"/>
                  </a:lnTo>
                  <a:lnTo>
                    <a:pt x="17805" y="5187"/>
                  </a:lnTo>
                  <a:lnTo>
                    <a:pt x="17817" y="5245"/>
                  </a:lnTo>
                  <a:lnTo>
                    <a:pt x="17817" y="5143"/>
                  </a:lnTo>
                  <a:lnTo>
                    <a:pt x="17798" y="5113"/>
                  </a:lnTo>
                  <a:lnTo>
                    <a:pt x="17770" y="5095"/>
                  </a:lnTo>
                  <a:lnTo>
                    <a:pt x="17739" y="5075"/>
                  </a:lnTo>
                  <a:lnTo>
                    <a:pt x="17667" y="5059"/>
                  </a:lnTo>
                  <a:lnTo>
                    <a:pt x="17595" y="5075"/>
                  </a:lnTo>
                  <a:lnTo>
                    <a:pt x="17536" y="5113"/>
                  </a:lnTo>
                  <a:lnTo>
                    <a:pt x="17497" y="5173"/>
                  </a:lnTo>
                  <a:lnTo>
                    <a:pt x="17482" y="5245"/>
                  </a:lnTo>
                  <a:lnTo>
                    <a:pt x="17497" y="5317"/>
                  </a:lnTo>
                  <a:lnTo>
                    <a:pt x="17536" y="5375"/>
                  </a:lnTo>
                  <a:lnTo>
                    <a:pt x="17595" y="5415"/>
                  </a:lnTo>
                  <a:lnTo>
                    <a:pt x="17667" y="5429"/>
                  </a:lnTo>
                  <a:lnTo>
                    <a:pt x="17739" y="5415"/>
                  </a:lnTo>
                  <a:lnTo>
                    <a:pt x="17771" y="5393"/>
                  </a:lnTo>
                  <a:lnTo>
                    <a:pt x="17798" y="5375"/>
                  </a:lnTo>
                  <a:lnTo>
                    <a:pt x="17837" y="5317"/>
                  </a:lnTo>
                  <a:lnTo>
                    <a:pt x="17852" y="5245"/>
                  </a:lnTo>
                  <a:moveTo>
                    <a:pt x="18066" y="5369"/>
                  </a:moveTo>
                  <a:lnTo>
                    <a:pt x="18065" y="5355"/>
                  </a:lnTo>
                  <a:lnTo>
                    <a:pt x="18060" y="5343"/>
                  </a:lnTo>
                  <a:lnTo>
                    <a:pt x="18052" y="5327"/>
                  </a:lnTo>
                  <a:lnTo>
                    <a:pt x="18039" y="5309"/>
                  </a:lnTo>
                  <a:lnTo>
                    <a:pt x="18031" y="5303"/>
                  </a:lnTo>
                  <a:lnTo>
                    <a:pt x="18031" y="5363"/>
                  </a:lnTo>
                  <a:lnTo>
                    <a:pt x="18031" y="5369"/>
                  </a:lnTo>
                  <a:lnTo>
                    <a:pt x="18029" y="5379"/>
                  </a:lnTo>
                  <a:lnTo>
                    <a:pt x="18026" y="5391"/>
                  </a:lnTo>
                  <a:lnTo>
                    <a:pt x="18021" y="5403"/>
                  </a:lnTo>
                  <a:lnTo>
                    <a:pt x="17982" y="5469"/>
                  </a:lnTo>
                  <a:lnTo>
                    <a:pt x="17973" y="5483"/>
                  </a:lnTo>
                  <a:lnTo>
                    <a:pt x="17961" y="5491"/>
                  </a:lnTo>
                  <a:lnTo>
                    <a:pt x="17946" y="5497"/>
                  </a:lnTo>
                  <a:lnTo>
                    <a:pt x="17931" y="5499"/>
                  </a:lnTo>
                  <a:lnTo>
                    <a:pt x="17921" y="5499"/>
                  </a:lnTo>
                  <a:lnTo>
                    <a:pt x="17911" y="5497"/>
                  </a:lnTo>
                  <a:lnTo>
                    <a:pt x="17902" y="5493"/>
                  </a:lnTo>
                  <a:lnTo>
                    <a:pt x="17901" y="5491"/>
                  </a:lnTo>
                  <a:lnTo>
                    <a:pt x="17889" y="5483"/>
                  </a:lnTo>
                  <a:lnTo>
                    <a:pt x="17874" y="5479"/>
                  </a:lnTo>
                  <a:lnTo>
                    <a:pt x="17855" y="5479"/>
                  </a:lnTo>
                  <a:lnTo>
                    <a:pt x="17843" y="5481"/>
                  </a:lnTo>
                  <a:lnTo>
                    <a:pt x="17828" y="5483"/>
                  </a:lnTo>
                  <a:lnTo>
                    <a:pt x="17813" y="5491"/>
                  </a:lnTo>
                  <a:lnTo>
                    <a:pt x="17793" y="5507"/>
                  </a:lnTo>
                  <a:lnTo>
                    <a:pt x="17778" y="5527"/>
                  </a:lnTo>
                  <a:lnTo>
                    <a:pt x="17769" y="5549"/>
                  </a:lnTo>
                  <a:lnTo>
                    <a:pt x="17766" y="5575"/>
                  </a:lnTo>
                  <a:lnTo>
                    <a:pt x="17766" y="5577"/>
                  </a:lnTo>
                  <a:lnTo>
                    <a:pt x="17765" y="5593"/>
                  </a:lnTo>
                  <a:lnTo>
                    <a:pt x="17758" y="5611"/>
                  </a:lnTo>
                  <a:lnTo>
                    <a:pt x="17740" y="5623"/>
                  </a:lnTo>
                  <a:lnTo>
                    <a:pt x="17707" y="5629"/>
                  </a:lnTo>
                  <a:lnTo>
                    <a:pt x="17630" y="5629"/>
                  </a:lnTo>
                  <a:lnTo>
                    <a:pt x="17596" y="5625"/>
                  </a:lnTo>
                  <a:lnTo>
                    <a:pt x="17578" y="5613"/>
                  </a:lnTo>
                  <a:lnTo>
                    <a:pt x="17570" y="5597"/>
                  </a:lnTo>
                  <a:lnTo>
                    <a:pt x="17568" y="5575"/>
                  </a:lnTo>
                  <a:lnTo>
                    <a:pt x="17566" y="5555"/>
                  </a:lnTo>
                  <a:lnTo>
                    <a:pt x="17557" y="5531"/>
                  </a:lnTo>
                  <a:lnTo>
                    <a:pt x="17547" y="5517"/>
                  </a:lnTo>
                  <a:lnTo>
                    <a:pt x="17542" y="5511"/>
                  </a:lnTo>
                  <a:lnTo>
                    <a:pt x="17527" y="5499"/>
                  </a:lnTo>
                  <a:lnTo>
                    <a:pt x="17522" y="5495"/>
                  </a:lnTo>
                  <a:lnTo>
                    <a:pt x="17511" y="5489"/>
                  </a:lnTo>
                  <a:lnTo>
                    <a:pt x="17500" y="5485"/>
                  </a:lnTo>
                  <a:lnTo>
                    <a:pt x="17488" y="5483"/>
                  </a:lnTo>
                  <a:lnTo>
                    <a:pt x="17463" y="5483"/>
                  </a:lnTo>
                  <a:lnTo>
                    <a:pt x="17449" y="5485"/>
                  </a:lnTo>
                  <a:lnTo>
                    <a:pt x="17438" y="5491"/>
                  </a:lnTo>
                  <a:lnTo>
                    <a:pt x="17414" y="5499"/>
                  </a:lnTo>
                  <a:lnTo>
                    <a:pt x="17402" y="5499"/>
                  </a:lnTo>
                  <a:lnTo>
                    <a:pt x="17388" y="5497"/>
                  </a:lnTo>
                  <a:lnTo>
                    <a:pt x="17376" y="5493"/>
                  </a:lnTo>
                  <a:lnTo>
                    <a:pt x="17364" y="5483"/>
                  </a:lnTo>
                  <a:lnTo>
                    <a:pt x="17354" y="5469"/>
                  </a:lnTo>
                  <a:lnTo>
                    <a:pt x="17316" y="5403"/>
                  </a:lnTo>
                  <a:lnTo>
                    <a:pt x="17310" y="5391"/>
                  </a:lnTo>
                  <a:lnTo>
                    <a:pt x="17306" y="5379"/>
                  </a:lnTo>
                  <a:lnTo>
                    <a:pt x="17303" y="5367"/>
                  </a:lnTo>
                  <a:lnTo>
                    <a:pt x="17303" y="5361"/>
                  </a:lnTo>
                  <a:lnTo>
                    <a:pt x="17304" y="5357"/>
                  </a:lnTo>
                  <a:lnTo>
                    <a:pt x="17307" y="5349"/>
                  </a:lnTo>
                  <a:lnTo>
                    <a:pt x="17315" y="5337"/>
                  </a:lnTo>
                  <a:lnTo>
                    <a:pt x="17328" y="5327"/>
                  </a:lnTo>
                  <a:lnTo>
                    <a:pt x="17351" y="5309"/>
                  </a:lnTo>
                  <a:lnTo>
                    <a:pt x="17366" y="5289"/>
                  </a:lnTo>
                  <a:lnTo>
                    <a:pt x="17375" y="5269"/>
                  </a:lnTo>
                  <a:lnTo>
                    <a:pt x="17378" y="5245"/>
                  </a:lnTo>
                  <a:lnTo>
                    <a:pt x="17377" y="5223"/>
                  </a:lnTo>
                  <a:lnTo>
                    <a:pt x="17372" y="5205"/>
                  </a:lnTo>
                  <a:lnTo>
                    <a:pt x="17360" y="5187"/>
                  </a:lnTo>
                  <a:lnTo>
                    <a:pt x="17327" y="5157"/>
                  </a:lnTo>
                  <a:lnTo>
                    <a:pt x="17319" y="5147"/>
                  </a:lnTo>
                  <a:lnTo>
                    <a:pt x="17314" y="5141"/>
                  </a:lnTo>
                  <a:lnTo>
                    <a:pt x="17311" y="5135"/>
                  </a:lnTo>
                  <a:lnTo>
                    <a:pt x="17310" y="5127"/>
                  </a:lnTo>
                  <a:lnTo>
                    <a:pt x="17308" y="5115"/>
                  </a:lnTo>
                  <a:lnTo>
                    <a:pt x="17309" y="5105"/>
                  </a:lnTo>
                  <a:lnTo>
                    <a:pt x="17312" y="5095"/>
                  </a:lnTo>
                  <a:lnTo>
                    <a:pt x="17316" y="5085"/>
                  </a:lnTo>
                  <a:lnTo>
                    <a:pt x="17354" y="5019"/>
                  </a:lnTo>
                  <a:lnTo>
                    <a:pt x="17361" y="5009"/>
                  </a:lnTo>
                  <a:lnTo>
                    <a:pt x="17369" y="5001"/>
                  </a:lnTo>
                  <a:lnTo>
                    <a:pt x="17378" y="4995"/>
                  </a:lnTo>
                  <a:lnTo>
                    <a:pt x="17389" y="4991"/>
                  </a:lnTo>
                  <a:lnTo>
                    <a:pt x="17394" y="4991"/>
                  </a:lnTo>
                  <a:lnTo>
                    <a:pt x="17398" y="4989"/>
                  </a:lnTo>
                  <a:lnTo>
                    <a:pt x="17424" y="4989"/>
                  </a:lnTo>
                  <a:lnTo>
                    <a:pt x="17429" y="4991"/>
                  </a:lnTo>
                  <a:lnTo>
                    <a:pt x="17452" y="5001"/>
                  </a:lnTo>
                  <a:lnTo>
                    <a:pt x="17477" y="5005"/>
                  </a:lnTo>
                  <a:lnTo>
                    <a:pt x="17502" y="5001"/>
                  </a:lnTo>
                  <a:lnTo>
                    <a:pt x="17525" y="4993"/>
                  </a:lnTo>
                  <a:lnTo>
                    <a:pt x="17530" y="4989"/>
                  </a:lnTo>
                  <a:lnTo>
                    <a:pt x="17542" y="4979"/>
                  </a:lnTo>
                  <a:lnTo>
                    <a:pt x="17549" y="4971"/>
                  </a:lnTo>
                  <a:lnTo>
                    <a:pt x="17556" y="4963"/>
                  </a:lnTo>
                  <a:lnTo>
                    <a:pt x="17566" y="4945"/>
                  </a:lnTo>
                  <a:lnTo>
                    <a:pt x="17571" y="4923"/>
                  </a:lnTo>
                  <a:lnTo>
                    <a:pt x="17573" y="4903"/>
                  </a:lnTo>
                  <a:lnTo>
                    <a:pt x="17581" y="4887"/>
                  </a:lnTo>
                  <a:lnTo>
                    <a:pt x="17594" y="4873"/>
                  </a:lnTo>
                  <a:lnTo>
                    <a:pt x="17610" y="4863"/>
                  </a:lnTo>
                  <a:lnTo>
                    <a:pt x="17630" y="4859"/>
                  </a:lnTo>
                  <a:lnTo>
                    <a:pt x="17721" y="4859"/>
                  </a:lnTo>
                  <a:lnTo>
                    <a:pt x="17736" y="4865"/>
                  </a:lnTo>
                  <a:lnTo>
                    <a:pt x="17744" y="4873"/>
                  </a:lnTo>
                  <a:lnTo>
                    <a:pt x="17751" y="4881"/>
                  </a:lnTo>
                  <a:lnTo>
                    <a:pt x="17758" y="4893"/>
                  </a:lnTo>
                  <a:lnTo>
                    <a:pt x="17763" y="4905"/>
                  </a:lnTo>
                  <a:lnTo>
                    <a:pt x="17766" y="4919"/>
                  </a:lnTo>
                  <a:lnTo>
                    <a:pt x="17766" y="4923"/>
                  </a:lnTo>
                  <a:lnTo>
                    <a:pt x="17771" y="4945"/>
                  </a:lnTo>
                  <a:lnTo>
                    <a:pt x="17781" y="4963"/>
                  </a:lnTo>
                  <a:lnTo>
                    <a:pt x="17794" y="4979"/>
                  </a:lnTo>
                  <a:lnTo>
                    <a:pt x="17812" y="4993"/>
                  </a:lnTo>
                  <a:lnTo>
                    <a:pt x="17835" y="5003"/>
                  </a:lnTo>
                  <a:lnTo>
                    <a:pt x="17861" y="5005"/>
                  </a:lnTo>
                  <a:lnTo>
                    <a:pt x="17885" y="5001"/>
                  </a:lnTo>
                  <a:lnTo>
                    <a:pt x="17907" y="4991"/>
                  </a:lnTo>
                  <a:lnTo>
                    <a:pt x="17911" y="4989"/>
                  </a:lnTo>
                  <a:lnTo>
                    <a:pt x="17936" y="4989"/>
                  </a:lnTo>
                  <a:lnTo>
                    <a:pt x="17947" y="4991"/>
                  </a:lnTo>
                  <a:lnTo>
                    <a:pt x="17948" y="4993"/>
                  </a:lnTo>
                  <a:lnTo>
                    <a:pt x="17959" y="4997"/>
                  </a:lnTo>
                  <a:lnTo>
                    <a:pt x="17968" y="5003"/>
                  </a:lnTo>
                  <a:lnTo>
                    <a:pt x="17976" y="5009"/>
                  </a:lnTo>
                  <a:lnTo>
                    <a:pt x="17982" y="5019"/>
                  </a:lnTo>
                  <a:lnTo>
                    <a:pt x="18021" y="5085"/>
                  </a:lnTo>
                  <a:lnTo>
                    <a:pt x="18027" y="5101"/>
                  </a:lnTo>
                  <a:lnTo>
                    <a:pt x="18028" y="5117"/>
                  </a:lnTo>
                  <a:lnTo>
                    <a:pt x="18026" y="5133"/>
                  </a:lnTo>
                  <a:lnTo>
                    <a:pt x="18018" y="5147"/>
                  </a:lnTo>
                  <a:lnTo>
                    <a:pt x="18016" y="5149"/>
                  </a:lnTo>
                  <a:lnTo>
                    <a:pt x="18008" y="5157"/>
                  </a:lnTo>
                  <a:lnTo>
                    <a:pt x="17996" y="5169"/>
                  </a:lnTo>
                  <a:lnTo>
                    <a:pt x="17985" y="5179"/>
                  </a:lnTo>
                  <a:lnTo>
                    <a:pt x="17972" y="5197"/>
                  </a:lnTo>
                  <a:lnTo>
                    <a:pt x="17962" y="5219"/>
                  </a:lnTo>
                  <a:lnTo>
                    <a:pt x="17957" y="5245"/>
                  </a:lnTo>
                  <a:lnTo>
                    <a:pt x="17961" y="5269"/>
                  </a:lnTo>
                  <a:lnTo>
                    <a:pt x="17970" y="5293"/>
                  </a:lnTo>
                  <a:lnTo>
                    <a:pt x="17986" y="5311"/>
                  </a:lnTo>
                  <a:lnTo>
                    <a:pt x="18006" y="5327"/>
                  </a:lnTo>
                  <a:lnTo>
                    <a:pt x="18015" y="5335"/>
                  </a:lnTo>
                  <a:lnTo>
                    <a:pt x="18022" y="5345"/>
                  </a:lnTo>
                  <a:lnTo>
                    <a:pt x="18028" y="5355"/>
                  </a:lnTo>
                  <a:lnTo>
                    <a:pt x="18031" y="5363"/>
                  </a:lnTo>
                  <a:lnTo>
                    <a:pt x="18031" y="5303"/>
                  </a:lnTo>
                  <a:lnTo>
                    <a:pt x="18011" y="5287"/>
                  </a:lnTo>
                  <a:lnTo>
                    <a:pt x="18001" y="5275"/>
                  </a:lnTo>
                  <a:lnTo>
                    <a:pt x="17995" y="5261"/>
                  </a:lnTo>
                  <a:lnTo>
                    <a:pt x="17992" y="5245"/>
                  </a:lnTo>
                  <a:lnTo>
                    <a:pt x="17995" y="5231"/>
                  </a:lnTo>
                  <a:lnTo>
                    <a:pt x="18001" y="5217"/>
                  </a:lnTo>
                  <a:lnTo>
                    <a:pt x="18010" y="5205"/>
                  </a:lnTo>
                  <a:lnTo>
                    <a:pt x="18027" y="5187"/>
                  </a:lnTo>
                  <a:lnTo>
                    <a:pt x="18044" y="5171"/>
                  </a:lnTo>
                  <a:lnTo>
                    <a:pt x="18047" y="5169"/>
                  </a:lnTo>
                  <a:lnTo>
                    <a:pt x="18058" y="5145"/>
                  </a:lnTo>
                  <a:lnTo>
                    <a:pt x="18063" y="5119"/>
                  </a:lnTo>
                  <a:lnTo>
                    <a:pt x="18061" y="5093"/>
                  </a:lnTo>
                  <a:lnTo>
                    <a:pt x="18051" y="5067"/>
                  </a:lnTo>
                  <a:lnTo>
                    <a:pt x="18013" y="5001"/>
                  </a:lnTo>
                  <a:lnTo>
                    <a:pt x="18004" y="4989"/>
                  </a:lnTo>
                  <a:lnTo>
                    <a:pt x="18002" y="4987"/>
                  </a:lnTo>
                  <a:lnTo>
                    <a:pt x="17990" y="4975"/>
                  </a:lnTo>
                  <a:lnTo>
                    <a:pt x="17984" y="4971"/>
                  </a:lnTo>
                  <a:lnTo>
                    <a:pt x="17975" y="4965"/>
                  </a:lnTo>
                  <a:lnTo>
                    <a:pt x="17959" y="4959"/>
                  </a:lnTo>
                  <a:lnTo>
                    <a:pt x="17955" y="4957"/>
                  </a:lnTo>
                  <a:lnTo>
                    <a:pt x="17940" y="4953"/>
                  </a:lnTo>
                  <a:lnTo>
                    <a:pt x="17911" y="4953"/>
                  </a:lnTo>
                  <a:lnTo>
                    <a:pt x="17900" y="4957"/>
                  </a:lnTo>
                  <a:lnTo>
                    <a:pt x="17890" y="4961"/>
                  </a:lnTo>
                  <a:lnTo>
                    <a:pt x="17875" y="4967"/>
                  </a:lnTo>
                  <a:lnTo>
                    <a:pt x="17860" y="4971"/>
                  </a:lnTo>
                  <a:lnTo>
                    <a:pt x="17844" y="4969"/>
                  </a:lnTo>
                  <a:lnTo>
                    <a:pt x="17829" y="4963"/>
                  </a:lnTo>
                  <a:lnTo>
                    <a:pt x="17819" y="4955"/>
                  </a:lnTo>
                  <a:lnTo>
                    <a:pt x="17810" y="4945"/>
                  </a:lnTo>
                  <a:lnTo>
                    <a:pt x="17804" y="4933"/>
                  </a:lnTo>
                  <a:lnTo>
                    <a:pt x="17801" y="4919"/>
                  </a:lnTo>
                  <a:lnTo>
                    <a:pt x="17798" y="4899"/>
                  </a:lnTo>
                  <a:lnTo>
                    <a:pt x="17790" y="4879"/>
                  </a:lnTo>
                  <a:lnTo>
                    <a:pt x="17780" y="4861"/>
                  </a:lnTo>
                  <a:lnTo>
                    <a:pt x="17778" y="4859"/>
                  </a:lnTo>
                  <a:lnTo>
                    <a:pt x="17769" y="4849"/>
                  </a:lnTo>
                  <a:lnTo>
                    <a:pt x="17756" y="4839"/>
                  </a:lnTo>
                  <a:lnTo>
                    <a:pt x="17741" y="4831"/>
                  </a:lnTo>
                  <a:lnTo>
                    <a:pt x="17724" y="4827"/>
                  </a:lnTo>
                  <a:lnTo>
                    <a:pt x="17707" y="4825"/>
                  </a:lnTo>
                  <a:lnTo>
                    <a:pt x="17630" y="4825"/>
                  </a:lnTo>
                  <a:lnTo>
                    <a:pt x="17593" y="4831"/>
                  </a:lnTo>
                  <a:lnTo>
                    <a:pt x="17563" y="4853"/>
                  </a:lnTo>
                  <a:lnTo>
                    <a:pt x="17543" y="4883"/>
                  </a:lnTo>
                  <a:lnTo>
                    <a:pt x="17536" y="4919"/>
                  </a:lnTo>
                  <a:lnTo>
                    <a:pt x="17536" y="4921"/>
                  </a:lnTo>
                  <a:lnTo>
                    <a:pt x="17533" y="4933"/>
                  </a:lnTo>
                  <a:lnTo>
                    <a:pt x="17526" y="4945"/>
                  </a:lnTo>
                  <a:lnTo>
                    <a:pt x="17518" y="4955"/>
                  </a:lnTo>
                  <a:lnTo>
                    <a:pt x="17508" y="4963"/>
                  </a:lnTo>
                  <a:lnTo>
                    <a:pt x="17493" y="4969"/>
                  </a:lnTo>
                  <a:lnTo>
                    <a:pt x="17478" y="4971"/>
                  </a:lnTo>
                  <a:lnTo>
                    <a:pt x="17462" y="4967"/>
                  </a:lnTo>
                  <a:lnTo>
                    <a:pt x="17446" y="4961"/>
                  </a:lnTo>
                  <a:lnTo>
                    <a:pt x="17437" y="4955"/>
                  </a:lnTo>
                  <a:lnTo>
                    <a:pt x="17426" y="4953"/>
                  </a:lnTo>
                  <a:lnTo>
                    <a:pt x="17394" y="4953"/>
                  </a:lnTo>
                  <a:lnTo>
                    <a:pt x="17383" y="4955"/>
                  </a:lnTo>
                  <a:lnTo>
                    <a:pt x="17377" y="4959"/>
                  </a:lnTo>
                  <a:lnTo>
                    <a:pt x="17361" y="4965"/>
                  </a:lnTo>
                  <a:lnTo>
                    <a:pt x="17346" y="4975"/>
                  </a:lnTo>
                  <a:lnTo>
                    <a:pt x="17334" y="4987"/>
                  </a:lnTo>
                  <a:lnTo>
                    <a:pt x="17324" y="5001"/>
                  </a:lnTo>
                  <a:lnTo>
                    <a:pt x="17286" y="5067"/>
                  </a:lnTo>
                  <a:lnTo>
                    <a:pt x="17279" y="5083"/>
                  </a:lnTo>
                  <a:lnTo>
                    <a:pt x="17275" y="5099"/>
                  </a:lnTo>
                  <a:lnTo>
                    <a:pt x="17273" y="5115"/>
                  </a:lnTo>
                  <a:lnTo>
                    <a:pt x="17275" y="5131"/>
                  </a:lnTo>
                  <a:lnTo>
                    <a:pt x="17277" y="5145"/>
                  </a:lnTo>
                  <a:lnTo>
                    <a:pt x="17285" y="5159"/>
                  </a:lnTo>
                  <a:lnTo>
                    <a:pt x="17297" y="5177"/>
                  </a:lnTo>
                  <a:lnTo>
                    <a:pt x="17316" y="5195"/>
                  </a:lnTo>
                  <a:lnTo>
                    <a:pt x="17332" y="5209"/>
                  </a:lnTo>
                  <a:lnTo>
                    <a:pt x="17340" y="5219"/>
                  </a:lnTo>
                  <a:lnTo>
                    <a:pt x="17343" y="5229"/>
                  </a:lnTo>
                  <a:lnTo>
                    <a:pt x="17343" y="5245"/>
                  </a:lnTo>
                  <a:lnTo>
                    <a:pt x="17341" y="5259"/>
                  </a:lnTo>
                  <a:lnTo>
                    <a:pt x="17335" y="5273"/>
                  </a:lnTo>
                  <a:lnTo>
                    <a:pt x="17325" y="5285"/>
                  </a:lnTo>
                  <a:lnTo>
                    <a:pt x="17309" y="5297"/>
                  </a:lnTo>
                  <a:lnTo>
                    <a:pt x="17288" y="5315"/>
                  </a:lnTo>
                  <a:lnTo>
                    <a:pt x="17276" y="5333"/>
                  </a:lnTo>
                  <a:lnTo>
                    <a:pt x="17270" y="5349"/>
                  </a:lnTo>
                  <a:lnTo>
                    <a:pt x="17268" y="5357"/>
                  </a:lnTo>
                  <a:lnTo>
                    <a:pt x="17269" y="5371"/>
                  </a:lnTo>
                  <a:lnTo>
                    <a:pt x="17272" y="5389"/>
                  </a:lnTo>
                  <a:lnTo>
                    <a:pt x="17278" y="5405"/>
                  </a:lnTo>
                  <a:lnTo>
                    <a:pt x="17286" y="5421"/>
                  </a:lnTo>
                  <a:lnTo>
                    <a:pt x="17324" y="5487"/>
                  </a:lnTo>
                  <a:lnTo>
                    <a:pt x="17344" y="5511"/>
                  </a:lnTo>
                  <a:lnTo>
                    <a:pt x="17364" y="5525"/>
                  </a:lnTo>
                  <a:lnTo>
                    <a:pt x="17384" y="5533"/>
                  </a:lnTo>
                  <a:lnTo>
                    <a:pt x="17402" y="5535"/>
                  </a:lnTo>
                  <a:lnTo>
                    <a:pt x="17413" y="5535"/>
                  </a:lnTo>
                  <a:lnTo>
                    <a:pt x="17417" y="5533"/>
                  </a:lnTo>
                  <a:lnTo>
                    <a:pt x="17420" y="5533"/>
                  </a:lnTo>
                  <a:lnTo>
                    <a:pt x="17451" y="5523"/>
                  </a:lnTo>
                  <a:lnTo>
                    <a:pt x="17464" y="5519"/>
                  </a:lnTo>
                  <a:lnTo>
                    <a:pt x="17478" y="5517"/>
                  </a:lnTo>
                  <a:lnTo>
                    <a:pt x="17492" y="5519"/>
                  </a:lnTo>
                  <a:lnTo>
                    <a:pt x="17505" y="5525"/>
                  </a:lnTo>
                  <a:lnTo>
                    <a:pt x="17517" y="5535"/>
                  </a:lnTo>
                  <a:lnTo>
                    <a:pt x="17527" y="5547"/>
                  </a:lnTo>
                  <a:lnTo>
                    <a:pt x="17532" y="5563"/>
                  </a:lnTo>
                  <a:lnTo>
                    <a:pt x="17534" y="5579"/>
                  </a:lnTo>
                  <a:lnTo>
                    <a:pt x="17534" y="5581"/>
                  </a:lnTo>
                  <a:lnTo>
                    <a:pt x="17536" y="5603"/>
                  </a:lnTo>
                  <a:lnTo>
                    <a:pt x="17548" y="5631"/>
                  </a:lnTo>
                  <a:lnTo>
                    <a:pt x="17576" y="5653"/>
                  </a:lnTo>
                  <a:lnTo>
                    <a:pt x="17630" y="5663"/>
                  </a:lnTo>
                  <a:lnTo>
                    <a:pt x="17707" y="5663"/>
                  </a:lnTo>
                  <a:lnTo>
                    <a:pt x="17760" y="5653"/>
                  </a:lnTo>
                  <a:lnTo>
                    <a:pt x="17788" y="5629"/>
                  </a:lnTo>
                  <a:lnTo>
                    <a:pt x="17799" y="5601"/>
                  </a:lnTo>
                  <a:lnTo>
                    <a:pt x="17801" y="5577"/>
                  </a:lnTo>
                  <a:lnTo>
                    <a:pt x="17801" y="5575"/>
                  </a:lnTo>
                  <a:lnTo>
                    <a:pt x="17803" y="5559"/>
                  </a:lnTo>
                  <a:lnTo>
                    <a:pt x="17809" y="5543"/>
                  </a:lnTo>
                  <a:lnTo>
                    <a:pt x="17818" y="5531"/>
                  </a:lnTo>
                  <a:lnTo>
                    <a:pt x="17830" y="5521"/>
                  </a:lnTo>
                  <a:lnTo>
                    <a:pt x="17840" y="5515"/>
                  </a:lnTo>
                  <a:lnTo>
                    <a:pt x="17854" y="5513"/>
                  </a:lnTo>
                  <a:lnTo>
                    <a:pt x="17867" y="5513"/>
                  </a:lnTo>
                  <a:lnTo>
                    <a:pt x="17873" y="5515"/>
                  </a:lnTo>
                  <a:lnTo>
                    <a:pt x="17881" y="5519"/>
                  </a:lnTo>
                  <a:lnTo>
                    <a:pt x="17884" y="5521"/>
                  </a:lnTo>
                  <a:lnTo>
                    <a:pt x="17895" y="5527"/>
                  </a:lnTo>
                  <a:lnTo>
                    <a:pt x="17907" y="5531"/>
                  </a:lnTo>
                  <a:lnTo>
                    <a:pt x="17931" y="5535"/>
                  </a:lnTo>
                  <a:lnTo>
                    <a:pt x="17956" y="5531"/>
                  </a:lnTo>
                  <a:lnTo>
                    <a:pt x="17978" y="5521"/>
                  </a:lnTo>
                  <a:lnTo>
                    <a:pt x="17989" y="5513"/>
                  </a:lnTo>
                  <a:lnTo>
                    <a:pt x="17998" y="5507"/>
                  </a:lnTo>
                  <a:lnTo>
                    <a:pt x="18004" y="5499"/>
                  </a:lnTo>
                  <a:lnTo>
                    <a:pt x="18013" y="5487"/>
                  </a:lnTo>
                  <a:lnTo>
                    <a:pt x="18051" y="5421"/>
                  </a:lnTo>
                  <a:lnTo>
                    <a:pt x="18059" y="5405"/>
                  </a:lnTo>
                  <a:lnTo>
                    <a:pt x="18064" y="5387"/>
                  </a:lnTo>
                  <a:lnTo>
                    <a:pt x="18066" y="5369"/>
                  </a:lnTo>
                </a:path>
              </a:pathLst>
            </a:custGeom>
            <a:solidFill>
              <a:srgbClr val="C5CA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3082" name="Picture 10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3" y="4380"/>
              <a:ext cx="19054" cy="9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3" name="Picture 1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47" y="8612"/>
              <a:ext cx="3771" cy="4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4" name="Picture 1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2" y="9127"/>
              <a:ext cx="4471" cy="4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Прямоугольник 7"/>
          <p:cNvSpPr/>
          <p:nvPr/>
        </p:nvSpPr>
        <p:spPr>
          <a:xfrm>
            <a:off x="10169408" y="6053672"/>
            <a:ext cx="199722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Посольство Королевства Нидерландов</a:t>
            </a:r>
            <a:endParaRPr lang="ru-RU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sz="1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Казахстане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36301" y="2842217"/>
            <a:ext cx="33432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Сведения о бюджетах социальных объектов</a:t>
            </a:r>
          </a:p>
          <a:p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Выявление коррупционных рисков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802984" y="2703718"/>
            <a:ext cx="33636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Граждане могут направлять запросы и жалобы 24/7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Возможность получения обратной связи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397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543764" y="-1"/>
            <a:ext cx="10710119" cy="4871957"/>
            <a:chOff x="3393" y="-7871"/>
            <a:chExt cx="24874" cy="12877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3" y="-7871"/>
              <a:ext cx="24874" cy="12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AutoShape 4"/>
            <p:cNvSpPr>
              <a:spLocks/>
            </p:cNvSpPr>
            <p:nvPr/>
          </p:nvSpPr>
          <p:spPr bwMode="auto">
            <a:xfrm>
              <a:off x="4399" y="-7866"/>
              <a:ext cx="22862" cy="11420"/>
            </a:xfrm>
            <a:custGeom>
              <a:avLst/>
              <a:gdLst>
                <a:gd name="T0" fmla="+- 0 16795 4399"/>
                <a:gd name="T1" fmla="*/ T0 w 22862"/>
                <a:gd name="T2" fmla="+- 0 3514 -7866"/>
                <a:gd name="T3" fmla="*/ 3514 h 11420"/>
                <a:gd name="T4" fmla="+- 0 14603 4399"/>
                <a:gd name="T5" fmla="*/ T4 w 22862"/>
                <a:gd name="T6" fmla="+- 0 3494 -7866"/>
                <a:gd name="T7" fmla="*/ 3494 h 11420"/>
                <a:gd name="T8" fmla="+- 0 14516 4399"/>
                <a:gd name="T9" fmla="*/ T8 w 22862"/>
                <a:gd name="T10" fmla="+- 0 3494 -7866"/>
                <a:gd name="T11" fmla="*/ 3494 h 11420"/>
                <a:gd name="T12" fmla="+- 0 17319 4399"/>
                <a:gd name="T13" fmla="*/ T12 w 22862"/>
                <a:gd name="T14" fmla="+- 0 3474 -7866"/>
                <a:gd name="T15" fmla="*/ 3474 h 11420"/>
                <a:gd name="T16" fmla="+- 0 17754 4399"/>
                <a:gd name="T17" fmla="*/ T16 w 22862"/>
                <a:gd name="T18" fmla="+- 0 3394 -7866"/>
                <a:gd name="T19" fmla="*/ 3394 h 11420"/>
                <a:gd name="T20" fmla="+- 0 4403 4399"/>
                <a:gd name="T21" fmla="*/ T20 w 22862"/>
                <a:gd name="T22" fmla="+- 0 -7566 -7866"/>
                <a:gd name="T23" fmla="*/ -7566 h 11420"/>
                <a:gd name="T24" fmla="+- 0 4424 4399"/>
                <a:gd name="T25" fmla="*/ T24 w 22862"/>
                <a:gd name="T26" fmla="+- 0 -7106 -7866"/>
                <a:gd name="T27" fmla="*/ -7106 h 11420"/>
                <a:gd name="T28" fmla="+- 0 4464 4399"/>
                <a:gd name="T29" fmla="*/ T28 w 22862"/>
                <a:gd name="T30" fmla="+- 0 -6646 -7866"/>
                <a:gd name="T31" fmla="*/ -6646 h 11420"/>
                <a:gd name="T32" fmla="+- 0 4522 4399"/>
                <a:gd name="T33" fmla="*/ T32 w 22862"/>
                <a:gd name="T34" fmla="+- 0 -6186 -7866"/>
                <a:gd name="T35" fmla="*/ -6186 h 11420"/>
                <a:gd name="T36" fmla="+- 0 4598 4399"/>
                <a:gd name="T37" fmla="*/ T36 w 22862"/>
                <a:gd name="T38" fmla="+- 0 -5746 -7866"/>
                <a:gd name="T39" fmla="*/ -5746 h 11420"/>
                <a:gd name="T40" fmla="+- 0 4692 4399"/>
                <a:gd name="T41" fmla="*/ T40 w 22862"/>
                <a:gd name="T42" fmla="+- 0 -5286 -7866"/>
                <a:gd name="T43" fmla="*/ -5286 h 11420"/>
                <a:gd name="T44" fmla="+- 0 4804 4399"/>
                <a:gd name="T45" fmla="*/ T44 w 22862"/>
                <a:gd name="T46" fmla="+- 0 -4846 -7866"/>
                <a:gd name="T47" fmla="*/ -4846 h 11420"/>
                <a:gd name="T48" fmla="+- 0 4935 4399"/>
                <a:gd name="T49" fmla="*/ T48 w 22862"/>
                <a:gd name="T50" fmla="+- 0 -4406 -7866"/>
                <a:gd name="T51" fmla="*/ -4406 h 11420"/>
                <a:gd name="T52" fmla="+- 0 5084 4399"/>
                <a:gd name="T53" fmla="*/ T52 w 22862"/>
                <a:gd name="T54" fmla="+- 0 -3966 -7866"/>
                <a:gd name="T55" fmla="*/ -3966 h 11420"/>
                <a:gd name="T56" fmla="+- 0 5251 4399"/>
                <a:gd name="T57" fmla="*/ T56 w 22862"/>
                <a:gd name="T58" fmla="+- 0 -3526 -7866"/>
                <a:gd name="T59" fmla="*/ -3526 h 11420"/>
                <a:gd name="T60" fmla="+- 0 5436 4399"/>
                <a:gd name="T61" fmla="*/ T60 w 22862"/>
                <a:gd name="T62" fmla="+- 0 -3106 -7866"/>
                <a:gd name="T63" fmla="*/ -3106 h 11420"/>
                <a:gd name="T64" fmla="+- 0 5639 4399"/>
                <a:gd name="T65" fmla="*/ T64 w 22862"/>
                <a:gd name="T66" fmla="+- 0 -2686 -7866"/>
                <a:gd name="T67" fmla="*/ -2686 h 11420"/>
                <a:gd name="T68" fmla="+- 0 5861 4399"/>
                <a:gd name="T69" fmla="*/ T68 w 22862"/>
                <a:gd name="T70" fmla="+- 0 -2266 -7866"/>
                <a:gd name="T71" fmla="*/ -2266 h 11420"/>
                <a:gd name="T72" fmla="+- 0 6101 4399"/>
                <a:gd name="T73" fmla="*/ T72 w 22862"/>
                <a:gd name="T74" fmla="+- 0 -1866 -7866"/>
                <a:gd name="T75" fmla="*/ -1866 h 11420"/>
                <a:gd name="T76" fmla="+- 0 6359 4399"/>
                <a:gd name="T77" fmla="*/ T76 w 22862"/>
                <a:gd name="T78" fmla="+- 0 -1466 -7866"/>
                <a:gd name="T79" fmla="*/ -1466 h 11420"/>
                <a:gd name="T80" fmla="+- 0 6636 4399"/>
                <a:gd name="T81" fmla="*/ T80 w 22862"/>
                <a:gd name="T82" fmla="+- 0 -1066 -7866"/>
                <a:gd name="T83" fmla="*/ -1066 h 11420"/>
                <a:gd name="T84" fmla="+- 0 6930 4399"/>
                <a:gd name="T85" fmla="*/ T84 w 22862"/>
                <a:gd name="T86" fmla="+- 0 -686 -7866"/>
                <a:gd name="T87" fmla="*/ -686 h 11420"/>
                <a:gd name="T88" fmla="+- 0 7243 4399"/>
                <a:gd name="T89" fmla="*/ T88 w 22862"/>
                <a:gd name="T90" fmla="+- 0 -326 -7866"/>
                <a:gd name="T91" fmla="*/ -326 h 11420"/>
                <a:gd name="T92" fmla="+- 0 7747 4399"/>
                <a:gd name="T93" fmla="*/ T92 w 22862"/>
                <a:gd name="T94" fmla="+- 0 214 -7866"/>
                <a:gd name="T95" fmla="*/ 214 h 11420"/>
                <a:gd name="T96" fmla="+- 0 8508 4399"/>
                <a:gd name="T97" fmla="*/ T96 w 22862"/>
                <a:gd name="T98" fmla="+- 0 914 -7866"/>
                <a:gd name="T99" fmla="*/ 914 h 11420"/>
                <a:gd name="T100" fmla="+- 0 9388 4399"/>
                <a:gd name="T101" fmla="*/ T100 w 22862"/>
                <a:gd name="T102" fmla="+- 0 1574 -7866"/>
                <a:gd name="T103" fmla="*/ 1574 h 11420"/>
                <a:gd name="T104" fmla="+- 0 9924 4399"/>
                <a:gd name="T105" fmla="*/ T104 w 22862"/>
                <a:gd name="T106" fmla="+- 0 1914 -7866"/>
                <a:gd name="T107" fmla="*/ 1914 h 11420"/>
                <a:gd name="T108" fmla="+- 0 11528 4399"/>
                <a:gd name="T109" fmla="*/ T108 w 22862"/>
                <a:gd name="T110" fmla="+- 0 2734 -7866"/>
                <a:gd name="T111" fmla="*/ 2734 h 11420"/>
                <a:gd name="T112" fmla="+- 0 12111 4399"/>
                <a:gd name="T113" fmla="*/ T112 w 22862"/>
                <a:gd name="T114" fmla="+- 0 2954 -7866"/>
                <a:gd name="T115" fmla="*/ 2954 h 11420"/>
                <a:gd name="T116" fmla="+- 0 17840 4399"/>
                <a:gd name="T117" fmla="*/ T116 w 22862"/>
                <a:gd name="T118" fmla="+- 0 3394 -7866"/>
                <a:gd name="T119" fmla="*/ 3394 h 11420"/>
                <a:gd name="T120" fmla="+- 0 19633 4399"/>
                <a:gd name="T121" fmla="*/ T120 w 22862"/>
                <a:gd name="T122" fmla="+- 0 2914 -7866"/>
                <a:gd name="T123" fmla="*/ 2914 h 11420"/>
                <a:gd name="T124" fmla="+- 0 20378 4399"/>
                <a:gd name="T125" fmla="*/ T124 w 22862"/>
                <a:gd name="T126" fmla="+- 0 2614 -7866"/>
                <a:gd name="T127" fmla="*/ 2614 h 11420"/>
                <a:gd name="T128" fmla="+- 0 21890 4399"/>
                <a:gd name="T129" fmla="*/ T128 w 22862"/>
                <a:gd name="T130" fmla="+- 0 1834 -7866"/>
                <a:gd name="T131" fmla="*/ 1834 h 11420"/>
                <a:gd name="T132" fmla="+- 0 22347 4399"/>
                <a:gd name="T133" fmla="*/ T132 w 22862"/>
                <a:gd name="T134" fmla="+- 0 1534 -7866"/>
                <a:gd name="T135" fmla="*/ 1534 h 11420"/>
                <a:gd name="T136" fmla="+- 0 23435 4399"/>
                <a:gd name="T137" fmla="*/ T136 w 22862"/>
                <a:gd name="T138" fmla="+- 0 674 -7866"/>
                <a:gd name="T139" fmla="*/ 674 h 11420"/>
                <a:gd name="T140" fmla="+- 0 24029 4399"/>
                <a:gd name="T141" fmla="*/ T140 w 22862"/>
                <a:gd name="T142" fmla="+- 0 94 -7866"/>
                <a:gd name="T143" fmla="*/ 94 h 11420"/>
                <a:gd name="T144" fmla="+- 0 24470 4399"/>
                <a:gd name="T145" fmla="*/ T144 w 22862"/>
                <a:gd name="T146" fmla="+- 0 -386 -7866"/>
                <a:gd name="T147" fmla="*/ -386 h 11420"/>
                <a:gd name="T148" fmla="+- 0 24780 4399"/>
                <a:gd name="T149" fmla="*/ T148 w 22862"/>
                <a:gd name="T150" fmla="+- 0 -746 -7866"/>
                <a:gd name="T151" fmla="*/ -746 h 11420"/>
                <a:gd name="T152" fmla="+- 0 25072 4399"/>
                <a:gd name="T153" fmla="*/ T152 w 22862"/>
                <a:gd name="T154" fmla="+- 0 -1146 -7866"/>
                <a:gd name="T155" fmla="*/ -1146 h 11420"/>
                <a:gd name="T156" fmla="+- 0 25345 4399"/>
                <a:gd name="T157" fmla="*/ T156 w 22862"/>
                <a:gd name="T158" fmla="+- 0 -1526 -7866"/>
                <a:gd name="T159" fmla="*/ -1526 h 11420"/>
                <a:gd name="T160" fmla="+- 0 25600 4399"/>
                <a:gd name="T161" fmla="*/ T160 w 22862"/>
                <a:gd name="T162" fmla="+- 0 -1926 -7866"/>
                <a:gd name="T163" fmla="*/ -1926 h 11420"/>
                <a:gd name="T164" fmla="+- 0 25837 4399"/>
                <a:gd name="T165" fmla="*/ T164 w 22862"/>
                <a:gd name="T166" fmla="+- 0 -2326 -7866"/>
                <a:gd name="T167" fmla="*/ -2326 h 11420"/>
                <a:gd name="T168" fmla="+- 0 26056 4399"/>
                <a:gd name="T169" fmla="*/ T168 w 22862"/>
                <a:gd name="T170" fmla="+- 0 -2746 -7866"/>
                <a:gd name="T171" fmla="*/ -2746 h 11420"/>
                <a:gd name="T172" fmla="+- 0 26256 4399"/>
                <a:gd name="T173" fmla="*/ T172 w 22862"/>
                <a:gd name="T174" fmla="+- 0 -3166 -7866"/>
                <a:gd name="T175" fmla="*/ -3166 h 11420"/>
                <a:gd name="T176" fmla="+- 0 26439 4399"/>
                <a:gd name="T177" fmla="*/ T176 w 22862"/>
                <a:gd name="T178" fmla="+- 0 -3606 -7866"/>
                <a:gd name="T179" fmla="*/ -3606 h 11420"/>
                <a:gd name="T180" fmla="+- 0 26603 4399"/>
                <a:gd name="T181" fmla="*/ T180 w 22862"/>
                <a:gd name="T182" fmla="+- 0 -4026 -7866"/>
                <a:gd name="T183" fmla="*/ -4026 h 11420"/>
                <a:gd name="T184" fmla="+- 0 26748 4399"/>
                <a:gd name="T185" fmla="*/ T184 w 22862"/>
                <a:gd name="T186" fmla="+- 0 -4466 -7866"/>
                <a:gd name="T187" fmla="*/ -4466 h 11420"/>
                <a:gd name="T188" fmla="+- 0 26876 4399"/>
                <a:gd name="T189" fmla="*/ T188 w 22862"/>
                <a:gd name="T190" fmla="+- 0 -4926 -7866"/>
                <a:gd name="T191" fmla="*/ -4926 h 11420"/>
                <a:gd name="T192" fmla="+- 0 26985 4399"/>
                <a:gd name="T193" fmla="*/ T192 w 22862"/>
                <a:gd name="T194" fmla="+- 0 -5366 -7866"/>
                <a:gd name="T195" fmla="*/ -5366 h 11420"/>
                <a:gd name="T196" fmla="+- 0 27076 4399"/>
                <a:gd name="T197" fmla="*/ T196 w 22862"/>
                <a:gd name="T198" fmla="+- 0 -5806 -7866"/>
                <a:gd name="T199" fmla="*/ -5806 h 11420"/>
                <a:gd name="T200" fmla="+- 0 27149 4399"/>
                <a:gd name="T201" fmla="*/ T200 w 22862"/>
                <a:gd name="T202" fmla="+- 0 -6266 -7866"/>
                <a:gd name="T203" fmla="*/ -6266 h 11420"/>
                <a:gd name="T204" fmla="+- 0 27204 4399"/>
                <a:gd name="T205" fmla="*/ T204 w 22862"/>
                <a:gd name="T206" fmla="+- 0 -6726 -7866"/>
                <a:gd name="T207" fmla="*/ -6726 h 11420"/>
                <a:gd name="T208" fmla="+- 0 27240 4399"/>
                <a:gd name="T209" fmla="*/ T208 w 22862"/>
                <a:gd name="T210" fmla="+- 0 -7186 -7866"/>
                <a:gd name="T211" fmla="*/ -7186 h 11420"/>
                <a:gd name="T212" fmla="+- 0 27259 4399"/>
                <a:gd name="T213" fmla="*/ T212 w 22862"/>
                <a:gd name="T214" fmla="+- 0 -7646 -7866"/>
                <a:gd name="T215" fmla="*/ -7646 h 1142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</a:cxnLst>
              <a:rect l="0" t="0" r="r" b="b"/>
              <a:pathLst>
                <a:path w="22862" h="11420">
                  <a:moveTo>
                    <a:pt x="12133" y="11400"/>
                  </a:moveTo>
                  <a:lnTo>
                    <a:pt x="10729" y="11400"/>
                  </a:lnTo>
                  <a:lnTo>
                    <a:pt x="10817" y="11420"/>
                  </a:lnTo>
                  <a:lnTo>
                    <a:pt x="12045" y="11420"/>
                  </a:lnTo>
                  <a:lnTo>
                    <a:pt x="12133" y="11400"/>
                  </a:lnTo>
                  <a:close/>
                  <a:moveTo>
                    <a:pt x="12396" y="11380"/>
                  </a:moveTo>
                  <a:lnTo>
                    <a:pt x="10466" y="11380"/>
                  </a:lnTo>
                  <a:lnTo>
                    <a:pt x="10554" y="11400"/>
                  </a:lnTo>
                  <a:lnTo>
                    <a:pt x="12308" y="11400"/>
                  </a:lnTo>
                  <a:lnTo>
                    <a:pt x="12396" y="11380"/>
                  </a:lnTo>
                  <a:close/>
                  <a:moveTo>
                    <a:pt x="12658" y="11360"/>
                  </a:moveTo>
                  <a:lnTo>
                    <a:pt x="10204" y="11360"/>
                  </a:lnTo>
                  <a:lnTo>
                    <a:pt x="10292" y="11380"/>
                  </a:lnTo>
                  <a:lnTo>
                    <a:pt x="12570" y="11380"/>
                  </a:lnTo>
                  <a:lnTo>
                    <a:pt x="12658" y="11360"/>
                  </a:lnTo>
                  <a:close/>
                  <a:moveTo>
                    <a:pt x="12832" y="11340"/>
                  </a:moveTo>
                  <a:lnTo>
                    <a:pt x="10030" y="11340"/>
                  </a:lnTo>
                  <a:lnTo>
                    <a:pt x="10117" y="11360"/>
                  </a:lnTo>
                  <a:lnTo>
                    <a:pt x="12745" y="11360"/>
                  </a:lnTo>
                  <a:lnTo>
                    <a:pt x="12832" y="11340"/>
                  </a:lnTo>
                  <a:close/>
                  <a:moveTo>
                    <a:pt x="13094" y="11300"/>
                  </a:moveTo>
                  <a:lnTo>
                    <a:pt x="9768" y="11300"/>
                  </a:lnTo>
                  <a:lnTo>
                    <a:pt x="9942" y="11340"/>
                  </a:lnTo>
                  <a:lnTo>
                    <a:pt x="12920" y="11340"/>
                  </a:lnTo>
                  <a:lnTo>
                    <a:pt x="13094" y="11300"/>
                  </a:lnTo>
                  <a:close/>
                  <a:moveTo>
                    <a:pt x="13355" y="11260"/>
                  </a:moveTo>
                  <a:lnTo>
                    <a:pt x="9507" y="11260"/>
                  </a:lnTo>
                  <a:lnTo>
                    <a:pt x="9681" y="11300"/>
                  </a:lnTo>
                  <a:lnTo>
                    <a:pt x="13181" y="11300"/>
                  </a:lnTo>
                  <a:lnTo>
                    <a:pt x="13355" y="11260"/>
                  </a:lnTo>
                  <a:close/>
                  <a:moveTo>
                    <a:pt x="22862" y="0"/>
                  </a:moveTo>
                  <a:lnTo>
                    <a:pt x="0" y="0"/>
                  </a:lnTo>
                  <a:lnTo>
                    <a:pt x="0" y="80"/>
                  </a:lnTo>
                  <a:lnTo>
                    <a:pt x="1" y="160"/>
                  </a:lnTo>
                  <a:lnTo>
                    <a:pt x="2" y="220"/>
                  </a:lnTo>
                  <a:lnTo>
                    <a:pt x="4" y="300"/>
                  </a:lnTo>
                  <a:lnTo>
                    <a:pt x="7" y="380"/>
                  </a:lnTo>
                  <a:lnTo>
                    <a:pt x="9" y="460"/>
                  </a:lnTo>
                  <a:lnTo>
                    <a:pt x="13" y="540"/>
                  </a:lnTo>
                  <a:lnTo>
                    <a:pt x="16" y="600"/>
                  </a:lnTo>
                  <a:lnTo>
                    <a:pt x="21" y="680"/>
                  </a:lnTo>
                  <a:lnTo>
                    <a:pt x="25" y="760"/>
                  </a:lnTo>
                  <a:lnTo>
                    <a:pt x="31" y="840"/>
                  </a:lnTo>
                  <a:lnTo>
                    <a:pt x="37" y="920"/>
                  </a:lnTo>
                  <a:lnTo>
                    <a:pt x="43" y="980"/>
                  </a:lnTo>
                  <a:lnTo>
                    <a:pt x="50" y="1060"/>
                  </a:lnTo>
                  <a:lnTo>
                    <a:pt x="57" y="1140"/>
                  </a:lnTo>
                  <a:lnTo>
                    <a:pt x="65" y="1220"/>
                  </a:lnTo>
                  <a:lnTo>
                    <a:pt x="73" y="1300"/>
                  </a:lnTo>
                  <a:lnTo>
                    <a:pt x="82" y="1360"/>
                  </a:lnTo>
                  <a:lnTo>
                    <a:pt x="92" y="1440"/>
                  </a:lnTo>
                  <a:lnTo>
                    <a:pt x="101" y="1520"/>
                  </a:lnTo>
                  <a:lnTo>
                    <a:pt x="112" y="1600"/>
                  </a:lnTo>
                  <a:lnTo>
                    <a:pt x="123" y="1680"/>
                  </a:lnTo>
                  <a:lnTo>
                    <a:pt x="134" y="1740"/>
                  </a:lnTo>
                  <a:lnTo>
                    <a:pt x="146" y="1820"/>
                  </a:lnTo>
                  <a:lnTo>
                    <a:pt x="158" y="1900"/>
                  </a:lnTo>
                  <a:lnTo>
                    <a:pt x="171" y="1980"/>
                  </a:lnTo>
                  <a:lnTo>
                    <a:pt x="185" y="2060"/>
                  </a:lnTo>
                  <a:lnTo>
                    <a:pt x="199" y="2120"/>
                  </a:lnTo>
                  <a:lnTo>
                    <a:pt x="213" y="2200"/>
                  </a:lnTo>
                  <a:lnTo>
                    <a:pt x="228" y="2280"/>
                  </a:lnTo>
                  <a:lnTo>
                    <a:pt x="243" y="2360"/>
                  </a:lnTo>
                  <a:lnTo>
                    <a:pt x="259" y="2420"/>
                  </a:lnTo>
                  <a:lnTo>
                    <a:pt x="276" y="2500"/>
                  </a:lnTo>
                  <a:lnTo>
                    <a:pt x="293" y="2580"/>
                  </a:lnTo>
                  <a:lnTo>
                    <a:pt x="310" y="2660"/>
                  </a:lnTo>
                  <a:lnTo>
                    <a:pt x="328" y="2720"/>
                  </a:lnTo>
                  <a:lnTo>
                    <a:pt x="347" y="2800"/>
                  </a:lnTo>
                  <a:lnTo>
                    <a:pt x="366" y="2880"/>
                  </a:lnTo>
                  <a:lnTo>
                    <a:pt x="385" y="2940"/>
                  </a:lnTo>
                  <a:lnTo>
                    <a:pt x="405" y="3020"/>
                  </a:lnTo>
                  <a:lnTo>
                    <a:pt x="426" y="3100"/>
                  </a:lnTo>
                  <a:lnTo>
                    <a:pt x="447" y="3180"/>
                  </a:lnTo>
                  <a:lnTo>
                    <a:pt x="468" y="3240"/>
                  </a:lnTo>
                  <a:lnTo>
                    <a:pt x="490" y="3320"/>
                  </a:lnTo>
                  <a:lnTo>
                    <a:pt x="513" y="3400"/>
                  </a:lnTo>
                  <a:lnTo>
                    <a:pt x="536" y="3460"/>
                  </a:lnTo>
                  <a:lnTo>
                    <a:pt x="559" y="3540"/>
                  </a:lnTo>
                  <a:lnTo>
                    <a:pt x="583" y="3620"/>
                  </a:lnTo>
                  <a:lnTo>
                    <a:pt x="608" y="3680"/>
                  </a:lnTo>
                  <a:lnTo>
                    <a:pt x="633" y="3760"/>
                  </a:lnTo>
                  <a:lnTo>
                    <a:pt x="658" y="3840"/>
                  </a:lnTo>
                  <a:lnTo>
                    <a:pt x="685" y="3900"/>
                  </a:lnTo>
                  <a:lnTo>
                    <a:pt x="711" y="3980"/>
                  </a:lnTo>
                  <a:lnTo>
                    <a:pt x="738" y="4040"/>
                  </a:lnTo>
                  <a:lnTo>
                    <a:pt x="766" y="4120"/>
                  </a:lnTo>
                  <a:lnTo>
                    <a:pt x="794" y="4200"/>
                  </a:lnTo>
                  <a:lnTo>
                    <a:pt x="822" y="4260"/>
                  </a:lnTo>
                  <a:lnTo>
                    <a:pt x="852" y="4340"/>
                  </a:lnTo>
                  <a:lnTo>
                    <a:pt x="881" y="4400"/>
                  </a:lnTo>
                  <a:lnTo>
                    <a:pt x="911" y="4480"/>
                  </a:lnTo>
                  <a:lnTo>
                    <a:pt x="942" y="4560"/>
                  </a:lnTo>
                  <a:lnTo>
                    <a:pt x="973" y="4620"/>
                  </a:lnTo>
                  <a:lnTo>
                    <a:pt x="1005" y="4700"/>
                  </a:lnTo>
                  <a:lnTo>
                    <a:pt x="1037" y="4760"/>
                  </a:lnTo>
                  <a:lnTo>
                    <a:pt x="1070" y="4840"/>
                  </a:lnTo>
                  <a:lnTo>
                    <a:pt x="1103" y="4900"/>
                  </a:lnTo>
                  <a:lnTo>
                    <a:pt x="1136" y="4980"/>
                  </a:lnTo>
                  <a:lnTo>
                    <a:pt x="1171" y="5040"/>
                  </a:lnTo>
                  <a:lnTo>
                    <a:pt x="1205" y="5120"/>
                  </a:lnTo>
                  <a:lnTo>
                    <a:pt x="1240" y="5180"/>
                  </a:lnTo>
                  <a:lnTo>
                    <a:pt x="1276" y="5260"/>
                  </a:lnTo>
                  <a:lnTo>
                    <a:pt x="1312" y="5320"/>
                  </a:lnTo>
                  <a:lnTo>
                    <a:pt x="1349" y="5400"/>
                  </a:lnTo>
                  <a:lnTo>
                    <a:pt x="1386" y="5460"/>
                  </a:lnTo>
                  <a:lnTo>
                    <a:pt x="1424" y="5540"/>
                  </a:lnTo>
                  <a:lnTo>
                    <a:pt x="1462" y="5600"/>
                  </a:lnTo>
                  <a:lnTo>
                    <a:pt x="1501" y="5660"/>
                  </a:lnTo>
                  <a:lnTo>
                    <a:pt x="1540" y="5740"/>
                  </a:lnTo>
                  <a:lnTo>
                    <a:pt x="1580" y="5800"/>
                  </a:lnTo>
                  <a:lnTo>
                    <a:pt x="1620" y="5880"/>
                  </a:lnTo>
                  <a:lnTo>
                    <a:pt x="1661" y="5940"/>
                  </a:lnTo>
                  <a:lnTo>
                    <a:pt x="1702" y="6000"/>
                  </a:lnTo>
                  <a:lnTo>
                    <a:pt x="1744" y="6080"/>
                  </a:lnTo>
                  <a:lnTo>
                    <a:pt x="1786" y="6140"/>
                  </a:lnTo>
                  <a:lnTo>
                    <a:pt x="1829" y="6200"/>
                  </a:lnTo>
                  <a:lnTo>
                    <a:pt x="1872" y="6280"/>
                  </a:lnTo>
                  <a:lnTo>
                    <a:pt x="1916" y="6340"/>
                  </a:lnTo>
                  <a:lnTo>
                    <a:pt x="1960" y="6400"/>
                  </a:lnTo>
                  <a:lnTo>
                    <a:pt x="2005" y="6460"/>
                  </a:lnTo>
                  <a:lnTo>
                    <a:pt x="2050" y="6540"/>
                  </a:lnTo>
                  <a:lnTo>
                    <a:pt x="2096" y="6600"/>
                  </a:lnTo>
                  <a:lnTo>
                    <a:pt x="2143" y="6660"/>
                  </a:lnTo>
                  <a:lnTo>
                    <a:pt x="2189" y="6720"/>
                  </a:lnTo>
                  <a:lnTo>
                    <a:pt x="2237" y="6800"/>
                  </a:lnTo>
                  <a:lnTo>
                    <a:pt x="2285" y="6860"/>
                  </a:lnTo>
                  <a:lnTo>
                    <a:pt x="2333" y="6920"/>
                  </a:lnTo>
                  <a:lnTo>
                    <a:pt x="2382" y="6980"/>
                  </a:lnTo>
                  <a:lnTo>
                    <a:pt x="2431" y="7040"/>
                  </a:lnTo>
                  <a:lnTo>
                    <a:pt x="2481" y="7120"/>
                  </a:lnTo>
                  <a:lnTo>
                    <a:pt x="2531" y="7180"/>
                  </a:lnTo>
                  <a:lnTo>
                    <a:pt x="2582" y="7240"/>
                  </a:lnTo>
                  <a:lnTo>
                    <a:pt x="2634" y="7300"/>
                  </a:lnTo>
                  <a:lnTo>
                    <a:pt x="2686" y="7360"/>
                  </a:lnTo>
                  <a:lnTo>
                    <a:pt x="2738" y="7420"/>
                  </a:lnTo>
                  <a:lnTo>
                    <a:pt x="2791" y="7480"/>
                  </a:lnTo>
                  <a:lnTo>
                    <a:pt x="2844" y="7540"/>
                  </a:lnTo>
                  <a:lnTo>
                    <a:pt x="2898" y="7600"/>
                  </a:lnTo>
                  <a:lnTo>
                    <a:pt x="2953" y="7660"/>
                  </a:lnTo>
                  <a:lnTo>
                    <a:pt x="3008" y="7720"/>
                  </a:lnTo>
                  <a:lnTo>
                    <a:pt x="3119" y="7840"/>
                  </a:lnTo>
                  <a:lnTo>
                    <a:pt x="3232" y="7960"/>
                  </a:lnTo>
                  <a:lnTo>
                    <a:pt x="3348" y="8080"/>
                  </a:lnTo>
                  <a:lnTo>
                    <a:pt x="3415" y="8140"/>
                  </a:lnTo>
                  <a:lnTo>
                    <a:pt x="3483" y="8220"/>
                  </a:lnTo>
                  <a:lnTo>
                    <a:pt x="3688" y="8400"/>
                  </a:lnTo>
                  <a:lnTo>
                    <a:pt x="3757" y="8480"/>
                  </a:lnTo>
                  <a:lnTo>
                    <a:pt x="3826" y="8540"/>
                  </a:lnTo>
                  <a:lnTo>
                    <a:pt x="4109" y="8780"/>
                  </a:lnTo>
                  <a:lnTo>
                    <a:pt x="4397" y="9020"/>
                  </a:lnTo>
                  <a:lnTo>
                    <a:pt x="4470" y="9060"/>
                  </a:lnTo>
                  <a:lnTo>
                    <a:pt x="4690" y="9240"/>
                  </a:lnTo>
                  <a:lnTo>
                    <a:pt x="4765" y="9280"/>
                  </a:lnTo>
                  <a:lnTo>
                    <a:pt x="4914" y="9400"/>
                  </a:lnTo>
                  <a:lnTo>
                    <a:pt x="4989" y="9440"/>
                  </a:lnTo>
                  <a:lnTo>
                    <a:pt x="5065" y="9500"/>
                  </a:lnTo>
                  <a:lnTo>
                    <a:pt x="5141" y="9540"/>
                  </a:lnTo>
                  <a:lnTo>
                    <a:pt x="5217" y="9600"/>
                  </a:lnTo>
                  <a:lnTo>
                    <a:pt x="5294" y="9640"/>
                  </a:lnTo>
                  <a:lnTo>
                    <a:pt x="5371" y="9700"/>
                  </a:lnTo>
                  <a:lnTo>
                    <a:pt x="5525" y="9780"/>
                  </a:lnTo>
                  <a:lnTo>
                    <a:pt x="5603" y="9840"/>
                  </a:lnTo>
                  <a:lnTo>
                    <a:pt x="5759" y="9920"/>
                  </a:lnTo>
                  <a:lnTo>
                    <a:pt x="5838" y="9980"/>
                  </a:lnTo>
                  <a:lnTo>
                    <a:pt x="6801" y="10460"/>
                  </a:lnTo>
                  <a:lnTo>
                    <a:pt x="6882" y="10480"/>
                  </a:lnTo>
                  <a:lnTo>
                    <a:pt x="7129" y="10600"/>
                  </a:lnTo>
                  <a:lnTo>
                    <a:pt x="7212" y="10620"/>
                  </a:lnTo>
                  <a:lnTo>
                    <a:pt x="7378" y="10700"/>
                  </a:lnTo>
                  <a:lnTo>
                    <a:pt x="7461" y="10720"/>
                  </a:lnTo>
                  <a:lnTo>
                    <a:pt x="7545" y="10760"/>
                  </a:lnTo>
                  <a:lnTo>
                    <a:pt x="7628" y="10780"/>
                  </a:lnTo>
                  <a:lnTo>
                    <a:pt x="7712" y="10820"/>
                  </a:lnTo>
                  <a:lnTo>
                    <a:pt x="7880" y="10860"/>
                  </a:lnTo>
                  <a:lnTo>
                    <a:pt x="7965" y="10900"/>
                  </a:lnTo>
                  <a:lnTo>
                    <a:pt x="8134" y="10940"/>
                  </a:lnTo>
                  <a:lnTo>
                    <a:pt x="8219" y="10980"/>
                  </a:lnTo>
                  <a:lnTo>
                    <a:pt x="9421" y="11260"/>
                  </a:lnTo>
                  <a:lnTo>
                    <a:pt x="13441" y="11260"/>
                  </a:lnTo>
                  <a:lnTo>
                    <a:pt x="14643" y="10980"/>
                  </a:lnTo>
                  <a:lnTo>
                    <a:pt x="14728" y="10940"/>
                  </a:lnTo>
                  <a:lnTo>
                    <a:pt x="14897" y="10900"/>
                  </a:lnTo>
                  <a:lnTo>
                    <a:pt x="14982" y="10860"/>
                  </a:lnTo>
                  <a:lnTo>
                    <a:pt x="15150" y="10820"/>
                  </a:lnTo>
                  <a:lnTo>
                    <a:pt x="15234" y="10780"/>
                  </a:lnTo>
                  <a:lnTo>
                    <a:pt x="15317" y="10760"/>
                  </a:lnTo>
                  <a:lnTo>
                    <a:pt x="15401" y="10720"/>
                  </a:lnTo>
                  <a:lnTo>
                    <a:pt x="15484" y="10700"/>
                  </a:lnTo>
                  <a:lnTo>
                    <a:pt x="15650" y="10620"/>
                  </a:lnTo>
                  <a:lnTo>
                    <a:pt x="15733" y="10600"/>
                  </a:lnTo>
                  <a:lnTo>
                    <a:pt x="15979" y="10480"/>
                  </a:lnTo>
                  <a:lnTo>
                    <a:pt x="16061" y="10460"/>
                  </a:lnTo>
                  <a:lnTo>
                    <a:pt x="17024" y="9980"/>
                  </a:lnTo>
                  <a:lnTo>
                    <a:pt x="17103" y="9920"/>
                  </a:lnTo>
                  <a:lnTo>
                    <a:pt x="17259" y="9840"/>
                  </a:lnTo>
                  <a:lnTo>
                    <a:pt x="17337" y="9780"/>
                  </a:lnTo>
                  <a:lnTo>
                    <a:pt x="17491" y="9700"/>
                  </a:lnTo>
                  <a:lnTo>
                    <a:pt x="17568" y="9640"/>
                  </a:lnTo>
                  <a:lnTo>
                    <a:pt x="17645" y="9600"/>
                  </a:lnTo>
                  <a:lnTo>
                    <a:pt x="17721" y="9540"/>
                  </a:lnTo>
                  <a:lnTo>
                    <a:pt x="17797" y="9500"/>
                  </a:lnTo>
                  <a:lnTo>
                    <a:pt x="17873" y="9440"/>
                  </a:lnTo>
                  <a:lnTo>
                    <a:pt x="17948" y="9400"/>
                  </a:lnTo>
                  <a:lnTo>
                    <a:pt x="18097" y="9280"/>
                  </a:lnTo>
                  <a:lnTo>
                    <a:pt x="18172" y="9240"/>
                  </a:lnTo>
                  <a:lnTo>
                    <a:pt x="18392" y="9060"/>
                  </a:lnTo>
                  <a:lnTo>
                    <a:pt x="18465" y="9020"/>
                  </a:lnTo>
                  <a:lnTo>
                    <a:pt x="18753" y="8780"/>
                  </a:lnTo>
                  <a:lnTo>
                    <a:pt x="19036" y="8540"/>
                  </a:lnTo>
                  <a:lnTo>
                    <a:pt x="19105" y="8480"/>
                  </a:lnTo>
                  <a:lnTo>
                    <a:pt x="19174" y="8400"/>
                  </a:lnTo>
                  <a:lnTo>
                    <a:pt x="19379" y="8220"/>
                  </a:lnTo>
                  <a:lnTo>
                    <a:pt x="19447" y="8140"/>
                  </a:lnTo>
                  <a:lnTo>
                    <a:pt x="19514" y="8080"/>
                  </a:lnTo>
                  <a:lnTo>
                    <a:pt x="19630" y="7960"/>
                  </a:lnTo>
                  <a:lnTo>
                    <a:pt x="19743" y="7840"/>
                  </a:lnTo>
                  <a:lnTo>
                    <a:pt x="19854" y="7720"/>
                  </a:lnTo>
                  <a:lnTo>
                    <a:pt x="19909" y="7660"/>
                  </a:lnTo>
                  <a:lnTo>
                    <a:pt x="19964" y="7600"/>
                  </a:lnTo>
                  <a:lnTo>
                    <a:pt x="20018" y="7540"/>
                  </a:lnTo>
                  <a:lnTo>
                    <a:pt x="20071" y="7480"/>
                  </a:lnTo>
                  <a:lnTo>
                    <a:pt x="20124" y="7420"/>
                  </a:lnTo>
                  <a:lnTo>
                    <a:pt x="20176" y="7360"/>
                  </a:lnTo>
                  <a:lnTo>
                    <a:pt x="20228" y="7300"/>
                  </a:lnTo>
                  <a:lnTo>
                    <a:pt x="20280" y="7240"/>
                  </a:lnTo>
                  <a:lnTo>
                    <a:pt x="20331" y="7180"/>
                  </a:lnTo>
                  <a:lnTo>
                    <a:pt x="20381" y="7120"/>
                  </a:lnTo>
                  <a:lnTo>
                    <a:pt x="20431" y="7040"/>
                  </a:lnTo>
                  <a:lnTo>
                    <a:pt x="20480" y="6980"/>
                  </a:lnTo>
                  <a:lnTo>
                    <a:pt x="20529" y="6920"/>
                  </a:lnTo>
                  <a:lnTo>
                    <a:pt x="20577" y="6860"/>
                  </a:lnTo>
                  <a:lnTo>
                    <a:pt x="20625" y="6800"/>
                  </a:lnTo>
                  <a:lnTo>
                    <a:pt x="20673" y="6720"/>
                  </a:lnTo>
                  <a:lnTo>
                    <a:pt x="20719" y="6660"/>
                  </a:lnTo>
                  <a:lnTo>
                    <a:pt x="20766" y="6600"/>
                  </a:lnTo>
                  <a:lnTo>
                    <a:pt x="20812" y="6540"/>
                  </a:lnTo>
                  <a:lnTo>
                    <a:pt x="20857" y="6460"/>
                  </a:lnTo>
                  <a:lnTo>
                    <a:pt x="20902" y="6400"/>
                  </a:lnTo>
                  <a:lnTo>
                    <a:pt x="20946" y="6340"/>
                  </a:lnTo>
                  <a:lnTo>
                    <a:pt x="20990" y="6280"/>
                  </a:lnTo>
                  <a:lnTo>
                    <a:pt x="21033" y="6200"/>
                  </a:lnTo>
                  <a:lnTo>
                    <a:pt x="21076" y="6140"/>
                  </a:lnTo>
                  <a:lnTo>
                    <a:pt x="21118" y="6080"/>
                  </a:lnTo>
                  <a:lnTo>
                    <a:pt x="21160" y="6000"/>
                  </a:lnTo>
                  <a:lnTo>
                    <a:pt x="21201" y="5940"/>
                  </a:lnTo>
                  <a:lnTo>
                    <a:pt x="21242" y="5880"/>
                  </a:lnTo>
                  <a:lnTo>
                    <a:pt x="21282" y="5800"/>
                  </a:lnTo>
                  <a:lnTo>
                    <a:pt x="21322" y="5740"/>
                  </a:lnTo>
                  <a:lnTo>
                    <a:pt x="21361" y="5660"/>
                  </a:lnTo>
                  <a:lnTo>
                    <a:pt x="21400" y="5600"/>
                  </a:lnTo>
                  <a:lnTo>
                    <a:pt x="21438" y="5540"/>
                  </a:lnTo>
                  <a:lnTo>
                    <a:pt x="21476" y="5460"/>
                  </a:lnTo>
                  <a:lnTo>
                    <a:pt x="21513" y="5400"/>
                  </a:lnTo>
                  <a:lnTo>
                    <a:pt x="21550" y="5320"/>
                  </a:lnTo>
                  <a:lnTo>
                    <a:pt x="21586" y="5260"/>
                  </a:lnTo>
                  <a:lnTo>
                    <a:pt x="21622" y="5180"/>
                  </a:lnTo>
                  <a:lnTo>
                    <a:pt x="21657" y="5120"/>
                  </a:lnTo>
                  <a:lnTo>
                    <a:pt x="21692" y="5040"/>
                  </a:lnTo>
                  <a:lnTo>
                    <a:pt x="21726" y="4980"/>
                  </a:lnTo>
                  <a:lnTo>
                    <a:pt x="21759" y="4900"/>
                  </a:lnTo>
                  <a:lnTo>
                    <a:pt x="21793" y="4840"/>
                  </a:lnTo>
                  <a:lnTo>
                    <a:pt x="21825" y="4760"/>
                  </a:lnTo>
                  <a:lnTo>
                    <a:pt x="21857" y="4700"/>
                  </a:lnTo>
                  <a:lnTo>
                    <a:pt x="21889" y="4620"/>
                  </a:lnTo>
                  <a:lnTo>
                    <a:pt x="21920" y="4560"/>
                  </a:lnTo>
                  <a:lnTo>
                    <a:pt x="21951" y="4480"/>
                  </a:lnTo>
                  <a:lnTo>
                    <a:pt x="21981" y="4400"/>
                  </a:lnTo>
                  <a:lnTo>
                    <a:pt x="22010" y="4340"/>
                  </a:lnTo>
                  <a:lnTo>
                    <a:pt x="22040" y="4260"/>
                  </a:lnTo>
                  <a:lnTo>
                    <a:pt x="22068" y="4200"/>
                  </a:lnTo>
                  <a:lnTo>
                    <a:pt x="22096" y="4120"/>
                  </a:lnTo>
                  <a:lnTo>
                    <a:pt x="22124" y="4040"/>
                  </a:lnTo>
                  <a:lnTo>
                    <a:pt x="22151" y="3980"/>
                  </a:lnTo>
                  <a:lnTo>
                    <a:pt x="22178" y="3900"/>
                  </a:lnTo>
                  <a:lnTo>
                    <a:pt x="22204" y="3840"/>
                  </a:lnTo>
                  <a:lnTo>
                    <a:pt x="22229" y="3760"/>
                  </a:lnTo>
                  <a:lnTo>
                    <a:pt x="22254" y="3680"/>
                  </a:lnTo>
                  <a:lnTo>
                    <a:pt x="22279" y="3620"/>
                  </a:lnTo>
                  <a:lnTo>
                    <a:pt x="22303" y="3540"/>
                  </a:lnTo>
                  <a:lnTo>
                    <a:pt x="22326" y="3460"/>
                  </a:lnTo>
                  <a:lnTo>
                    <a:pt x="22349" y="3400"/>
                  </a:lnTo>
                  <a:lnTo>
                    <a:pt x="22372" y="3320"/>
                  </a:lnTo>
                  <a:lnTo>
                    <a:pt x="22394" y="3240"/>
                  </a:lnTo>
                  <a:lnTo>
                    <a:pt x="22415" y="3180"/>
                  </a:lnTo>
                  <a:lnTo>
                    <a:pt x="22436" y="3100"/>
                  </a:lnTo>
                  <a:lnTo>
                    <a:pt x="22457" y="3020"/>
                  </a:lnTo>
                  <a:lnTo>
                    <a:pt x="22477" y="2940"/>
                  </a:lnTo>
                  <a:lnTo>
                    <a:pt x="22496" y="2880"/>
                  </a:lnTo>
                  <a:lnTo>
                    <a:pt x="22515" y="2800"/>
                  </a:lnTo>
                  <a:lnTo>
                    <a:pt x="22534" y="2720"/>
                  </a:lnTo>
                  <a:lnTo>
                    <a:pt x="22552" y="2660"/>
                  </a:lnTo>
                  <a:lnTo>
                    <a:pt x="22569" y="2580"/>
                  </a:lnTo>
                  <a:lnTo>
                    <a:pt x="22586" y="2500"/>
                  </a:lnTo>
                  <a:lnTo>
                    <a:pt x="22603" y="2420"/>
                  </a:lnTo>
                  <a:lnTo>
                    <a:pt x="22619" y="2360"/>
                  </a:lnTo>
                  <a:lnTo>
                    <a:pt x="22634" y="2280"/>
                  </a:lnTo>
                  <a:lnTo>
                    <a:pt x="22649" y="2200"/>
                  </a:lnTo>
                  <a:lnTo>
                    <a:pt x="22663" y="2120"/>
                  </a:lnTo>
                  <a:lnTo>
                    <a:pt x="22677" y="2060"/>
                  </a:lnTo>
                  <a:lnTo>
                    <a:pt x="22691" y="1980"/>
                  </a:lnTo>
                  <a:lnTo>
                    <a:pt x="22704" y="1900"/>
                  </a:lnTo>
                  <a:lnTo>
                    <a:pt x="22716" y="1820"/>
                  </a:lnTo>
                  <a:lnTo>
                    <a:pt x="22728" y="1740"/>
                  </a:lnTo>
                  <a:lnTo>
                    <a:pt x="22739" y="1680"/>
                  </a:lnTo>
                  <a:lnTo>
                    <a:pt x="22750" y="1600"/>
                  </a:lnTo>
                  <a:lnTo>
                    <a:pt x="22761" y="1520"/>
                  </a:lnTo>
                  <a:lnTo>
                    <a:pt x="22771" y="1440"/>
                  </a:lnTo>
                  <a:lnTo>
                    <a:pt x="22780" y="1360"/>
                  </a:lnTo>
                  <a:lnTo>
                    <a:pt x="22789" y="1300"/>
                  </a:lnTo>
                  <a:lnTo>
                    <a:pt x="22797" y="1220"/>
                  </a:lnTo>
                  <a:lnTo>
                    <a:pt x="22805" y="1140"/>
                  </a:lnTo>
                  <a:lnTo>
                    <a:pt x="22812" y="1060"/>
                  </a:lnTo>
                  <a:lnTo>
                    <a:pt x="22819" y="980"/>
                  </a:lnTo>
                  <a:lnTo>
                    <a:pt x="22825" y="920"/>
                  </a:lnTo>
                  <a:lnTo>
                    <a:pt x="22831" y="840"/>
                  </a:lnTo>
                  <a:lnTo>
                    <a:pt x="22837" y="760"/>
                  </a:lnTo>
                  <a:lnTo>
                    <a:pt x="22841" y="680"/>
                  </a:lnTo>
                  <a:lnTo>
                    <a:pt x="22846" y="600"/>
                  </a:lnTo>
                  <a:lnTo>
                    <a:pt x="22850" y="540"/>
                  </a:lnTo>
                  <a:lnTo>
                    <a:pt x="22853" y="460"/>
                  </a:lnTo>
                  <a:lnTo>
                    <a:pt x="22856" y="380"/>
                  </a:lnTo>
                  <a:lnTo>
                    <a:pt x="22858" y="300"/>
                  </a:lnTo>
                  <a:lnTo>
                    <a:pt x="22860" y="220"/>
                  </a:lnTo>
                  <a:lnTo>
                    <a:pt x="22861" y="160"/>
                  </a:lnTo>
                  <a:lnTo>
                    <a:pt x="22862" y="80"/>
                  </a:lnTo>
                  <a:lnTo>
                    <a:pt x="2286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7" y="-7871"/>
              <a:ext cx="20846" cy="10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AutoShape 6"/>
            <p:cNvSpPr>
              <a:spLocks/>
            </p:cNvSpPr>
            <p:nvPr/>
          </p:nvSpPr>
          <p:spPr bwMode="auto">
            <a:xfrm>
              <a:off x="6413" y="-7858"/>
              <a:ext cx="18834" cy="9400"/>
            </a:xfrm>
            <a:custGeom>
              <a:avLst/>
              <a:gdLst>
                <a:gd name="T0" fmla="+- 0 16480 6413"/>
                <a:gd name="T1" fmla="*/ T0 w 18834"/>
                <a:gd name="T2" fmla="+- 0 1522 -7858"/>
                <a:gd name="T3" fmla="*/ 1522 h 9400"/>
                <a:gd name="T4" fmla="+- 0 16769 6413"/>
                <a:gd name="T5" fmla="*/ T4 w 18834"/>
                <a:gd name="T6" fmla="+- 0 1502 -7858"/>
                <a:gd name="T7" fmla="*/ 1502 h 9400"/>
                <a:gd name="T8" fmla="+- 0 16913 6413"/>
                <a:gd name="T9" fmla="*/ T8 w 18834"/>
                <a:gd name="T10" fmla="+- 0 1482 -7858"/>
                <a:gd name="T11" fmla="*/ 1482 h 9400"/>
                <a:gd name="T12" fmla="+- 0 17128 6413"/>
                <a:gd name="T13" fmla="*/ T12 w 18834"/>
                <a:gd name="T14" fmla="+- 0 1462 -7858"/>
                <a:gd name="T15" fmla="*/ 1462 h 9400"/>
                <a:gd name="T16" fmla="+- 0 17343 6413"/>
                <a:gd name="T17" fmla="*/ T16 w 18834"/>
                <a:gd name="T18" fmla="+- 0 1422 -7858"/>
                <a:gd name="T19" fmla="*/ 1422 h 9400"/>
                <a:gd name="T20" fmla="+- 0 17486 6413"/>
                <a:gd name="T21" fmla="*/ T20 w 18834"/>
                <a:gd name="T22" fmla="+- 0 1402 -7858"/>
                <a:gd name="T23" fmla="*/ 1402 h 9400"/>
                <a:gd name="T24" fmla="+- 0 17771 6413"/>
                <a:gd name="T25" fmla="*/ T24 w 18834"/>
                <a:gd name="T26" fmla="+- 0 1342 -7858"/>
                <a:gd name="T27" fmla="*/ 1342 h 9400"/>
                <a:gd name="T28" fmla="+- 0 18196 6413"/>
                <a:gd name="T29" fmla="*/ T28 w 18834"/>
                <a:gd name="T30" fmla="+- 0 1242 -7858"/>
                <a:gd name="T31" fmla="*/ 1242 h 9400"/>
                <a:gd name="T32" fmla="+- 0 6416 6413"/>
                <a:gd name="T33" fmla="*/ T32 w 18834"/>
                <a:gd name="T34" fmla="+- 0 -7638 -7858"/>
                <a:gd name="T35" fmla="*/ -7638 h 9400"/>
                <a:gd name="T36" fmla="+- 0 6433 6413"/>
                <a:gd name="T37" fmla="*/ T36 w 18834"/>
                <a:gd name="T38" fmla="+- 0 -7258 -7858"/>
                <a:gd name="T39" fmla="*/ -7258 h 9400"/>
                <a:gd name="T40" fmla="+- 0 6465 6413"/>
                <a:gd name="T41" fmla="*/ T40 w 18834"/>
                <a:gd name="T42" fmla="+- 0 -6878 -7858"/>
                <a:gd name="T43" fmla="*/ -6878 h 9400"/>
                <a:gd name="T44" fmla="+- 0 6512 6413"/>
                <a:gd name="T45" fmla="*/ T44 w 18834"/>
                <a:gd name="T46" fmla="+- 0 -6498 -7858"/>
                <a:gd name="T47" fmla="*/ -6498 h 9400"/>
                <a:gd name="T48" fmla="+- 0 6575 6413"/>
                <a:gd name="T49" fmla="*/ T48 w 18834"/>
                <a:gd name="T50" fmla="+- 0 -6118 -7858"/>
                <a:gd name="T51" fmla="*/ -6118 h 9400"/>
                <a:gd name="T52" fmla="+- 0 6653 6413"/>
                <a:gd name="T53" fmla="*/ T52 w 18834"/>
                <a:gd name="T54" fmla="+- 0 -5758 -7858"/>
                <a:gd name="T55" fmla="*/ -5758 h 9400"/>
                <a:gd name="T56" fmla="+- 0 6746 6413"/>
                <a:gd name="T57" fmla="*/ T56 w 18834"/>
                <a:gd name="T58" fmla="+- 0 -5378 -7858"/>
                <a:gd name="T59" fmla="*/ -5378 h 9400"/>
                <a:gd name="T60" fmla="+- 0 6854 6413"/>
                <a:gd name="T61" fmla="*/ T60 w 18834"/>
                <a:gd name="T62" fmla="+- 0 -5018 -7858"/>
                <a:gd name="T63" fmla="*/ -5018 h 9400"/>
                <a:gd name="T64" fmla="+- 0 6978 6413"/>
                <a:gd name="T65" fmla="*/ T64 w 18834"/>
                <a:gd name="T66" fmla="+- 0 -4638 -7858"/>
                <a:gd name="T67" fmla="*/ -4638 h 9400"/>
                <a:gd name="T68" fmla="+- 0 7117 6413"/>
                <a:gd name="T69" fmla="*/ T68 w 18834"/>
                <a:gd name="T70" fmla="+- 0 -4278 -7858"/>
                <a:gd name="T71" fmla="*/ -4278 h 9400"/>
                <a:gd name="T72" fmla="+- 0 7272 6413"/>
                <a:gd name="T73" fmla="*/ T72 w 18834"/>
                <a:gd name="T74" fmla="+- 0 -3938 -7858"/>
                <a:gd name="T75" fmla="*/ -3938 h 9400"/>
                <a:gd name="T76" fmla="+- 0 7441 6413"/>
                <a:gd name="T77" fmla="*/ T76 w 18834"/>
                <a:gd name="T78" fmla="+- 0 -3578 -7858"/>
                <a:gd name="T79" fmla="*/ -3578 h 9400"/>
                <a:gd name="T80" fmla="+- 0 7626 6413"/>
                <a:gd name="T81" fmla="*/ T80 w 18834"/>
                <a:gd name="T82" fmla="+- 0 -3238 -7858"/>
                <a:gd name="T83" fmla="*/ -3238 h 9400"/>
                <a:gd name="T84" fmla="+- 0 7826 6413"/>
                <a:gd name="T85" fmla="*/ T84 w 18834"/>
                <a:gd name="T86" fmla="+- 0 -2898 -7858"/>
                <a:gd name="T87" fmla="*/ -2898 h 9400"/>
                <a:gd name="T88" fmla="+- 0 8042 6413"/>
                <a:gd name="T89" fmla="*/ T88 w 18834"/>
                <a:gd name="T90" fmla="+- 0 -2578 -7858"/>
                <a:gd name="T91" fmla="*/ -2578 h 9400"/>
                <a:gd name="T92" fmla="+- 0 8272 6413"/>
                <a:gd name="T93" fmla="*/ T92 w 18834"/>
                <a:gd name="T94" fmla="+- 0 -2238 -7858"/>
                <a:gd name="T95" fmla="*/ -2238 h 9400"/>
                <a:gd name="T96" fmla="+- 0 8518 6413"/>
                <a:gd name="T97" fmla="*/ T96 w 18834"/>
                <a:gd name="T98" fmla="+- 0 -1938 -7858"/>
                <a:gd name="T99" fmla="*/ -1938 h 9400"/>
                <a:gd name="T100" fmla="+- 0 8780 6413"/>
                <a:gd name="T101" fmla="*/ T100 w 18834"/>
                <a:gd name="T102" fmla="+- 0 -1618 -7858"/>
                <a:gd name="T103" fmla="*/ -1618 h 9400"/>
                <a:gd name="T104" fmla="+- 0 9056 6413"/>
                <a:gd name="T105" fmla="*/ T104 w 18834"/>
                <a:gd name="T106" fmla="+- 0 -1318 -7858"/>
                <a:gd name="T107" fmla="*/ -1318 h 9400"/>
                <a:gd name="T108" fmla="+- 0 9394 6413"/>
                <a:gd name="T109" fmla="*/ T108 w 18834"/>
                <a:gd name="T110" fmla="+- 0 -998 -7858"/>
                <a:gd name="T111" fmla="*/ -998 h 9400"/>
                <a:gd name="T112" fmla="+- 0 9739 6413"/>
                <a:gd name="T113" fmla="*/ T112 w 18834"/>
                <a:gd name="T114" fmla="+- 0 -678 -7858"/>
                <a:gd name="T115" fmla="*/ -678 h 9400"/>
                <a:gd name="T116" fmla="+- 0 10155 6413"/>
                <a:gd name="T117" fmla="*/ T116 w 18834"/>
                <a:gd name="T118" fmla="+- 0 -358 -7858"/>
                <a:gd name="T119" fmla="*/ -358 h 9400"/>
                <a:gd name="T120" fmla="+- 0 11157 6413"/>
                <a:gd name="T121" fmla="*/ T120 w 18834"/>
                <a:gd name="T122" fmla="+- 0 322 -7858"/>
                <a:gd name="T123" fmla="*/ 322 h 9400"/>
                <a:gd name="T124" fmla="+- 0 11681 6413"/>
                <a:gd name="T125" fmla="*/ T124 w 18834"/>
                <a:gd name="T126" fmla="+- 0 582 -7858"/>
                <a:gd name="T127" fmla="*/ 582 h 9400"/>
                <a:gd name="T128" fmla="+- 0 12083 6413"/>
                <a:gd name="T129" fmla="*/ T128 w 18834"/>
                <a:gd name="T130" fmla="+- 0 782 -7858"/>
                <a:gd name="T131" fmla="*/ 782 h 9400"/>
                <a:gd name="T132" fmla="+- 0 12560 6413"/>
                <a:gd name="T133" fmla="*/ T132 w 18834"/>
                <a:gd name="T134" fmla="+- 0 962 -7858"/>
                <a:gd name="T135" fmla="*/ 962 h 9400"/>
                <a:gd name="T136" fmla="+- 0 18266 6413"/>
                <a:gd name="T137" fmla="*/ T136 w 18834"/>
                <a:gd name="T138" fmla="+- 0 1242 -7858"/>
                <a:gd name="T139" fmla="*/ 1242 h 9400"/>
                <a:gd name="T140" fmla="+- 0 19237 6413"/>
                <a:gd name="T141" fmla="*/ T140 w 18834"/>
                <a:gd name="T142" fmla="+- 0 922 -7858"/>
                <a:gd name="T143" fmla="*/ 922 h 9400"/>
                <a:gd name="T144" fmla="+- 0 19644 6413"/>
                <a:gd name="T145" fmla="*/ T144 w 18834"/>
                <a:gd name="T146" fmla="+- 0 742 -7858"/>
                <a:gd name="T147" fmla="*/ 742 h 9400"/>
                <a:gd name="T148" fmla="+- 0 20045 6413"/>
                <a:gd name="T149" fmla="*/ T148 w 18834"/>
                <a:gd name="T150" fmla="+- 0 562 -7858"/>
                <a:gd name="T151" fmla="*/ 562 h 9400"/>
                <a:gd name="T152" fmla="+- 0 21012 6413"/>
                <a:gd name="T153" fmla="*/ T152 w 18834"/>
                <a:gd name="T154" fmla="+- 0 2 -7858"/>
                <a:gd name="T155" fmla="*/ 2 h 9400"/>
                <a:gd name="T156" fmla="+- 0 21685 6413"/>
                <a:gd name="T157" fmla="*/ T156 w 18834"/>
                <a:gd name="T158" fmla="+- 0 -478 -7858"/>
                <a:gd name="T159" fmla="*/ -478 h 9400"/>
                <a:gd name="T160" fmla="+- 0 21979 6413"/>
                <a:gd name="T161" fmla="*/ T160 w 18834"/>
                <a:gd name="T162" fmla="+- 0 -738 -7858"/>
                <a:gd name="T163" fmla="*/ -738 h 9400"/>
                <a:gd name="T164" fmla="+- 0 22322 6413"/>
                <a:gd name="T165" fmla="*/ T164 w 18834"/>
                <a:gd name="T166" fmla="+- 0 -1038 -7858"/>
                <a:gd name="T167" fmla="*/ -1038 h 9400"/>
                <a:gd name="T168" fmla="+- 0 22660 6413"/>
                <a:gd name="T169" fmla="*/ T168 w 18834"/>
                <a:gd name="T170" fmla="+- 0 -1378 -7858"/>
                <a:gd name="T171" fmla="*/ -1378 h 9400"/>
                <a:gd name="T172" fmla="+- 0 22934 6413"/>
                <a:gd name="T173" fmla="*/ T172 w 18834"/>
                <a:gd name="T174" fmla="+- 0 -1678 -7858"/>
                <a:gd name="T175" fmla="*/ -1678 h 9400"/>
                <a:gd name="T176" fmla="+- 0 23192 6413"/>
                <a:gd name="T177" fmla="*/ T176 w 18834"/>
                <a:gd name="T178" fmla="+- 0 -1998 -7858"/>
                <a:gd name="T179" fmla="*/ -1998 h 9400"/>
                <a:gd name="T180" fmla="+- 0 23435 6413"/>
                <a:gd name="T181" fmla="*/ T180 w 18834"/>
                <a:gd name="T182" fmla="+- 0 -2318 -7858"/>
                <a:gd name="T183" fmla="*/ -2318 h 9400"/>
                <a:gd name="T184" fmla="+- 0 23663 6413"/>
                <a:gd name="T185" fmla="*/ T184 w 18834"/>
                <a:gd name="T186" fmla="+- 0 -2638 -7858"/>
                <a:gd name="T187" fmla="*/ -2638 h 9400"/>
                <a:gd name="T188" fmla="+- 0 23875 6413"/>
                <a:gd name="T189" fmla="*/ T188 w 18834"/>
                <a:gd name="T190" fmla="+- 0 -2958 -7858"/>
                <a:gd name="T191" fmla="*/ -2958 h 9400"/>
                <a:gd name="T192" fmla="+- 0 24072 6413"/>
                <a:gd name="T193" fmla="*/ T192 w 18834"/>
                <a:gd name="T194" fmla="+- 0 -3298 -7858"/>
                <a:gd name="T195" fmla="*/ -3298 h 9400"/>
                <a:gd name="T196" fmla="+- 0 24254 6413"/>
                <a:gd name="T197" fmla="*/ T196 w 18834"/>
                <a:gd name="T198" fmla="+- 0 -3658 -7858"/>
                <a:gd name="T199" fmla="*/ -3658 h 9400"/>
                <a:gd name="T200" fmla="+- 0 24421 6413"/>
                <a:gd name="T201" fmla="*/ T200 w 18834"/>
                <a:gd name="T202" fmla="+- 0 -3998 -7858"/>
                <a:gd name="T203" fmla="*/ -3998 h 9400"/>
                <a:gd name="T204" fmla="+- 0 24572 6413"/>
                <a:gd name="T205" fmla="*/ T204 w 18834"/>
                <a:gd name="T206" fmla="+- 0 -4358 -7858"/>
                <a:gd name="T207" fmla="*/ -4358 h 9400"/>
                <a:gd name="T208" fmla="+- 0 24708 6413"/>
                <a:gd name="T209" fmla="*/ T208 w 18834"/>
                <a:gd name="T210" fmla="+- 0 -4718 -7858"/>
                <a:gd name="T211" fmla="*/ -4718 h 9400"/>
                <a:gd name="T212" fmla="+- 0 24828 6413"/>
                <a:gd name="T213" fmla="*/ T212 w 18834"/>
                <a:gd name="T214" fmla="+- 0 -5078 -7858"/>
                <a:gd name="T215" fmla="*/ -5078 h 9400"/>
                <a:gd name="T216" fmla="+- 0 24934 6413"/>
                <a:gd name="T217" fmla="*/ T216 w 18834"/>
                <a:gd name="T218" fmla="+- 0 -5458 -7858"/>
                <a:gd name="T219" fmla="*/ -5458 h 9400"/>
                <a:gd name="T220" fmla="+- 0 25024 6413"/>
                <a:gd name="T221" fmla="*/ T220 w 18834"/>
                <a:gd name="T222" fmla="+- 0 -5818 -7858"/>
                <a:gd name="T223" fmla="*/ -5818 h 9400"/>
                <a:gd name="T224" fmla="+- 0 25099 6413"/>
                <a:gd name="T225" fmla="*/ T224 w 18834"/>
                <a:gd name="T226" fmla="+- 0 -6198 -7858"/>
                <a:gd name="T227" fmla="*/ -6198 h 9400"/>
                <a:gd name="T228" fmla="+- 0 25158 6413"/>
                <a:gd name="T229" fmla="*/ T228 w 18834"/>
                <a:gd name="T230" fmla="+- 0 -6578 -7858"/>
                <a:gd name="T231" fmla="*/ -6578 h 9400"/>
                <a:gd name="T232" fmla="+- 0 25203 6413"/>
                <a:gd name="T233" fmla="*/ T232 w 18834"/>
                <a:gd name="T234" fmla="+- 0 -6958 -7858"/>
                <a:gd name="T235" fmla="*/ -6958 h 9400"/>
                <a:gd name="T236" fmla="+- 0 25232 6413"/>
                <a:gd name="T237" fmla="*/ T236 w 18834"/>
                <a:gd name="T238" fmla="+- 0 -7338 -7858"/>
                <a:gd name="T239" fmla="*/ -7338 h 9400"/>
                <a:gd name="T240" fmla="+- 0 25245 6413"/>
                <a:gd name="T241" fmla="*/ T240 w 18834"/>
                <a:gd name="T242" fmla="+- 0 -7718 -7858"/>
                <a:gd name="T243" fmla="*/ -7718 h 94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  <a:cxn ang="0">
                  <a:pos x="T237" y="T239"/>
                </a:cxn>
                <a:cxn ang="0">
                  <a:pos x="T241" y="T243"/>
                </a:cxn>
              </a:cxnLst>
              <a:rect l="0" t="0" r="r" b="b"/>
              <a:pathLst>
                <a:path w="18834" h="9400">
                  <a:moveTo>
                    <a:pt x="10067" y="9380"/>
                  </a:moveTo>
                  <a:lnTo>
                    <a:pt x="8767" y="9380"/>
                  </a:lnTo>
                  <a:lnTo>
                    <a:pt x="8839" y="9400"/>
                  </a:lnTo>
                  <a:lnTo>
                    <a:pt x="9995" y="9400"/>
                  </a:lnTo>
                  <a:lnTo>
                    <a:pt x="10067" y="9380"/>
                  </a:lnTo>
                  <a:close/>
                  <a:moveTo>
                    <a:pt x="10356" y="9360"/>
                  </a:moveTo>
                  <a:lnTo>
                    <a:pt x="8478" y="9360"/>
                  </a:lnTo>
                  <a:lnTo>
                    <a:pt x="8550" y="9380"/>
                  </a:lnTo>
                  <a:lnTo>
                    <a:pt x="10284" y="9380"/>
                  </a:lnTo>
                  <a:lnTo>
                    <a:pt x="10356" y="9360"/>
                  </a:lnTo>
                  <a:close/>
                  <a:moveTo>
                    <a:pt x="10500" y="9340"/>
                  </a:moveTo>
                  <a:lnTo>
                    <a:pt x="8334" y="9340"/>
                  </a:lnTo>
                  <a:lnTo>
                    <a:pt x="8406" y="9360"/>
                  </a:lnTo>
                  <a:lnTo>
                    <a:pt x="10428" y="9360"/>
                  </a:lnTo>
                  <a:lnTo>
                    <a:pt x="10500" y="9340"/>
                  </a:lnTo>
                  <a:close/>
                  <a:moveTo>
                    <a:pt x="10715" y="9320"/>
                  </a:moveTo>
                  <a:lnTo>
                    <a:pt x="8119" y="9320"/>
                  </a:lnTo>
                  <a:lnTo>
                    <a:pt x="8191" y="9340"/>
                  </a:lnTo>
                  <a:lnTo>
                    <a:pt x="10643" y="9340"/>
                  </a:lnTo>
                  <a:lnTo>
                    <a:pt x="10715" y="9320"/>
                  </a:lnTo>
                  <a:close/>
                  <a:moveTo>
                    <a:pt x="10930" y="9280"/>
                  </a:moveTo>
                  <a:lnTo>
                    <a:pt x="7904" y="9280"/>
                  </a:lnTo>
                  <a:lnTo>
                    <a:pt x="8047" y="9320"/>
                  </a:lnTo>
                  <a:lnTo>
                    <a:pt x="10787" y="9320"/>
                  </a:lnTo>
                  <a:lnTo>
                    <a:pt x="10930" y="9280"/>
                  </a:lnTo>
                  <a:close/>
                  <a:moveTo>
                    <a:pt x="11073" y="9260"/>
                  </a:moveTo>
                  <a:lnTo>
                    <a:pt x="7761" y="9260"/>
                  </a:lnTo>
                  <a:lnTo>
                    <a:pt x="7832" y="9280"/>
                  </a:lnTo>
                  <a:lnTo>
                    <a:pt x="11002" y="9280"/>
                  </a:lnTo>
                  <a:lnTo>
                    <a:pt x="11073" y="9260"/>
                  </a:lnTo>
                  <a:close/>
                  <a:moveTo>
                    <a:pt x="11358" y="9200"/>
                  </a:moveTo>
                  <a:lnTo>
                    <a:pt x="7476" y="9200"/>
                  </a:lnTo>
                  <a:lnTo>
                    <a:pt x="7690" y="9260"/>
                  </a:lnTo>
                  <a:lnTo>
                    <a:pt x="11144" y="9260"/>
                  </a:lnTo>
                  <a:lnTo>
                    <a:pt x="11358" y="9200"/>
                  </a:lnTo>
                  <a:close/>
                  <a:moveTo>
                    <a:pt x="11783" y="9100"/>
                  </a:moveTo>
                  <a:lnTo>
                    <a:pt x="7051" y="9100"/>
                  </a:lnTo>
                  <a:lnTo>
                    <a:pt x="7405" y="9200"/>
                  </a:lnTo>
                  <a:lnTo>
                    <a:pt x="11429" y="9200"/>
                  </a:lnTo>
                  <a:lnTo>
                    <a:pt x="11783" y="9100"/>
                  </a:lnTo>
                  <a:close/>
                  <a:moveTo>
                    <a:pt x="18834" y="0"/>
                  </a:moveTo>
                  <a:lnTo>
                    <a:pt x="0" y="0"/>
                  </a:lnTo>
                  <a:lnTo>
                    <a:pt x="1" y="60"/>
                  </a:lnTo>
                  <a:lnTo>
                    <a:pt x="1" y="140"/>
                  </a:lnTo>
                  <a:lnTo>
                    <a:pt x="3" y="220"/>
                  </a:lnTo>
                  <a:lnTo>
                    <a:pt x="5" y="300"/>
                  </a:lnTo>
                  <a:lnTo>
                    <a:pt x="8" y="380"/>
                  </a:lnTo>
                  <a:lnTo>
                    <a:pt x="11" y="440"/>
                  </a:lnTo>
                  <a:lnTo>
                    <a:pt x="15" y="520"/>
                  </a:lnTo>
                  <a:lnTo>
                    <a:pt x="20" y="600"/>
                  </a:lnTo>
                  <a:lnTo>
                    <a:pt x="25" y="680"/>
                  </a:lnTo>
                  <a:lnTo>
                    <a:pt x="31" y="760"/>
                  </a:lnTo>
                  <a:lnTo>
                    <a:pt x="37" y="820"/>
                  </a:lnTo>
                  <a:lnTo>
                    <a:pt x="44" y="900"/>
                  </a:lnTo>
                  <a:lnTo>
                    <a:pt x="52" y="980"/>
                  </a:lnTo>
                  <a:lnTo>
                    <a:pt x="60" y="1060"/>
                  </a:lnTo>
                  <a:lnTo>
                    <a:pt x="69" y="1140"/>
                  </a:lnTo>
                  <a:lnTo>
                    <a:pt x="78" y="1200"/>
                  </a:lnTo>
                  <a:lnTo>
                    <a:pt x="89" y="1280"/>
                  </a:lnTo>
                  <a:lnTo>
                    <a:pt x="99" y="1360"/>
                  </a:lnTo>
                  <a:lnTo>
                    <a:pt x="111" y="1440"/>
                  </a:lnTo>
                  <a:lnTo>
                    <a:pt x="122" y="1500"/>
                  </a:lnTo>
                  <a:lnTo>
                    <a:pt x="135" y="1580"/>
                  </a:lnTo>
                  <a:lnTo>
                    <a:pt x="148" y="1660"/>
                  </a:lnTo>
                  <a:lnTo>
                    <a:pt x="162" y="1740"/>
                  </a:lnTo>
                  <a:lnTo>
                    <a:pt x="176" y="1820"/>
                  </a:lnTo>
                  <a:lnTo>
                    <a:pt x="191" y="1880"/>
                  </a:lnTo>
                  <a:lnTo>
                    <a:pt x="207" y="1960"/>
                  </a:lnTo>
                  <a:lnTo>
                    <a:pt x="223" y="2040"/>
                  </a:lnTo>
                  <a:lnTo>
                    <a:pt x="240" y="2100"/>
                  </a:lnTo>
                  <a:lnTo>
                    <a:pt x="257" y="2180"/>
                  </a:lnTo>
                  <a:lnTo>
                    <a:pt x="275" y="2260"/>
                  </a:lnTo>
                  <a:lnTo>
                    <a:pt x="294" y="2340"/>
                  </a:lnTo>
                  <a:lnTo>
                    <a:pt x="313" y="2400"/>
                  </a:lnTo>
                  <a:lnTo>
                    <a:pt x="333" y="2480"/>
                  </a:lnTo>
                  <a:lnTo>
                    <a:pt x="353" y="2560"/>
                  </a:lnTo>
                  <a:lnTo>
                    <a:pt x="375" y="2620"/>
                  </a:lnTo>
                  <a:lnTo>
                    <a:pt x="396" y="2700"/>
                  </a:lnTo>
                  <a:lnTo>
                    <a:pt x="419" y="2780"/>
                  </a:lnTo>
                  <a:lnTo>
                    <a:pt x="441" y="2840"/>
                  </a:lnTo>
                  <a:lnTo>
                    <a:pt x="465" y="2920"/>
                  </a:lnTo>
                  <a:lnTo>
                    <a:pt x="489" y="3000"/>
                  </a:lnTo>
                  <a:lnTo>
                    <a:pt x="514" y="3060"/>
                  </a:lnTo>
                  <a:lnTo>
                    <a:pt x="539" y="3140"/>
                  </a:lnTo>
                  <a:lnTo>
                    <a:pt x="565" y="3220"/>
                  </a:lnTo>
                  <a:lnTo>
                    <a:pt x="592" y="3280"/>
                  </a:lnTo>
                  <a:lnTo>
                    <a:pt x="619" y="3360"/>
                  </a:lnTo>
                  <a:lnTo>
                    <a:pt x="647" y="3420"/>
                  </a:lnTo>
                  <a:lnTo>
                    <a:pt x="675" y="3500"/>
                  </a:lnTo>
                  <a:lnTo>
                    <a:pt x="704" y="3580"/>
                  </a:lnTo>
                  <a:lnTo>
                    <a:pt x="734" y="3640"/>
                  </a:lnTo>
                  <a:lnTo>
                    <a:pt x="764" y="3720"/>
                  </a:lnTo>
                  <a:lnTo>
                    <a:pt x="795" y="3780"/>
                  </a:lnTo>
                  <a:lnTo>
                    <a:pt x="826" y="3860"/>
                  </a:lnTo>
                  <a:lnTo>
                    <a:pt x="859" y="3920"/>
                  </a:lnTo>
                  <a:lnTo>
                    <a:pt x="891" y="4000"/>
                  </a:lnTo>
                  <a:lnTo>
                    <a:pt x="925" y="4060"/>
                  </a:lnTo>
                  <a:lnTo>
                    <a:pt x="958" y="4140"/>
                  </a:lnTo>
                  <a:lnTo>
                    <a:pt x="993" y="4200"/>
                  </a:lnTo>
                  <a:lnTo>
                    <a:pt x="1028" y="4280"/>
                  </a:lnTo>
                  <a:lnTo>
                    <a:pt x="1064" y="4340"/>
                  </a:lnTo>
                  <a:lnTo>
                    <a:pt x="1100" y="4420"/>
                  </a:lnTo>
                  <a:lnTo>
                    <a:pt x="1137" y="4480"/>
                  </a:lnTo>
                  <a:lnTo>
                    <a:pt x="1175" y="4560"/>
                  </a:lnTo>
                  <a:lnTo>
                    <a:pt x="1213" y="4620"/>
                  </a:lnTo>
                  <a:lnTo>
                    <a:pt x="1252" y="4680"/>
                  </a:lnTo>
                  <a:lnTo>
                    <a:pt x="1291" y="4760"/>
                  </a:lnTo>
                  <a:lnTo>
                    <a:pt x="1331" y="4820"/>
                  </a:lnTo>
                  <a:lnTo>
                    <a:pt x="1372" y="4900"/>
                  </a:lnTo>
                  <a:lnTo>
                    <a:pt x="1413" y="4960"/>
                  </a:lnTo>
                  <a:lnTo>
                    <a:pt x="1455" y="5020"/>
                  </a:lnTo>
                  <a:lnTo>
                    <a:pt x="1497" y="5100"/>
                  </a:lnTo>
                  <a:lnTo>
                    <a:pt x="1541" y="5160"/>
                  </a:lnTo>
                  <a:lnTo>
                    <a:pt x="1584" y="5220"/>
                  </a:lnTo>
                  <a:lnTo>
                    <a:pt x="1629" y="5280"/>
                  </a:lnTo>
                  <a:lnTo>
                    <a:pt x="1673" y="5360"/>
                  </a:lnTo>
                  <a:lnTo>
                    <a:pt x="1719" y="5420"/>
                  </a:lnTo>
                  <a:lnTo>
                    <a:pt x="1765" y="5480"/>
                  </a:lnTo>
                  <a:lnTo>
                    <a:pt x="1812" y="5540"/>
                  </a:lnTo>
                  <a:lnTo>
                    <a:pt x="1859" y="5620"/>
                  </a:lnTo>
                  <a:lnTo>
                    <a:pt x="1907" y="5680"/>
                  </a:lnTo>
                  <a:lnTo>
                    <a:pt x="1956" y="5740"/>
                  </a:lnTo>
                  <a:lnTo>
                    <a:pt x="2005" y="5800"/>
                  </a:lnTo>
                  <a:lnTo>
                    <a:pt x="2055" y="5860"/>
                  </a:lnTo>
                  <a:lnTo>
                    <a:pt x="2105" y="5920"/>
                  </a:lnTo>
                  <a:lnTo>
                    <a:pt x="2156" y="6000"/>
                  </a:lnTo>
                  <a:lnTo>
                    <a:pt x="2208" y="6060"/>
                  </a:lnTo>
                  <a:lnTo>
                    <a:pt x="2260" y="6120"/>
                  </a:lnTo>
                  <a:lnTo>
                    <a:pt x="2313" y="6180"/>
                  </a:lnTo>
                  <a:lnTo>
                    <a:pt x="2367" y="6240"/>
                  </a:lnTo>
                  <a:lnTo>
                    <a:pt x="2421" y="6300"/>
                  </a:lnTo>
                  <a:lnTo>
                    <a:pt x="2475" y="6360"/>
                  </a:lnTo>
                  <a:lnTo>
                    <a:pt x="2531" y="6420"/>
                  </a:lnTo>
                  <a:lnTo>
                    <a:pt x="2587" y="6480"/>
                  </a:lnTo>
                  <a:lnTo>
                    <a:pt x="2643" y="6540"/>
                  </a:lnTo>
                  <a:lnTo>
                    <a:pt x="2700" y="6600"/>
                  </a:lnTo>
                  <a:lnTo>
                    <a:pt x="2758" y="6660"/>
                  </a:lnTo>
                  <a:lnTo>
                    <a:pt x="2813" y="6700"/>
                  </a:lnTo>
                  <a:lnTo>
                    <a:pt x="2925" y="6820"/>
                  </a:lnTo>
                  <a:lnTo>
                    <a:pt x="2981" y="6860"/>
                  </a:lnTo>
                  <a:lnTo>
                    <a:pt x="3095" y="6980"/>
                  </a:lnTo>
                  <a:lnTo>
                    <a:pt x="3152" y="7020"/>
                  </a:lnTo>
                  <a:lnTo>
                    <a:pt x="3210" y="7080"/>
                  </a:lnTo>
                  <a:lnTo>
                    <a:pt x="3268" y="7120"/>
                  </a:lnTo>
                  <a:lnTo>
                    <a:pt x="3326" y="7180"/>
                  </a:lnTo>
                  <a:lnTo>
                    <a:pt x="3385" y="7220"/>
                  </a:lnTo>
                  <a:lnTo>
                    <a:pt x="3444" y="7280"/>
                  </a:lnTo>
                  <a:lnTo>
                    <a:pt x="3503" y="7320"/>
                  </a:lnTo>
                  <a:lnTo>
                    <a:pt x="3562" y="7380"/>
                  </a:lnTo>
                  <a:lnTo>
                    <a:pt x="3742" y="7500"/>
                  </a:lnTo>
                  <a:lnTo>
                    <a:pt x="3803" y="7560"/>
                  </a:lnTo>
                  <a:lnTo>
                    <a:pt x="3987" y="7680"/>
                  </a:lnTo>
                  <a:lnTo>
                    <a:pt x="4048" y="7740"/>
                  </a:lnTo>
                  <a:lnTo>
                    <a:pt x="4235" y="7860"/>
                  </a:lnTo>
                  <a:lnTo>
                    <a:pt x="4744" y="8180"/>
                  </a:lnTo>
                  <a:lnTo>
                    <a:pt x="4809" y="8200"/>
                  </a:lnTo>
                  <a:lnTo>
                    <a:pt x="5005" y="8320"/>
                  </a:lnTo>
                  <a:lnTo>
                    <a:pt x="5070" y="8340"/>
                  </a:lnTo>
                  <a:lnTo>
                    <a:pt x="5202" y="8420"/>
                  </a:lnTo>
                  <a:lnTo>
                    <a:pt x="5268" y="8440"/>
                  </a:lnTo>
                  <a:lnTo>
                    <a:pt x="5401" y="8520"/>
                  </a:lnTo>
                  <a:lnTo>
                    <a:pt x="5468" y="8540"/>
                  </a:lnTo>
                  <a:lnTo>
                    <a:pt x="5535" y="8580"/>
                  </a:lnTo>
                  <a:lnTo>
                    <a:pt x="5603" y="8600"/>
                  </a:lnTo>
                  <a:lnTo>
                    <a:pt x="5670" y="8640"/>
                  </a:lnTo>
                  <a:lnTo>
                    <a:pt x="5738" y="8660"/>
                  </a:lnTo>
                  <a:lnTo>
                    <a:pt x="5805" y="8700"/>
                  </a:lnTo>
                  <a:lnTo>
                    <a:pt x="5941" y="8740"/>
                  </a:lnTo>
                  <a:lnTo>
                    <a:pt x="6010" y="8780"/>
                  </a:lnTo>
                  <a:lnTo>
                    <a:pt x="6147" y="8820"/>
                  </a:lnTo>
                  <a:lnTo>
                    <a:pt x="6215" y="8860"/>
                  </a:lnTo>
                  <a:lnTo>
                    <a:pt x="6561" y="8960"/>
                  </a:lnTo>
                  <a:lnTo>
                    <a:pt x="6631" y="9000"/>
                  </a:lnTo>
                  <a:lnTo>
                    <a:pt x="6981" y="9100"/>
                  </a:lnTo>
                  <a:lnTo>
                    <a:pt x="11853" y="9100"/>
                  </a:lnTo>
                  <a:lnTo>
                    <a:pt x="12203" y="9000"/>
                  </a:lnTo>
                  <a:lnTo>
                    <a:pt x="12273" y="8960"/>
                  </a:lnTo>
                  <a:lnTo>
                    <a:pt x="12619" y="8860"/>
                  </a:lnTo>
                  <a:lnTo>
                    <a:pt x="12687" y="8820"/>
                  </a:lnTo>
                  <a:lnTo>
                    <a:pt x="12824" y="8780"/>
                  </a:lnTo>
                  <a:lnTo>
                    <a:pt x="12893" y="8740"/>
                  </a:lnTo>
                  <a:lnTo>
                    <a:pt x="13029" y="8700"/>
                  </a:lnTo>
                  <a:lnTo>
                    <a:pt x="13096" y="8660"/>
                  </a:lnTo>
                  <a:lnTo>
                    <a:pt x="13164" y="8640"/>
                  </a:lnTo>
                  <a:lnTo>
                    <a:pt x="13231" y="8600"/>
                  </a:lnTo>
                  <a:lnTo>
                    <a:pt x="13299" y="8580"/>
                  </a:lnTo>
                  <a:lnTo>
                    <a:pt x="13366" y="8540"/>
                  </a:lnTo>
                  <a:lnTo>
                    <a:pt x="13433" y="8520"/>
                  </a:lnTo>
                  <a:lnTo>
                    <a:pt x="13566" y="8440"/>
                  </a:lnTo>
                  <a:lnTo>
                    <a:pt x="13632" y="8420"/>
                  </a:lnTo>
                  <a:lnTo>
                    <a:pt x="13764" y="8340"/>
                  </a:lnTo>
                  <a:lnTo>
                    <a:pt x="13829" y="8320"/>
                  </a:lnTo>
                  <a:lnTo>
                    <a:pt x="14025" y="8200"/>
                  </a:lnTo>
                  <a:lnTo>
                    <a:pt x="14090" y="8180"/>
                  </a:lnTo>
                  <a:lnTo>
                    <a:pt x="14599" y="7860"/>
                  </a:lnTo>
                  <a:lnTo>
                    <a:pt x="14786" y="7740"/>
                  </a:lnTo>
                  <a:lnTo>
                    <a:pt x="14847" y="7680"/>
                  </a:lnTo>
                  <a:lnTo>
                    <a:pt x="15031" y="7560"/>
                  </a:lnTo>
                  <a:lnTo>
                    <a:pt x="15092" y="7500"/>
                  </a:lnTo>
                  <a:lnTo>
                    <a:pt x="15272" y="7380"/>
                  </a:lnTo>
                  <a:lnTo>
                    <a:pt x="15331" y="7320"/>
                  </a:lnTo>
                  <a:lnTo>
                    <a:pt x="15390" y="7280"/>
                  </a:lnTo>
                  <a:lnTo>
                    <a:pt x="15449" y="7220"/>
                  </a:lnTo>
                  <a:lnTo>
                    <a:pt x="15508" y="7180"/>
                  </a:lnTo>
                  <a:lnTo>
                    <a:pt x="15566" y="7120"/>
                  </a:lnTo>
                  <a:lnTo>
                    <a:pt x="15624" y="7080"/>
                  </a:lnTo>
                  <a:lnTo>
                    <a:pt x="15682" y="7020"/>
                  </a:lnTo>
                  <a:lnTo>
                    <a:pt x="15739" y="6980"/>
                  </a:lnTo>
                  <a:lnTo>
                    <a:pt x="15853" y="6860"/>
                  </a:lnTo>
                  <a:lnTo>
                    <a:pt x="15909" y="6820"/>
                  </a:lnTo>
                  <a:lnTo>
                    <a:pt x="16021" y="6700"/>
                  </a:lnTo>
                  <a:lnTo>
                    <a:pt x="16076" y="6660"/>
                  </a:lnTo>
                  <a:lnTo>
                    <a:pt x="16134" y="6600"/>
                  </a:lnTo>
                  <a:lnTo>
                    <a:pt x="16191" y="6540"/>
                  </a:lnTo>
                  <a:lnTo>
                    <a:pt x="16247" y="6480"/>
                  </a:lnTo>
                  <a:lnTo>
                    <a:pt x="16303" y="6420"/>
                  </a:lnTo>
                  <a:lnTo>
                    <a:pt x="16359" y="6360"/>
                  </a:lnTo>
                  <a:lnTo>
                    <a:pt x="16413" y="6300"/>
                  </a:lnTo>
                  <a:lnTo>
                    <a:pt x="16467" y="6240"/>
                  </a:lnTo>
                  <a:lnTo>
                    <a:pt x="16521" y="6180"/>
                  </a:lnTo>
                  <a:lnTo>
                    <a:pt x="16574" y="6120"/>
                  </a:lnTo>
                  <a:lnTo>
                    <a:pt x="16626" y="6060"/>
                  </a:lnTo>
                  <a:lnTo>
                    <a:pt x="16678" y="6000"/>
                  </a:lnTo>
                  <a:lnTo>
                    <a:pt x="16729" y="5920"/>
                  </a:lnTo>
                  <a:lnTo>
                    <a:pt x="16779" y="5860"/>
                  </a:lnTo>
                  <a:lnTo>
                    <a:pt x="16829" y="5800"/>
                  </a:lnTo>
                  <a:lnTo>
                    <a:pt x="16878" y="5740"/>
                  </a:lnTo>
                  <a:lnTo>
                    <a:pt x="16927" y="5680"/>
                  </a:lnTo>
                  <a:lnTo>
                    <a:pt x="16975" y="5620"/>
                  </a:lnTo>
                  <a:lnTo>
                    <a:pt x="17022" y="5540"/>
                  </a:lnTo>
                  <a:lnTo>
                    <a:pt x="17069" y="5480"/>
                  </a:lnTo>
                  <a:lnTo>
                    <a:pt x="17115" y="5420"/>
                  </a:lnTo>
                  <a:lnTo>
                    <a:pt x="17161" y="5360"/>
                  </a:lnTo>
                  <a:lnTo>
                    <a:pt x="17205" y="5280"/>
                  </a:lnTo>
                  <a:lnTo>
                    <a:pt x="17250" y="5220"/>
                  </a:lnTo>
                  <a:lnTo>
                    <a:pt x="17293" y="5160"/>
                  </a:lnTo>
                  <a:lnTo>
                    <a:pt x="17337" y="5100"/>
                  </a:lnTo>
                  <a:lnTo>
                    <a:pt x="17379" y="5020"/>
                  </a:lnTo>
                  <a:lnTo>
                    <a:pt x="17421" y="4960"/>
                  </a:lnTo>
                  <a:lnTo>
                    <a:pt x="17462" y="4900"/>
                  </a:lnTo>
                  <a:lnTo>
                    <a:pt x="17503" y="4820"/>
                  </a:lnTo>
                  <a:lnTo>
                    <a:pt x="17543" y="4760"/>
                  </a:lnTo>
                  <a:lnTo>
                    <a:pt x="17582" y="4680"/>
                  </a:lnTo>
                  <a:lnTo>
                    <a:pt x="17621" y="4620"/>
                  </a:lnTo>
                  <a:lnTo>
                    <a:pt x="17659" y="4560"/>
                  </a:lnTo>
                  <a:lnTo>
                    <a:pt x="17697" y="4480"/>
                  </a:lnTo>
                  <a:lnTo>
                    <a:pt x="17734" y="4420"/>
                  </a:lnTo>
                  <a:lnTo>
                    <a:pt x="17770" y="4340"/>
                  </a:lnTo>
                  <a:lnTo>
                    <a:pt x="17806" y="4280"/>
                  </a:lnTo>
                  <a:lnTo>
                    <a:pt x="17841" y="4200"/>
                  </a:lnTo>
                  <a:lnTo>
                    <a:pt x="17876" y="4140"/>
                  </a:lnTo>
                  <a:lnTo>
                    <a:pt x="17909" y="4060"/>
                  </a:lnTo>
                  <a:lnTo>
                    <a:pt x="17943" y="4000"/>
                  </a:lnTo>
                  <a:lnTo>
                    <a:pt x="17975" y="3920"/>
                  </a:lnTo>
                  <a:lnTo>
                    <a:pt x="18008" y="3860"/>
                  </a:lnTo>
                  <a:lnTo>
                    <a:pt x="18039" y="3780"/>
                  </a:lnTo>
                  <a:lnTo>
                    <a:pt x="18070" y="3720"/>
                  </a:lnTo>
                  <a:lnTo>
                    <a:pt x="18100" y="3640"/>
                  </a:lnTo>
                  <a:lnTo>
                    <a:pt x="18130" y="3580"/>
                  </a:lnTo>
                  <a:lnTo>
                    <a:pt x="18159" y="3500"/>
                  </a:lnTo>
                  <a:lnTo>
                    <a:pt x="18187" y="3420"/>
                  </a:lnTo>
                  <a:lnTo>
                    <a:pt x="18215" y="3360"/>
                  </a:lnTo>
                  <a:lnTo>
                    <a:pt x="18242" y="3280"/>
                  </a:lnTo>
                  <a:lnTo>
                    <a:pt x="18269" y="3220"/>
                  </a:lnTo>
                  <a:lnTo>
                    <a:pt x="18295" y="3140"/>
                  </a:lnTo>
                  <a:lnTo>
                    <a:pt x="18320" y="3060"/>
                  </a:lnTo>
                  <a:lnTo>
                    <a:pt x="18345" y="3000"/>
                  </a:lnTo>
                  <a:lnTo>
                    <a:pt x="18369" y="2920"/>
                  </a:lnTo>
                  <a:lnTo>
                    <a:pt x="18393" y="2840"/>
                  </a:lnTo>
                  <a:lnTo>
                    <a:pt x="18415" y="2780"/>
                  </a:lnTo>
                  <a:lnTo>
                    <a:pt x="18438" y="2700"/>
                  </a:lnTo>
                  <a:lnTo>
                    <a:pt x="18459" y="2620"/>
                  </a:lnTo>
                  <a:lnTo>
                    <a:pt x="18481" y="2560"/>
                  </a:lnTo>
                  <a:lnTo>
                    <a:pt x="18501" y="2480"/>
                  </a:lnTo>
                  <a:lnTo>
                    <a:pt x="18521" y="2400"/>
                  </a:lnTo>
                  <a:lnTo>
                    <a:pt x="18540" y="2340"/>
                  </a:lnTo>
                  <a:lnTo>
                    <a:pt x="18559" y="2260"/>
                  </a:lnTo>
                  <a:lnTo>
                    <a:pt x="18577" y="2180"/>
                  </a:lnTo>
                  <a:lnTo>
                    <a:pt x="18594" y="2100"/>
                  </a:lnTo>
                  <a:lnTo>
                    <a:pt x="18611" y="2040"/>
                  </a:lnTo>
                  <a:lnTo>
                    <a:pt x="18627" y="1960"/>
                  </a:lnTo>
                  <a:lnTo>
                    <a:pt x="18643" y="1880"/>
                  </a:lnTo>
                  <a:lnTo>
                    <a:pt x="18658" y="1820"/>
                  </a:lnTo>
                  <a:lnTo>
                    <a:pt x="18672" y="1740"/>
                  </a:lnTo>
                  <a:lnTo>
                    <a:pt x="18686" y="1660"/>
                  </a:lnTo>
                  <a:lnTo>
                    <a:pt x="18699" y="1580"/>
                  </a:lnTo>
                  <a:lnTo>
                    <a:pt x="18712" y="1500"/>
                  </a:lnTo>
                  <a:lnTo>
                    <a:pt x="18723" y="1440"/>
                  </a:lnTo>
                  <a:lnTo>
                    <a:pt x="18735" y="1360"/>
                  </a:lnTo>
                  <a:lnTo>
                    <a:pt x="18745" y="1280"/>
                  </a:lnTo>
                  <a:lnTo>
                    <a:pt x="18756" y="1200"/>
                  </a:lnTo>
                  <a:lnTo>
                    <a:pt x="18765" y="1140"/>
                  </a:lnTo>
                  <a:lnTo>
                    <a:pt x="18774" y="1060"/>
                  </a:lnTo>
                  <a:lnTo>
                    <a:pt x="18782" y="980"/>
                  </a:lnTo>
                  <a:lnTo>
                    <a:pt x="18790" y="900"/>
                  </a:lnTo>
                  <a:lnTo>
                    <a:pt x="18797" y="820"/>
                  </a:lnTo>
                  <a:lnTo>
                    <a:pt x="18803" y="760"/>
                  </a:lnTo>
                  <a:lnTo>
                    <a:pt x="18809" y="680"/>
                  </a:lnTo>
                  <a:lnTo>
                    <a:pt x="18814" y="600"/>
                  </a:lnTo>
                  <a:lnTo>
                    <a:pt x="18819" y="520"/>
                  </a:lnTo>
                  <a:lnTo>
                    <a:pt x="18823" y="440"/>
                  </a:lnTo>
                  <a:lnTo>
                    <a:pt x="18826" y="380"/>
                  </a:lnTo>
                  <a:lnTo>
                    <a:pt x="18829" y="300"/>
                  </a:lnTo>
                  <a:lnTo>
                    <a:pt x="18831" y="220"/>
                  </a:lnTo>
                  <a:lnTo>
                    <a:pt x="18832" y="140"/>
                  </a:lnTo>
                  <a:lnTo>
                    <a:pt x="18833" y="60"/>
                  </a:lnTo>
                  <a:lnTo>
                    <a:pt x="188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6151" name="Picture 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1" y="-7871"/>
              <a:ext cx="16858" cy="8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2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7" y="-7870"/>
              <a:ext cx="14846" cy="7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AutoShape 9"/>
            <p:cNvSpPr>
              <a:spLocks/>
            </p:cNvSpPr>
            <p:nvPr/>
          </p:nvSpPr>
          <p:spPr bwMode="auto">
            <a:xfrm>
              <a:off x="7376" y="-6491"/>
              <a:ext cx="18066" cy="8568"/>
            </a:xfrm>
            <a:custGeom>
              <a:avLst/>
              <a:gdLst>
                <a:gd name="T0" fmla="+- 0 7638 7377"/>
                <a:gd name="T1" fmla="*/ T0 w 18066"/>
                <a:gd name="T2" fmla="+- 0 -3107 -6490"/>
                <a:gd name="T3" fmla="*/ -3107 h 8568"/>
                <a:gd name="T4" fmla="+- 0 7907 7377"/>
                <a:gd name="T5" fmla="*/ T4 w 18066"/>
                <a:gd name="T6" fmla="+- 0 -3297 -6490"/>
                <a:gd name="T7" fmla="*/ -3297 h 8568"/>
                <a:gd name="T8" fmla="+- 0 7776 7377"/>
                <a:gd name="T9" fmla="*/ T8 w 18066"/>
                <a:gd name="T10" fmla="+- 0 -2981 -6490"/>
                <a:gd name="T11" fmla="*/ -2981 h 8568"/>
                <a:gd name="T12" fmla="+- 0 8140 7377"/>
                <a:gd name="T13" fmla="*/ T12 w 18066"/>
                <a:gd name="T14" fmla="+- 0 -3107 -6490"/>
                <a:gd name="T15" fmla="*/ -3107 h 8568"/>
                <a:gd name="T16" fmla="+- 0 8030 7377"/>
                <a:gd name="T17" fmla="*/ T16 w 18066"/>
                <a:gd name="T18" fmla="+- 0 -2911 -6490"/>
                <a:gd name="T19" fmla="*/ -2911 h 8568"/>
                <a:gd name="T20" fmla="+- 0 7887 7377"/>
                <a:gd name="T21" fmla="*/ T20 w 18066"/>
                <a:gd name="T22" fmla="+- 0 -2883 -6490"/>
                <a:gd name="T23" fmla="*/ -2883 h 8568"/>
                <a:gd name="T24" fmla="+- 0 7679 7377"/>
                <a:gd name="T25" fmla="*/ T24 w 18066"/>
                <a:gd name="T26" fmla="+- 0 -2813 -6490"/>
                <a:gd name="T27" fmla="*/ -2813 h 8568"/>
                <a:gd name="T28" fmla="+- 0 7572 7377"/>
                <a:gd name="T29" fmla="*/ T28 w 18066"/>
                <a:gd name="T30" fmla="+- 0 -2927 -6490"/>
                <a:gd name="T31" fmla="*/ -2927 h 8568"/>
                <a:gd name="T32" fmla="+- 0 7415 7377"/>
                <a:gd name="T33" fmla="*/ T32 w 18066"/>
                <a:gd name="T34" fmla="+- 0 -3031 -6490"/>
                <a:gd name="T35" fmla="*/ -3031 h 8568"/>
                <a:gd name="T36" fmla="+- 0 7486 7377"/>
                <a:gd name="T37" fmla="*/ T36 w 18066"/>
                <a:gd name="T38" fmla="+- 0 -3187 -6490"/>
                <a:gd name="T39" fmla="*/ -3187 h 8568"/>
                <a:gd name="T40" fmla="+- 0 7420 7377"/>
                <a:gd name="T41" fmla="*/ T40 w 18066"/>
                <a:gd name="T42" fmla="+- 0 -3315 -6490"/>
                <a:gd name="T43" fmla="*/ -3315 h 8568"/>
                <a:gd name="T44" fmla="+- 0 7561 7377"/>
                <a:gd name="T45" fmla="*/ T44 w 18066"/>
                <a:gd name="T46" fmla="+- 0 -3409 -6490"/>
                <a:gd name="T47" fmla="*/ -3409 h 8568"/>
                <a:gd name="T48" fmla="+- 0 7682 7377"/>
                <a:gd name="T49" fmla="*/ T48 w 18066"/>
                <a:gd name="T50" fmla="+- 0 -3507 -6490"/>
                <a:gd name="T51" fmla="*/ -3507 h 8568"/>
                <a:gd name="T52" fmla="+- 0 7875 7377"/>
                <a:gd name="T53" fmla="*/ T52 w 18066"/>
                <a:gd name="T54" fmla="+- 0 -3491 -6490"/>
                <a:gd name="T55" fmla="*/ -3491 h 8568"/>
                <a:gd name="T56" fmla="+- 0 8045 7377"/>
                <a:gd name="T57" fmla="*/ T56 w 18066"/>
                <a:gd name="T58" fmla="+- 0 -3421 -6490"/>
                <a:gd name="T59" fmla="*/ -3421 h 8568"/>
                <a:gd name="T60" fmla="+- 0 8127 7377"/>
                <a:gd name="T61" fmla="*/ T60 w 18066"/>
                <a:gd name="T62" fmla="+- 0 -3263 -6490"/>
                <a:gd name="T63" fmla="*/ -3263 h 8568"/>
                <a:gd name="T64" fmla="+- 0 8115 7377"/>
                <a:gd name="T65" fmla="*/ T64 w 18066"/>
                <a:gd name="T66" fmla="+- 0 -3083 -6490"/>
                <a:gd name="T67" fmla="*/ -3083 h 8568"/>
                <a:gd name="T68" fmla="+- 0 8110 7377"/>
                <a:gd name="T69" fmla="*/ T68 w 18066"/>
                <a:gd name="T70" fmla="+- 0 -3193 -6490"/>
                <a:gd name="T71" fmla="*/ -3193 h 8568"/>
                <a:gd name="T72" fmla="+- 0 8111 7377"/>
                <a:gd name="T73" fmla="*/ T72 w 18066"/>
                <a:gd name="T74" fmla="+- 0 -3423 -6490"/>
                <a:gd name="T75" fmla="*/ -3423 h 8568"/>
                <a:gd name="T76" fmla="+- 0 7969 7377"/>
                <a:gd name="T77" fmla="*/ T76 w 18066"/>
                <a:gd name="T78" fmla="+- 0 -3439 -6490"/>
                <a:gd name="T79" fmla="*/ -3439 h 8568"/>
                <a:gd name="T80" fmla="+- 0 7878 7377"/>
                <a:gd name="T81" fmla="*/ T80 w 18066"/>
                <a:gd name="T82" fmla="+- 0 -3561 -6490"/>
                <a:gd name="T83" fmla="*/ -3561 h 8568"/>
                <a:gd name="T84" fmla="+- 0 7641 7377"/>
                <a:gd name="T85" fmla="*/ T84 w 18066"/>
                <a:gd name="T86" fmla="+- 0 -3477 -6490"/>
                <a:gd name="T87" fmla="*/ -3477 h 8568"/>
                <a:gd name="T88" fmla="+- 0 7492 7377"/>
                <a:gd name="T89" fmla="*/ T88 w 18066"/>
                <a:gd name="T90" fmla="+- 0 -3455 -6490"/>
                <a:gd name="T91" fmla="*/ -3455 h 8568"/>
                <a:gd name="T92" fmla="+- 0 7384 7377"/>
                <a:gd name="T93" fmla="*/ T92 w 18066"/>
                <a:gd name="T94" fmla="+- 0 -3279 -6490"/>
                <a:gd name="T95" fmla="*/ -3279 h 8568"/>
                <a:gd name="T96" fmla="+- 0 7434 7377"/>
                <a:gd name="T97" fmla="*/ T96 w 18066"/>
                <a:gd name="T98" fmla="+- 0 -3125 -6490"/>
                <a:gd name="T99" fmla="*/ -3125 h 8568"/>
                <a:gd name="T100" fmla="+- 0 7453 7377"/>
                <a:gd name="T101" fmla="*/ T100 w 18066"/>
                <a:gd name="T102" fmla="+- 0 -2899 -6490"/>
                <a:gd name="T103" fmla="*/ -2899 h 8568"/>
                <a:gd name="T104" fmla="+- 0 7614 7377"/>
                <a:gd name="T105" fmla="*/ T104 w 18066"/>
                <a:gd name="T106" fmla="+- 0 -2885 -6490"/>
                <a:gd name="T107" fmla="*/ -2885 h 8568"/>
                <a:gd name="T108" fmla="+- 0 7869 7377"/>
                <a:gd name="T109" fmla="*/ T108 w 18066"/>
                <a:gd name="T110" fmla="+- 0 -2757 -6490"/>
                <a:gd name="T111" fmla="*/ -2757 h 8568"/>
                <a:gd name="T112" fmla="+- 0 7976 7377"/>
                <a:gd name="T113" fmla="*/ T112 w 18066"/>
                <a:gd name="T114" fmla="+- 0 -2897 -6490"/>
                <a:gd name="T115" fmla="*/ -2897 h 8568"/>
                <a:gd name="T116" fmla="+- 0 8112 7377"/>
                <a:gd name="T117" fmla="*/ T116 w 18066"/>
                <a:gd name="T118" fmla="+- 0 -2911 -6490"/>
                <a:gd name="T119" fmla="*/ -2911 h 8568"/>
                <a:gd name="T120" fmla="+- 0 11479 7377"/>
                <a:gd name="T121" fmla="*/ T120 w 18066"/>
                <a:gd name="T122" fmla="+- 0 1760 -6490"/>
                <a:gd name="T123" fmla="*/ 1760 h 8568"/>
                <a:gd name="T124" fmla="+- 0 11317 7377"/>
                <a:gd name="T125" fmla="*/ T124 w 18066"/>
                <a:gd name="T126" fmla="+- 0 2077 -6490"/>
                <a:gd name="T127" fmla="*/ 2077 h 8568"/>
                <a:gd name="T128" fmla="+- 0 22633 7377"/>
                <a:gd name="T129" fmla="*/ T128 w 18066"/>
                <a:gd name="T130" fmla="+- 0 1097 -6490"/>
                <a:gd name="T131" fmla="*/ 1097 h 8568"/>
                <a:gd name="T132" fmla="+- 0 22468 7377"/>
                <a:gd name="T133" fmla="*/ T132 w 18066"/>
                <a:gd name="T134" fmla="+- 0 1498 -6490"/>
                <a:gd name="T135" fmla="*/ 1498 h 8568"/>
                <a:gd name="T136" fmla="+- 0 25436 7377"/>
                <a:gd name="T137" fmla="*/ T136 w 18066"/>
                <a:gd name="T138" fmla="+- 0 -6161 -6490"/>
                <a:gd name="T139" fmla="*/ -6161 h 8568"/>
                <a:gd name="T140" fmla="+- 0 25308 7377"/>
                <a:gd name="T141" fmla="*/ T140 w 18066"/>
                <a:gd name="T142" fmla="+- 0 -5874 -6490"/>
                <a:gd name="T143" fmla="*/ -5874 h 8568"/>
                <a:gd name="T144" fmla="+- 0 25275 7377"/>
                <a:gd name="T145" fmla="*/ T144 w 18066"/>
                <a:gd name="T146" fmla="+- 0 -5853 -6490"/>
                <a:gd name="T147" fmla="*/ -5853 h 8568"/>
                <a:gd name="T148" fmla="+- 0 25163 7377"/>
                <a:gd name="T149" fmla="*/ T148 w 18066"/>
                <a:gd name="T150" fmla="+- 0 -5822 -6490"/>
                <a:gd name="T151" fmla="*/ -5822 h 8568"/>
                <a:gd name="T152" fmla="+- 0 25239 7377"/>
                <a:gd name="T153" fmla="*/ T152 w 18066"/>
                <a:gd name="T154" fmla="+- 0 -5945 -6490"/>
                <a:gd name="T155" fmla="*/ -5945 h 8568"/>
                <a:gd name="T156" fmla="+- 0 25232 7377"/>
                <a:gd name="T157" fmla="*/ T156 w 18066"/>
                <a:gd name="T158" fmla="+- 0 -6264 -6490"/>
                <a:gd name="T159" fmla="*/ -6264 h 8568"/>
                <a:gd name="T160" fmla="+- 0 25402 7377"/>
                <a:gd name="T161" fmla="*/ T160 w 18066"/>
                <a:gd name="T162" fmla="+- 0 -6165 -6490"/>
                <a:gd name="T163" fmla="*/ -6165 h 8568"/>
                <a:gd name="T164" fmla="+- 0 25220 7377"/>
                <a:gd name="T165" fmla="*/ T164 w 18066"/>
                <a:gd name="T166" fmla="+- 0 -6304 -6490"/>
                <a:gd name="T167" fmla="*/ -6304 h 8568"/>
                <a:gd name="T168" fmla="+- 0 25060 7377"/>
                <a:gd name="T169" fmla="*/ T168 w 18066"/>
                <a:gd name="T170" fmla="+- 0 -5930 -6490"/>
                <a:gd name="T171" fmla="*/ -5930 h 8568"/>
                <a:gd name="T172" fmla="+- 0 25212 7377"/>
                <a:gd name="T173" fmla="*/ T172 w 18066"/>
                <a:gd name="T174" fmla="+- 0 -6188 -6490"/>
                <a:gd name="T175" fmla="*/ -6188 h 8568"/>
                <a:gd name="T176" fmla="+- 0 25060 7377"/>
                <a:gd name="T177" fmla="*/ T176 w 18066"/>
                <a:gd name="T178" fmla="+- 0 -6455 -6490"/>
                <a:gd name="T179" fmla="*/ -6455 h 8568"/>
                <a:gd name="T180" fmla="+- 0 25272 7377"/>
                <a:gd name="T181" fmla="*/ T180 w 18066"/>
                <a:gd name="T182" fmla="+- 0 -6376 -6490"/>
                <a:gd name="T183" fmla="*/ -6376 h 8568"/>
                <a:gd name="T184" fmla="+- 0 25027 7377"/>
                <a:gd name="T185" fmla="*/ T184 w 18066"/>
                <a:gd name="T186" fmla="+- 0 -6489 -6490"/>
                <a:gd name="T187" fmla="*/ -6489 h 8568"/>
                <a:gd name="T188" fmla="+- 0 24989 7377"/>
                <a:gd name="T189" fmla="*/ T188 w 18066"/>
                <a:gd name="T190" fmla="+- 0 -5740 -6490"/>
                <a:gd name="T191" fmla="*/ -5740 h 8568"/>
                <a:gd name="T192" fmla="+- 0 24837 7377"/>
                <a:gd name="T193" fmla="*/ T192 w 18066"/>
                <a:gd name="T194" fmla="+- 0 -5863 -6490"/>
                <a:gd name="T195" fmla="*/ -5863 h 8568"/>
                <a:gd name="T196" fmla="+- 0 24927 7377"/>
                <a:gd name="T197" fmla="*/ T196 w 18066"/>
                <a:gd name="T198" fmla="+- 0 -5888 -6490"/>
                <a:gd name="T199" fmla="*/ -5888 h 8568"/>
                <a:gd name="T200" fmla="+- 0 24882 7377"/>
                <a:gd name="T201" fmla="*/ T200 w 18066"/>
                <a:gd name="T202" fmla="+- 0 -5951 -6490"/>
                <a:gd name="T203" fmla="*/ -5951 h 8568"/>
                <a:gd name="T204" fmla="+- 0 24920 7377"/>
                <a:gd name="T205" fmla="*/ T204 w 18066"/>
                <a:gd name="T206" fmla="+- 0 -6258 -6490"/>
                <a:gd name="T207" fmla="*/ -6258 h 8568"/>
                <a:gd name="T208" fmla="+- 0 24955 7377"/>
                <a:gd name="T209" fmla="*/ T208 w 18066"/>
                <a:gd name="T210" fmla="+- 0 -6404 -6490"/>
                <a:gd name="T211" fmla="*/ -6404 h 8568"/>
                <a:gd name="T212" fmla="+- 0 24882 7377"/>
                <a:gd name="T213" fmla="*/ T212 w 18066"/>
                <a:gd name="T214" fmla="+- 0 -6346 -6490"/>
                <a:gd name="T215" fmla="*/ -6346 h 8568"/>
                <a:gd name="T216" fmla="+- 0 24702 7377"/>
                <a:gd name="T217" fmla="*/ T216 w 18066"/>
                <a:gd name="T218" fmla="+- 0 -5958 -6490"/>
                <a:gd name="T219" fmla="*/ -5958 h 8568"/>
                <a:gd name="T220" fmla="+- 0 24837 7377"/>
                <a:gd name="T221" fmla="*/ T220 w 18066"/>
                <a:gd name="T222" fmla="+- 0 -6150 -6490"/>
                <a:gd name="T223" fmla="*/ -6150 h 8568"/>
                <a:gd name="T224" fmla="+- 0 24857 7377"/>
                <a:gd name="T225" fmla="*/ T224 w 18066"/>
                <a:gd name="T226" fmla="+- 0 -6308 -6490"/>
                <a:gd name="T227" fmla="*/ -6308 h 8568"/>
                <a:gd name="T228" fmla="+- 0 24904 7377"/>
                <a:gd name="T229" fmla="*/ T228 w 18066"/>
                <a:gd name="T230" fmla="+- 0 -6465 -6490"/>
                <a:gd name="T231" fmla="*/ -6465 h 8568"/>
                <a:gd name="T232" fmla="+- 0 24738 7377"/>
                <a:gd name="T233" fmla="*/ T232 w 18066"/>
                <a:gd name="T234" fmla="+- 0 -5831 -6490"/>
                <a:gd name="T235" fmla="*/ -5831 h 8568"/>
                <a:gd name="T236" fmla="+- 0 25229 7377"/>
                <a:gd name="T237" fmla="*/ T236 w 18066"/>
                <a:gd name="T238" fmla="+- 0 -5735 -6490"/>
                <a:gd name="T239" fmla="*/ -5735 h 856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  <a:cxn ang="0">
                  <a:pos x="T237" y="T239"/>
                </a:cxn>
              </a:cxnLst>
              <a:rect l="0" t="0" r="r" b="b"/>
              <a:pathLst>
                <a:path w="18066" h="8568">
                  <a:moveTo>
                    <a:pt x="584" y="3325"/>
                  </a:moveTo>
                  <a:lnTo>
                    <a:pt x="569" y="3253"/>
                  </a:lnTo>
                  <a:lnTo>
                    <a:pt x="549" y="3222"/>
                  </a:lnTo>
                  <a:lnTo>
                    <a:pt x="549" y="3325"/>
                  </a:lnTo>
                  <a:lnTo>
                    <a:pt x="537" y="3383"/>
                  </a:lnTo>
                  <a:lnTo>
                    <a:pt x="505" y="3429"/>
                  </a:lnTo>
                  <a:lnTo>
                    <a:pt x="457" y="3463"/>
                  </a:lnTo>
                  <a:lnTo>
                    <a:pt x="399" y="3473"/>
                  </a:lnTo>
                  <a:lnTo>
                    <a:pt x="341" y="3463"/>
                  </a:lnTo>
                  <a:lnTo>
                    <a:pt x="293" y="3429"/>
                  </a:lnTo>
                  <a:lnTo>
                    <a:pt x="261" y="3383"/>
                  </a:lnTo>
                  <a:lnTo>
                    <a:pt x="249" y="3325"/>
                  </a:lnTo>
                  <a:lnTo>
                    <a:pt x="261" y="3267"/>
                  </a:lnTo>
                  <a:lnTo>
                    <a:pt x="293" y="3219"/>
                  </a:lnTo>
                  <a:lnTo>
                    <a:pt x="341" y="3187"/>
                  </a:lnTo>
                  <a:lnTo>
                    <a:pt x="399" y="3175"/>
                  </a:lnTo>
                  <a:lnTo>
                    <a:pt x="457" y="3187"/>
                  </a:lnTo>
                  <a:lnTo>
                    <a:pt x="505" y="3219"/>
                  </a:lnTo>
                  <a:lnTo>
                    <a:pt x="537" y="3267"/>
                  </a:lnTo>
                  <a:lnTo>
                    <a:pt x="549" y="3325"/>
                  </a:lnTo>
                  <a:lnTo>
                    <a:pt x="549" y="3222"/>
                  </a:lnTo>
                  <a:lnTo>
                    <a:pt x="530" y="3193"/>
                  </a:lnTo>
                  <a:lnTo>
                    <a:pt x="502" y="3175"/>
                  </a:lnTo>
                  <a:lnTo>
                    <a:pt x="471" y="3155"/>
                  </a:lnTo>
                  <a:lnTo>
                    <a:pt x="399" y="3139"/>
                  </a:lnTo>
                  <a:lnTo>
                    <a:pt x="327" y="3155"/>
                  </a:lnTo>
                  <a:lnTo>
                    <a:pt x="268" y="3193"/>
                  </a:lnTo>
                  <a:lnTo>
                    <a:pt x="229" y="3253"/>
                  </a:lnTo>
                  <a:lnTo>
                    <a:pt x="214" y="3325"/>
                  </a:lnTo>
                  <a:lnTo>
                    <a:pt x="229" y="3397"/>
                  </a:lnTo>
                  <a:lnTo>
                    <a:pt x="268" y="3455"/>
                  </a:lnTo>
                  <a:lnTo>
                    <a:pt x="327" y="3495"/>
                  </a:lnTo>
                  <a:lnTo>
                    <a:pt x="399" y="3509"/>
                  </a:lnTo>
                  <a:lnTo>
                    <a:pt x="471" y="3495"/>
                  </a:lnTo>
                  <a:lnTo>
                    <a:pt x="503" y="3473"/>
                  </a:lnTo>
                  <a:lnTo>
                    <a:pt x="530" y="3455"/>
                  </a:lnTo>
                  <a:lnTo>
                    <a:pt x="569" y="3397"/>
                  </a:lnTo>
                  <a:lnTo>
                    <a:pt x="584" y="3325"/>
                  </a:lnTo>
                  <a:moveTo>
                    <a:pt x="798" y="3449"/>
                  </a:moveTo>
                  <a:lnTo>
                    <a:pt x="797" y="3435"/>
                  </a:lnTo>
                  <a:lnTo>
                    <a:pt x="792" y="3423"/>
                  </a:lnTo>
                  <a:lnTo>
                    <a:pt x="784" y="3407"/>
                  </a:lnTo>
                  <a:lnTo>
                    <a:pt x="771" y="3389"/>
                  </a:lnTo>
                  <a:lnTo>
                    <a:pt x="763" y="3383"/>
                  </a:lnTo>
                  <a:lnTo>
                    <a:pt x="763" y="3443"/>
                  </a:lnTo>
                  <a:lnTo>
                    <a:pt x="763" y="3449"/>
                  </a:lnTo>
                  <a:lnTo>
                    <a:pt x="761" y="3459"/>
                  </a:lnTo>
                  <a:lnTo>
                    <a:pt x="758" y="3471"/>
                  </a:lnTo>
                  <a:lnTo>
                    <a:pt x="753" y="3483"/>
                  </a:lnTo>
                  <a:lnTo>
                    <a:pt x="714" y="3549"/>
                  </a:lnTo>
                  <a:lnTo>
                    <a:pt x="705" y="3563"/>
                  </a:lnTo>
                  <a:lnTo>
                    <a:pt x="693" y="3571"/>
                  </a:lnTo>
                  <a:lnTo>
                    <a:pt x="678" y="3577"/>
                  </a:lnTo>
                  <a:lnTo>
                    <a:pt x="663" y="3579"/>
                  </a:lnTo>
                  <a:lnTo>
                    <a:pt x="653" y="3579"/>
                  </a:lnTo>
                  <a:lnTo>
                    <a:pt x="642" y="3577"/>
                  </a:lnTo>
                  <a:lnTo>
                    <a:pt x="634" y="3573"/>
                  </a:lnTo>
                  <a:lnTo>
                    <a:pt x="633" y="3571"/>
                  </a:lnTo>
                  <a:lnTo>
                    <a:pt x="621" y="3563"/>
                  </a:lnTo>
                  <a:lnTo>
                    <a:pt x="606" y="3559"/>
                  </a:lnTo>
                  <a:lnTo>
                    <a:pt x="587" y="3559"/>
                  </a:lnTo>
                  <a:lnTo>
                    <a:pt x="575" y="3561"/>
                  </a:lnTo>
                  <a:lnTo>
                    <a:pt x="560" y="3563"/>
                  </a:lnTo>
                  <a:lnTo>
                    <a:pt x="545" y="3571"/>
                  </a:lnTo>
                  <a:lnTo>
                    <a:pt x="525" y="3587"/>
                  </a:lnTo>
                  <a:lnTo>
                    <a:pt x="510" y="3607"/>
                  </a:lnTo>
                  <a:lnTo>
                    <a:pt x="501" y="3629"/>
                  </a:lnTo>
                  <a:lnTo>
                    <a:pt x="499" y="3655"/>
                  </a:lnTo>
                  <a:lnTo>
                    <a:pt x="498" y="3657"/>
                  </a:lnTo>
                  <a:lnTo>
                    <a:pt x="497" y="3673"/>
                  </a:lnTo>
                  <a:lnTo>
                    <a:pt x="490" y="3691"/>
                  </a:lnTo>
                  <a:lnTo>
                    <a:pt x="472" y="3703"/>
                  </a:lnTo>
                  <a:lnTo>
                    <a:pt x="439" y="3709"/>
                  </a:lnTo>
                  <a:lnTo>
                    <a:pt x="362" y="3709"/>
                  </a:lnTo>
                  <a:lnTo>
                    <a:pt x="328" y="3705"/>
                  </a:lnTo>
                  <a:lnTo>
                    <a:pt x="310" y="3693"/>
                  </a:lnTo>
                  <a:lnTo>
                    <a:pt x="302" y="3677"/>
                  </a:lnTo>
                  <a:lnTo>
                    <a:pt x="301" y="3661"/>
                  </a:lnTo>
                  <a:lnTo>
                    <a:pt x="298" y="3635"/>
                  </a:lnTo>
                  <a:lnTo>
                    <a:pt x="289" y="3611"/>
                  </a:lnTo>
                  <a:lnTo>
                    <a:pt x="279" y="3597"/>
                  </a:lnTo>
                  <a:lnTo>
                    <a:pt x="274" y="3591"/>
                  </a:lnTo>
                  <a:lnTo>
                    <a:pt x="259" y="3579"/>
                  </a:lnTo>
                  <a:lnTo>
                    <a:pt x="254" y="3575"/>
                  </a:lnTo>
                  <a:lnTo>
                    <a:pt x="243" y="3569"/>
                  </a:lnTo>
                  <a:lnTo>
                    <a:pt x="232" y="3565"/>
                  </a:lnTo>
                  <a:lnTo>
                    <a:pt x="220" y="3563"/>
                  </a:lnTo>
                  <a:lnTo>
                    <a:pt x="195" y="3563"/>
                  </a:lnTo>
                  <a:lnTo>
                    <a:pt x="181" y="3565"/>
                  </a:lnTo>
                  <a:lnTo>
                    <a:pt x="170" y="3571"/>
                  </a:lnTo>
                  <a:lnTo>
                    <a:pt x="146" y="3579"/>
                  </a:lnTo>
                  <a:lnTo>
                    <a:pt x="134" y="3579"/>
                  </a:lnTo>
                  <a:lnTo>
                    <a:pt x="120" y="3577"/>
                  </a:lnTo>
                  <a:lnTo>
                    <a:pt x="108" y="3573"/>
                  </a:lnTo>
                  <a:lnTo>
                    <a:pt x="96" y="3563"/>
                  </a:lnTo>
                  <a:lnTo>
                    <a:pt x="86" y="3549"/>
                  </a:lnTo>
                  <a:lnTo>
                    <a:pt x="48" y="3483"/>
                  </a:lnTo>
                  <a:lnTo>
                    <a:pt x="42" y="3471"/>
                  </a:lnTo>
                  <a:lnTo>
                    <a:pt x="38" y="3459"/>
                  </a:lnTo>
                  <a:lnTo>
                    <a:pt x="35" y="3447"/>
                  </a:lnTo>
                  <a:lnTo>
                    <a:pt x="35" y="3441"/>
                  </a:lnTo>
                  <a:lnTo>
                    <a:pt x="36" y="3437"/>
                  </a:lnTo>
                  <a:lnTo>
                    <a:pt x="39" y="3429"/>
                  </a:lnTo>
                  <a:lnTo>
                    <a:pt x="47" y="3417"/>
                  </a:lnTo>
                  <a:lnTo>
                    <a:pt x="61" y="3407"/>
                  </a:lnTo>
                  <a:lnTo>
                    <a:pt x="83" y="3389"/>
                  </a:lnTo>
                  <a:lnTo>
                    <a:pt x="98" y="3369"/>
                  </a:lnTo>
                  <a:lnTo>
                    <a:pt x="107" y="3349"/>
                  </a:lnTo>
                  <a:lnTo>
                    <a:pt x="110" y="3325"/>
                  </a:lnTo>
                  <a:lnTo>
                    <a:pt x="109" y="3303"/>
                  </a:lnTo>
                  <a:lnTo>
                    <a:pt x="104" y="3285"/>
                  </a:lnTo>
                  <a:lnTo>
                    <a:pt x="92" y="3267"/>
                  </a:lnTo>
                  <a:lnTo>
                    <a:pt x="70" y="3247"/>
                  </a:lnTo>
                  <a:lnTo>
                    <a:pt x="59" y="3237"/>
                  </a:lnTo>
                  <a:lnTo>
                    <a:pt x="51" y="3227"/>
                  </a:lnTo>
                  <a:lnTo>
                    <a:pt x="46" y="3221"/>
                  </a:lnTo>
                  <a:lnTo>
                    <a:pt x="43" y="3215"/>
                  </a:lnTo>
                  <a:lnTo>
                    <a:pt x="41" y="3207"/>
                  </a:lnTo>
                  <a:lnTo>
                    <a:pt x="40" y="3195"/>
                  </a:lnTo>
                  <a:lnTo>
                    <a:pt x="41" y="3185"/>
                  </a:lnTo>
                  <a:lnTo>
                    <a:pt x="43" y="3175"/>
                  </a:lnTo>
                  <a:lnTo>
                    <a:pt x="48" y="3165"/>
                  </a:lnTo>
                  <a:lnTo>
                    <a:pt x="86" y="3099"/>
                  </a:lnTo>
                  <a:lnTo>
                    <a:pt x="93" y="3089"/>
                  </a:lnTo>
                  <a:lnTo>
                    <a:pt x="101" y="3081"/>
                  </a:lnTo>
                  <a:lnTo>
                    <a:pt x="110" y="3075"/>
                  </a:lnTo>
                  <a:lnTo>
                    <a:pt x="121" y="3071"/>
                  </a:lnTo>
                  <a:lnTo>
                    <a:pt x="126" y="3071"/>
                  </a:lnTo>
                  <a:lnTo>
                    <a:pt x="130" y="3069"/>
                  </a:lnTo>
                  <a:lnTo>
                    <a:pt x="156" y="3069"/>
                  </a:lnTo>
                  <a:lnTo>
                    <a:pt x="161" y="3071"/>
                  </a:lnTo>
                  <a:lnTo>
                    <a:pt x="184" y="3081"/>
                  </a:lnTo>
                  <a:lnTo>
                    <a:pt x="209" y="3085"/>
                  </a:lnTo>
                  <a:lnTo>
                    <a:pt x="234" y="3081"/>
                  </a:lnTo>
                  <a:lnTo>
                    <a:pt x="257" y="3073"/>
                  </a:lnTo>
                  <a:lnTo>
                    <a:pt x="262" y="3069"/>
                  </a:lnTo>
                  <a:lnTo>
                    <a:pt x="274" y="3059"/>
                  </a:lnTo>
                  <a:lnTo>
                    <a:pt x="281" y="3051"/>
                  </a:lnTo>
                  <a:lnTo>
                    <a:pt x="288" y="3043"/>
                  </a:lnTo>
                  <a:lnTo>
                    <a:pt x="298" y="3025"/>
                  </a:lnTo>
                  <a:lnTo>
                    <a:pt x="303" y="3003"/>
                  </a:lnTo>
                  <a:lnTo>
                    <a:pt x="305" y="2983"/>
                  </a:lnTo>
                  <a:lnTo>
                    <a:pt x="313" y="2967"/>
                  </a:lnTo>
                  <a:lnTo>
                    <a:pt x="326" y="2953"/>
                  </a:lnTo>
                  <a:lnTo>
                    <a:pt x="342" y="2943"/>
                  </a:lnTo>
                  <a:lnTo>
                    <a:pt x="362" y="2939"/>
                  </a:lnTo>
                  <a:lnTo>
                    <a:pt x="453" y="2939"/>
                  </a:lnTo>
                  <a:lnTo>
                    <a:pt x="468" y="2945"/>
                  </a:lnTo>
                  <a:lnTo>
                    <a:pt x="476" y="2953"/>
                  </a:lnTo>
                  <a:lnTo>
                    <a:pt x="483" y="2961"/>
                  </a:lnTo>
                  <a:lnTo>
                    <a:pt x="490" y="2973"/>
                  </a:lnTo>
                  <a:lnTo>
                    <a:pt x="496" y="2985"/>
                  </a:lnTo>
                  <a:lnTo>
                    <a:pt x="498" y="2999"/>
                  </a:lnTo>
                  <a:lnTo>
                    <a:pt x="498" y="3003"/>
                  </a:lnTo>
                  <a:lnTo>
                    <a:pt x="503" y="3025"/>
                  </a:lnTo>
                  <a:lnTo>
                    <a:pt x="513" y="3043"/>
                  </a:lnTo>
                  <a:lnTo>
                    <a:pt x="526" y="3059"/>
                  </a:lnTo>
                  <a:lnTo>
                    <a:pt x="544" y="3073"/>
                  </a:lnTo>
                  <a:lnTo>
                    <a:pt x="567" y="3083"/>
                  </a:lnTo>
                  <a:lnTo>
                    <a:pt x="593" y="3085"/>
                  </a:lnTo>
                  <a:lnTo>
                    <a:pt x="617" y="3081"/>
                  </a:lnTo>
                  <a:lnTo>
                    <a:pt x="639" y="3071"/>
                  </a:lnTo>
                  <a:lnTo>
                    <a:pt x="643" y="3069"/>
                  </a:lnTo>
                  <a:lnTo>
                    <a:pt x="668" y="3069"/>
                  </a:lnTo>
                  <a:lnTo>
                    <a:pt x="679" y="3071"/>
                  </a:lnTo>
                  <a:lnTo>
                    <a:pt x="680" y="3073"/>
                  </a:lnTo>
                  <a:lnTo>
                    <a:pt x="691" y="3077"/>
                  </a:lnTo>
                  <a:lnTo>
                    <a:pt x="700" y="3083"/>
                  </a:lnTo>
                  <a:lnTo>
                    <a:pt x="708" y="3089"/>
                  </a:lnTo>
                  <a:lnTo>
                    <a:pt x="714" y="3099"/>
                  </a:lnTo>
                  <a:lnTo>
                    <a:pt x="753" y="3165"/>
                  </a:lnTo>
                  <a:lnTo>
                    <a:pt x="759" y="3181"/>
                  </a:lnTo>
                  <a:lnTo>
                    <a:pt x="760" y="3197"/>
                  </a:lnTo>
                  <a:lnTo>
                    <a:pt x="758" y="3213"/>
                  </a:lnTo>
                  <a:lnTo>
                    <a:pt x="750" y="3227"/>
                  </a:lnTo>
                  <a:lnTo>
                    <a:pt x="748" y="3229"/>
                  </a:lnTo>
                  <a:lnTo>
                    <a:pt x="740" y="3237"/>
                  </a:lnTo>
                  <a:lnTo>
                    <a:pt x="728" y="3249"/>
                  </a:lnTo>
                  <a:lnTo>
                    <a:pt x="717" y="3259"/>
                  </a:lnTo>
                  <a:lnTo>
                    <a:pt x="704" y="3277"/>
                  </a:lnTo>
                  <a:lnTo>
                    <a:pt x="694" y="3299"/>
                  </a:lnTo>
                  <a:lnTo>
                    <a:pt x="689" y="3325"/>
                  </a:lnTo>
                  <a:lnTo>
                    <a:pt x="693" y="3349"/>
                  </a:lnTo>
                  <a:lnTo>
                    <a:pt x="703" y="3373"/>
                  </a:lnTo>
                  <a:lnTo>
                    <a:pt x="718" y="3391"/>
                  </a:lnTo>
                  <a:lnTo>
                    <a:pt x="738" y="3407"/>
                  </a:lnTo>
                  <a:lnTo>
                    <a:pt x="747" y="3415"/>
                  </a:lnTo>
                  <a:lnTo>
                    <a:pt x="754" y="3425"/>
                  </a:lnTo>
                  <a:lnTo>
                    <a:pt x="760" y="3435"/>
                  </a:lnTo>
                  <a:lnTo>
                    <a:pt x="763" y="3443"/>
                  </a:lnTo>
                  <a:lnTo>
                    <a:pt x="763" y="3383"/>
                  </a:lnTo>
                  <a:lnTo>
                    <a:pt x="743" y="3367"/>
                  </a:lnTo>
                  <a:lnTo>
                    <a:pt x="733" y="3355"/>
                  </a:lnTo>
                  <a:lnTo>
                    <a:pt x="726" y="3341"/>
                  </a:lnTo>
                  <a:lnTo>
                    <a:pt x="724" y="3325"/>
                  </a:lnTo>
                  <a:lnTo>
                    <a:pt x="727" y="3311"/>
                  </a:lnTo>
                  <a:lnTo>
                    <a:pt x="733" y="3297"/>
                  </a:lnTo>
                  <a:lnTo>
                    <a:pt x="742" y="3285"/>
                  </a:lnTo>
                  <a:lnTo>
                    <a:pt x="759" y="3267"/>
                  </a:lnTo>
                  <a:lnTo>
                    <a:pt x="776" y="3251"/>
                  </a:lnTo>
                  <a:lnTo>
                    <a:pt x="779" y="3249"/>
                  </a:lnTo>
                  <a:lnTo>
                    <a:pt x="790" y="3225"/>
                  </a:lnTo>
                  <a:lnTo>
                    <a:pt x="795" y="3199"/>
                  </a:lnTo>
                  <a:lnTo>
                    <a:pt x="793" y="3173"/>
                  </a:lnTo>
                  <a:lnTo>
                    <a:pt x="783" y="3147"/>
                  </a:lnTo>
                  <a:lnTo>
                    <a:pt x="745" y="3081"/>
                  </a:lnTo>
                  <a:lnTo>
                    <a:pt x="736" y="3069"/>
                  </a:lnTo>
                  <a:lnTo>
                    <a:pt x="734" y="3067"/>
                  </a:lnTo>
                  <a:lnTo>
                    <a:pt x="722" y="3055"/>
                  </a:lnTo>
                  <a:lnTo>
                    <a:pt x="716" y="3051"/>
                  </a:lnTo>
                  <a:lnTo>
                    <a:pt x="707" y="3045"/>
                  </a:lnTo>
                  <a:lnTo>
                    <a:pt x="691" y="3039"/>
                  </a:lnTo>
                  <a:lnTo>
                    <a:pt x="687" y="3037"/>
                  </a:lnTo>
                  <a:lnTo>
                    <a:pt x="672" y="3033"/>
                  </a:lnTo>
                  <a:lnTo>
                    <a:pt x="643" y="3033"/>
                  </a:lnTo>
                  <a:lnTo>
                    <a:pt x="632" y="3037"/>
                  </a:lnTo>
                  <a:lnTo>
                    <a:pt x="622" y="3041"/>
                  </a:lnTo>
                  <a:lnTo>
                    <a:pt x="607" y="3047"/>
                  </a:lnTo>
                  <a:lnTo>
                    <a:pt x="592" y="3051"/>
                  </a:lnTo>
                  <a:lnTo>
                    <a:pt x="576" y="3049"/>
                  </a:lnTo>
                  <a:lnTo>
                    <a:pt x="561" y="3043"/>
                  </a:lnTo>
                  <a:lnTo>
                    <a:pt x="551" y="3035"/>
                  </a:lnTo>
                  <a:lnTo>
                    <a:pt x="542" y="3025"/>
                  </a:lnTo>
                  <a:lnTo>
                    <a:pt x="536" y="3013"/>
                  </a:lnTo>
                  <a:lnTo>
                    <a:pt x="533" y="2999"/>
                  </a:lnTo>
                  <a:lnTo>
                    <a:pt x="530" y="2979"/>
                  </a:lnTo>
                  <a:lnTo>
                    <a:pt x="522" y="2959"/>
                  </a:lnTo>
                  <a:lnTo>
                    <a:pt x="512" y="2941"/>
                  </a:lnTo>
                  <a:lnTo>
                    <a:pt x="510" y="2939"/>
                  </a:lnTo>
                  <a:lnTo>
                    <a:pt x="501" y="2929"/>
                  </a:lnTo>
                  <a:lnTo>
                    <a:pt x="488" y="2919"/>
                  </a:lnTo>
                  <a:lnTo>
                    <a:pt x="473" y="2911"/>
                  </a:lnTo>
                  <a:lnTo>
                    <a:pt x="456" y="2907"/>
                  </a:lnTo>
                  <a:lnTo>
                    <a:pt x="439" y="2905"/>
                  </a:lnTo>
                  <a:lnTo>
                    <a:pt x="362" y="2905"/>
                  </a:lnTo>
                  <a:lnTo>
                    <a:pt x="325" y="2911"/>
                  </a:lnTo>
                  <a:lnTo>
                    <a:pt x="295" y="2933"/>
                  </a:lnTo>
                  <a:lnTo>
                    <a:pt x="275" y="2963"/>
                  </a:lnTo>
                  <a:lnTo>
                    <a:pt x="268" y="2999"/>
                  </a:lnTo>
                  <a:lnTo>
                    <a:pt x="268" y="3001"/>
                  </a:lnTo>
                  <a:lnTo>
                    <a:pt x="264" y="3013"/>
                  </a:lnTo>
                  <a:lnTo>
                    <a:pt x="258" y="3025"/>
                  </a:lnTo>
                  <a:lnTo>
                    <a:pt x="250" y="3035"/>
                  </a:lnTo>
                  <a:lnTo>
                    <a:pt x="240" y="3043"/>
                  </a:lnTo>
                  <a:lnTo>
                    <a:pt x="225" y="3049"/>
                  </a:lnTo>
                  <a:lnTo>
                    <a:pt x="210" y="3051"/>
                  </a:lnTo>
                  <a:lnTo>
                    <a:pt x="194" y="3047"/>
                  </a:lnTo>
                  <a:lnTo>
                    <a:pt x="178" y="3041"/>
                  </a:lnTo>
                  <a:lnTo>
                    <a:pt x="169" y="3035"/>
                  </a:lnTo>
                  <a:lnTo>
                    <a:pt x="158" y="3033"/>
                  </a:lnTo>
                  <a:lnTo>
                    <a:pt x="126" y="3033"/>
                  </a:lnTo>
                  <a:lnTo>
                    <a:pt x="115" y="3035"/>
                  </a:lnTo>
                  <a:lnTo>
                    <a:pt x="109" y="3039"/>
                  </a:lnTo>
                  <a:lnTo>
                    <a:pt x="93" y="3045"/>
                  </a:lnTo>
                  <a:lnTo>
                    <a:pt x="79" y="3055"/>
                  </a:lnTo>
                  <a:lnTo>
                    <a:pt x="66" y="3067"/>
                  </a:lnTo>
                  <a:lnTo>
                    <a:pt x="56" y="3081"/>
                  </a:lnTo>
                  <a:lnTo>
                    <a:pt x="18" y="3147"/>
                  </a:lnTo>
                  <a:lnTo>
                    <a:pt x="11" y="3163"/>
                  </a:lnTo>
                  <a:lnTo>
                    <a:pt x="7" y="3179"/>
                  </a:lnTo>
                  <a:lnTo>
                    <a:pt x="5" y="3193"/>
                  </a:lnTo>
                  <a:lnTo>
                    <a:pt x="5" y="3197"/>
                  </a:lnTo>
                  <a:lnTo>
                    <a:pt x="7" y="3211"/>
                  </a:lnTo>
                  <a:lnTo>
                    <a:pt x="9" y="3225"/>
                  </a:lnTo>
                  <a:lnTo>
                    <a:pt x="17" y="3239"/>
                  </a:lnTo>
                  <a:lnTo>
                    <a:pt x="29" y="3257"/>
                  </a:lnTo>
                  <a:lnTo>
                    <a:pt x="48" y="3275"/>
                  </a:lnTo>
                  <a:lnTo>
                    <a:pt x="64" y="3289"/>
                  </a:lnTo>
                  <a:lnTo>
                    <a:pt x="72" y="3299"/>
                  </a:lnTo>
                  <a:lnTo>
                    <a:pt x="75" y="3309"/>
                  </a:lnTo>
                  <a:lnTo>
                    <a:pt x="75" y="3325"/>
                  </a:lnTo>
                  <a:lnTo>
                    <a:pt x="73" y="3339"/>
                  </a:lnTo>
                  <a:lnTo>
                    <a:pt x="67" y="3353"/>
                  </a:lnTo>
                  <a:lnTo>
                    <a:pt x="57" y="3365"/>
                  </a:lnTo>
                  <a:lnTo>
                    <a:pt x="41" y="3377"/>
                  </a:lnTo>
                  <a:lnTo>
                    <a:pt x="20" y="3395"/>
                  </a:lnTo>
                  <a:lnTo>
                    <a:pt x="8" y="3413"/>
                  </a:lnTo>
                  <a:lnTo>
                    <a:pt x="2" y="3429"/>
                  </a:lnTo>
                  <a:lnTo>
                    <a:pt x="0" y="3437"/>
                  </a:lnTo>
                  <a:lnTo>
                    <a:pt x="1" y="3451"/>
                  </a:lnTo>
                  <a:lnTo>
                    <a:pt x="4" y="3469"/>
                  </a:lnTo>
                  <a:lnTo>
                    <a:pt x="10" y="3485"/>
                  </a:lnTo>
                  <a:lnTo>
                    <a:pt x="18" y="3501"/>
                  </a:lnTo>
                  <a:lnTo>
                    <a:pt x="56" y="3567"/>
                  </a:lnTo>
                  <a:lnTo>
                    <a:pt x="76" y="3591"/>
                  </a:lnTo>
                  <a:lnTo>
                    <a:pt x="96" y="3605"/>
                  </a:lnTo>
                  <a:lnTo>
                    <a:pt x="116" y="3613"/>
                  </a:lnTo>
                  <a:lnTo>
                    <a:pt x="134" y="3615"/>
                  </a:lnTo>
                  <a:lnTo>
                    <a:pt x="145" y="3615"/>
                  </a:lnTo>
                  <a:lnTo>
                    <a:pt x="149" y="3613"/>
                  </a:lnTo>
                  <a:lnTo>
                    <a:pt x="152" y="3613"/>
                  </a:lnTo>
                  <a:lnTo>
                    <a:pt x="183" y="3603"/>
                  </a:lnTo>
                  <a:lnTo>
                    <a:pt x="196" y="3599"/>
                  </a:lnTo>
                  <a:lnTo>
                    <a:pt x="210" y="3597"/>
                  </a:lnTo>
                  <a:lnTo>
                    <a:pt x="224" y="3599"/>
                  </a:lnTo>
                  <a:lnTo>
                    <a:pt x="237" y="3605"/>
                  </a:lnTo>
                  <a:lnTo>
                    <a:pt x="249" y="3615"/>
                  </a:lnTo>
                  <a:lnTo>
                    <a:pt x="259" y="3627"/>
                  </a:lnTo>
                  <a:lnTo>
                    <a:pt x="264" y="3643"/>
                  </a:lnTo>
                  <a:lnTo>
                    <a:pt x="266" y="3659"/>
                  </a:lnTo>
                  <a:lnTo>
                    <a:pt x="266" y="3661"/>
                  </a:lnTo>
                  <a:lnTo>
                    <a:pt x="268" y="3683"/>
                  </a:lnTo>
                  <a:lnTo>
                    <a:pt x="280" y="3711"/>
                  </a:lnTo>
                  <a:lnTo>
                    <a:pt x="308" y="3733"/>
                  </a:lnTo>
                  <a:lnTo>
                    <a:pt x="362" y="3743"/>
                  </a:lnTo>
                  <a:lnTo>
                    <a:pt x="439" y="3743"/>
                  </a:lnTo>
                  <a:lnTo>
                    <a:pt x="492" y="3733"/>
                  </a:lnTo>
                  <a:lnTo>
                    <a:pt x="520" y="3709"/>
                  </a:lnTo>
                  <a:lnTo>
                    <a:pt x="531" y="3681"/>
                  </a:lnTo>
                  <a:lnTo>
                    <a:pt x="533" y="3657"/>
                  </a:lnTo>
                  <a:lnTo>
                    <a:pt x="533" y="3655"/>
                  </a:lnTo>
                  <a:lnTo>
                    <a:pt x="535" y="3639"/>
                  </a:lnTo>
                  <a:lnTo>
                    <a:pt x="541" y="3623"/>
                  </a:lnTo>
                  <a:lnTo>
                    <a:pt x="550" y="3611"/>
                  </a:lnTo>
                  <a:lnTo>
                    <a:pt x="562" y="3601"/>
                  </a:lnTo>
                  <a:lnTo>
                    <a:pt x="572" y="3595"/>
                  </a:lnTo>
                  <a:lnTo>
                    <a:pt x="586" y="3593"/>
                  </a:lnTo>
                  <a:lnTo>
                    <a:pt x="599" y="3593"/>
                  </a:lnTo>
                  <a:lnTo>
                    <a:pt x="605" y="3595"/>
                  </a:lnTo>
                  <a:lnTo>
                    <a:pt x="613" y="3599"/>
                  </a:lnTo>
                  <a:lnTo>
                    <a:pt x="616" y="3601"/>
                  </a:lnTo>
                  <a:lnTo>
                    <a:pt x="627" y="3607"/>
                  </a:lnTo>
                  <a:lnTo>
                    <a:pt x="639" y="3611"/>
                  </a:lnTo>
                  <a:lnTo>
                    <a:pt x="663" y="3615"/>
                  </a:lnTo>
                  <a:lnTo>
                    <a:pt x="688" y="3611"/>
                  </a:lnTo>
                  <a:lnTo>
                    <a:pt x="710" y="3601"/>
                  </a:lnTo>
                  <a:lnTo>
                    <a:pt x="721" y="3593"/>
                  </a:lnTo>
                  <a:lnTo>
                    <a:pt x="729" y="3587"/>
                  </a:lnTo>
                  <a:lnTo>
                    <a:pt x="735" y="3579"/>
                  </a:lnTo>
                  <a:lnTo>
                    <a:pt x="745" y="3567"/>
                  </a:lnTo>
                  <a:lnTo>
                    <a:pt x="783" y="3501"/>
                  </a:lnTo>
                  <a:lnTo>
                    <a:pt x="790" y="3485"/>
                  </a:lnTo>
                  <a:lnTo>
                    <a:pt x="796" y="3467"/>
                  </a:lnTo>
                  <a:lnTo>
                    <a:pt x="798" y="3449"/>
                  </a:lnTo>
                  <a:moveTo>
                    <a:pt x="4444" y="8064"/>
                  </a:moveTo>
                  <a:lnTo>
                    <a:pt x="4371" y="8034"/>
                  </a:lnTo>
                  <a:lnTo>
                    <a:pt x="4371" y="8070"/>
                  </a:lnTo>
                  <a:lnTo>
                    <a:pt x="4126" y="8226"/>
                  </a:lnTo>
                  <a:lnTo>
                    <a:pt x="4102" y="8202"/>
                  </a:lnTo>
                  <a:lnTo>
                    <a:pt x="4102" y="8250"/>
                  </a:lnTo>
                  <a:lnTo>
                    <a:pt x="3947" y="8494"/>
                  </a:lnTo>
                  <a:lnTo>
                    <a:pt x="3680" y="7828"/>
                  </a:lnTo>
                  <a:lnTo>
                    <a:pt x="4102" y="8250"/>
                  </a:lnTo>
                  <a:lnTo>
                    <a:pt x="4102" y="8202"/>
                  </a:lnTo>
                  <a:lnTo>
                    <a:pt x="3728" y="7828"/>
                  </a:lnTo>
                  <a:lnTo>
                    <a:pt x="3704" y="7804"/>
                  </a:lnTo>
                  <a:lnTo>
                    <a:pt x="4371" y="8070"/>
                  </a:lnTo>
                  <a:lnTo>
                    <a:pt x="4371" y="8034"/>
                  </a:lnTo>
                  <a:lnTo>
                    <a:pt x="3795" y="7804"/>
                  </a:lnTo>
                  <a:lnTo>
                    <a:pt x="3604" y="7728"/>
                  </a:lnTo>
                  <a:lnTo>
                    <a:pt x="3940" y="8567"/>
                  </a:lnTo>
                  <a:lnTo>
                    <a:pt x="3987" y="8494"/>
                  </a:lnTo>
                  <a:lnTo>
                    <a:pt x="4136" y="8259"/>
                  </a:lnTo>
                  <a:lnTo>
                    <a:pt x="4189" y="8226"/>
                  </a:lnTo>
                  <a:lnTo>
                    <a:pt x="4444" y="8064"/>
                  </a:lnTo>
                  <a:moveTo>
                    <a:pt x="15452" y="8168"/>
                  </a:moveTo>
                  <a:lnTo>
                    <a:pt x="14670" y="8168"/>
                  </a:lnTo>
                  <a:lnTo>
                    <a:pt x="14670" y="8202"/>
                  </a:lnTo>
                  <a:lnTo>
                    <a:pt x="15452" y="8202"/>
                  </a:lnTo>
                  <a:lnTo>
                    <a:pt x="15452" y="8168"/>
                  </a:lnTo>
                  <a:moveTo>
                    <a:pt x="15469" y="7587"/>
                  </a:moveTo>
                  <a:lnTo>
                    <a:pt x="15256" y="7587"/>
                  </a:lnTo>
                  <a:lnTo>
                    <a:pt x="15248" y="7595"/>
                  </a:lnTo>
                  <a:lnTo>
                    <a:pt x="15248" y="7613"/>
                  </a:lnTo>
                  <a:lnTo>
                    <a:pt x="15256" y="7621"/>
                  </a:lnTo>
                  <a:lnTo>
                    <a:pt x="15411" y="7621"/>
                  </a:lnTo>
                  <a:lnTo>
                    <a:pt x="15091" y="7940"/>
                  </a:lnTo>
                  <a:lnTo>
                    <a:pt x="14952" y="7801"/>
                  </a:lnTo>
                  <a:lnTo>
                    <a:pt x="14904" y="7753"/>
                  </a:lnTo>
                  <a:lnTo>
                    <a:pt x="14675" y="7981"/>
                  </a:lnTo>
                  <a:lnTo>
                    <a:pt x="14699" y="8005"/>
                  </a:lnTo>
                  <a:lnTo>
                    <a:pt x="14904" y="7801"/>
                  </a:lnTo>
                  <a:lnTo>
                    <a:pt x="15091" y="7988"/>
                  </a:lnTo>
                  <a:lnTo>
                    <a:pt x="15139" y="7940"/>
                  </a:lnTo>
                  <a:lnTo>
                    <a:pt x="15435" y="7645"/>
                  </a:lnTo>
                  <a:lnTo>
                    <a:pt x="15435" y="7800"/>
                  </a:lnTo>
                  <a:lnTo>
                    <a:pt x="15442" y="7808"/>
                  </a:lnTo>
                  <a:lnTo>
                    <a:pt x="15461" y="7808"/>
                  </a:lnTo>
                  <a:lnTo>
                    <a:pt x="15469" y="7800"/>
                  </a:lnTo>
                  <a:lnTo>
                    <a:pt x="15469" y="7645"/>
                  </a:lnTo>
                  <a:lnTo>
                    <a:pt x="15469" y="7587"/>
                  </a:lnTo>
                  <a:moveTo>
                    <a:pt x="18066" y="401"/>
                  </a:moveTo>
                  <a:lnTo>
                    <a:pt x="18064" y="384"/>
                  </a:lnTo>
                  <a:lnTo>
                    <a:pt x="18059" y="329"/>
                  </a:lnTo>
                  <a:lnTo>
                    <a:pt x="18041" y="261"/>
                  </a:lnTo>
                  <a:lnTo>
                    <a:pt x="18032" y="242"/>
                  </a:lnTo>
                  <a:lnTo>
                    <a:pt x="18032" y="384"/>
                  </a:lnTo>
                  <a:lnTo>
                    <a:pt x="18032" y="417"/>
                  </a:lnTo>
                  <a:lnTo>
                    <a:pt x="18025" y="476"/>
                  </a:lnTo>
                  <a:lnTo>
                    <a:pt x="18008" y="532"/>
                  </a:lnTo>
                  <a:lnTo>
                    <a:pt x="17984" y="583"/>
                  </a:lnTo>
                  <a:lnTo>
                    <a:pt x="17953" y="630"/>
                  </a:lnTo>
                  <a:lnTo>
                    <a:pt x="17937" y="620"/>
                  </a:lnTo>
                  <a:lnTo>
                    <a:pt x="17931" y="616"/>
                  </a:lnTo>
                  <a:lnTo>
                    <a:pt x="17931" y="655"/>
                  </a:lnTo>
                  <a:lnTo>
                    <a:pt x="17895" y="688"/>
                  </a:lnTo>
                  <a:lnTo>
                    <a:pt x="17856" y="716"/>
                  </a:lnTo>
                  <a:lnTo>
                    <a:pt x="17813" y="738"/>
                  </a:lnTo>
                  <a:lnTo>
                    <a:pt x="17766" y="755"/>
                  </a:lnTo>
                  <a:lnTo>
                    <a:pt x="17789" y="728"/>
                  </a:lnTo>
                  <a:lnTo>
                    <a:pt x="17810" y="695"/>
                  </a:lnTo>
                  <a:lnTo>
                    <a:pt x="17828" y="658"/>
                  </a:lnTo>
                  <a:lnTo>
                    <a:pt x="17843" y="616"/>
                  </a:lnTo>
                  <a:lnTo>
                    <a:pt x="17874" y="627"/>
                  </a:lnTo>
                  <a:lnTo>
                    <a:pt x="17898" y="637"/>
                  </a:lnTo>
                  <a:lnTo>
                    <a:pt x="17917" y="647"/>
                  </a:lnTo>
                  <a:lnTo>
                    <a:pt x="17931" y="655"/>
                  </a:lnTo>
                  <a:lnTo>
                    <a:pt x="17931" y="616"/>
                  </a:lnTo>
                  <a:lnTo>
                    <a:pt x="17916" y="608"/>
                  </a:lnTo>
                  <a:lnTo>
                    <a:pt x="17888" y="596"/>
                  </a:lnTo>
                  <a:lnTo>
                    <a:pt x="17880" y="593"/>
                  </a:lnTo>
                  <a:lnTo>
                    <a:pt x="17853" y="584"/>
                  </a:lnTo>
                  <a:lnTo>
                    <a:pt x="17855" y="576"/>
                  </a:lnTo>
                  <a:lnTo>
                    <a:pt x="17811" y="576"/>
                  </a:lnTo>
                  <a:lnTo>
                    <a:pt x="17811" y="608"/>
                  </a:lnTo>
                  <a:lnTo>
                    <a:pt x="17786" y="668"/>
                  </a:lnTo>
                  <a:lnTo>
                    <a:pt x="17756" y="716"/>
                  </a:lnTo>
                  <a:lnTo>
                    <a:pt x="17721" y="750"/>
                  </a:lnTo>
                  <a:lnTo>
                    <a:pt x="17683" y="767"/>
                  </a:lnTo>
                  <a:lnTo>
                    <a:pt x="17683" y="593"/>
                  </a:lnTo>
                  <a:lnTo>
                    <a:pt x="17720" y="595"/>
                  </a:lnTo>
                  <a:lnTo>
                    <a:pt x="17753" y="598"/>
                  </a:lnTo>
                  <a:lnTo>
                    <a:pt x="17783" y="602"/>
                  </a:lnTo>
                  <a:lnTo>
                    <a:pt x="17811" y="608"/>
                  </a:lnTo>
                  <a:lnTo>
                    <a:pt x="17811" y="576"/>
                  </a:lnTo>
                  <a:lnTo>
                    <a:pt x="17855" y="576"/>
                  </a:lnTo>
                  <a:lnTo>
                    <a:pt x="17862" y="545"/>
                  </a:lnTo>
                  <a:lnTo>
                    <a:pt x="17868" y="505"/>
                  </a:lnTo>
                  <a:lnTo>
                    <a:pt x="17873" y="462"/>
                  </a:lnTo>
                  <a:lnTo>
                    <a:pt x="17875" y="417"/>
                  </a:lnTo>
                  <a:lnTo>
                    <a:pt x="18032" y="417"/>
                  </a:lnTo>
                  <a:lnTo>
                    <a:pt x="18032" y="384"/>
                  </a:lnTo>
                  <a:lnTo>
                    <a:pt x="17875" y="384"/>
                  </a:lnTo>
                  <a:lnTo>
                    <a:pt x="17873" y="340"/>
                  </a:lnTo>
                  <a:lnTo>
                    <a:pt x="17868" y="297"/>
                  </a:lnTo>
                  <a:lnTo>
                    <a:pt x="17862" y="256"/>
                  </a:lnTo>
                  <a:lnTo>
                    <a:pt x="17855" y="226"/>
                  </a:lnTo>
                  <a:lnTo>
                    <a:pt x="17853" y="218"/>
                  </a:lnTo>
                  <a:lnTo>
                    <a:pt x="17853" y="217"/>
                  </a:lnTo>
                  <a:lnTo>
                    <a:pt x="17880" y="208"/>
                  </a:lnTo>
                  <a:lnTo>
                    <a:pt x="17888" y="206"/>
                  </a:lnTo>
                  <a:lnTo>
                    <a:pt x="17916" y="193"/>
                  </a:lnTo>
                  <a:lnTo>
                    <a:pt x="17930" y="186"/>
                  </a:lnTo>
                  <a:lnTo>
                    <a:pt x="17937" y="182"/>
                  </a:lnTo>
                  <a:lnTo>
                    <a:pt x="17952" y="172"/>
                  </a:lnTo>
                  <a:lnTo>
                    <a:pt x="17984" y="218"/>
                  </a:lnTo>
                  <a:lnTo>
                    <a:pt x="18008" y="270"/>
                  </a:lnTo>
                  <a:lnTo>
                    <a:pt x="18025" y="325"/>
                  </a:lnTo>
                  <a:lnTo>
                    <a:pt x="18032" y="384"/>
                  </a:lnTo>
                  <a:lnTo>
                    <a:pt x="18032" y="242"/>
                  </a:lnTo>
                  <a:lnTo>
                    <a:pt x="18011" y="198"/>
                  </a:lnTo>
                  <a:lnTo>
                    <a:pt x="17992" y="172"/>
                  </a:lnTo>
                  <a:lnTo>
                    <a:pt x="17972" y="142"/>
                  </a:lnTo>
                  <a:lnTo>
                    <a:pt x="17931" y="101"/>
                  </a:lnTo>
                  <a:lnTo>
                    <a:pt x="17931" y="146"/>
                  </a:lnTo>
                  <a:lnTo>
                    <a:pt x="17917" y="155"/>
                  </a:lnTo>
                  <a:lnTo>
                    <a:pt x="17898" y="165"/>
                  </a:lnTo>
                  <a:lnTo>
                    <a:pt x="17874" y="175"/>
                  </a:lnTo>
                  <a:lnTo>
                    <a:pt x="17843" y="186"/>
                  </a:lnTo>
                  <a:lnTo>
                    <a:pt x="17842" y="181"/>
                  </a:lnTo>
                  <a:lnTo>
                    <a:pt x="17842" y="384"/>
                  </a:lnTo>
                  <a:lnTo>
                    <a:pt x="17842" y="417"/>
                  </a:lnTo>
                  <a:lnTo>
                    <a:pt x="17840" y="459"/>
                  </a:lnTo>
                  <a:lnTo>
                    <a:pt x="17835" y="500"/>
                  </a:lnTo>
                  <a:lnTo>
                    <a:pt x="17829" y="539"/>
                  </a:lnTo>
                  <a:lnTo>
                    <a:pt x="17820" y="576"/>
                  </a:lnTo>
                  <a:lnTo>
                    <a:pt x="17791" y="570"/>
                  </a:lnTo>
                  <a:lnTo>
                    <a:pt x="17758" y="565"/>
                  </a:lnTo>
                  <a:lnTo>
                    <a:pt x="17722" y="562"/>
                  </a:lnTo>
                  <a:lnTo>
                    <a:pt x="17683" y="560"/>
                  </a:lnTo>
                  <a:lnTo>
                    <a:pt x="17683" y="417"/>
                  </a:lnTo>
                  <a:lnTo>
                    <a:pt x="17842" y="417"/>
                  </a:lnTo>
                  <a:lnTo>
                    <a:pt x="17842" y="384"/>
                  </a:lnTo>
                  <a:lnTo>
                    <a:pt x="17683" y="384"/>
                  </a:lnTo>
                  <a:lnTo>
                    <a:pt x="17683" y="242"/>
                  </a:lnTo>
                  <a:lnTo>
                    <a:pt x="17722" y="240"/>
                  </a:lnTo>
                  <a:lnTo>
                    <a:pt x="17758" y="237"/>
                  </a:lnTo>
                  <a:lnTo>
                    <a:pt x="17791" y="232"/>
                  </a:lnTo>
                  <a:lnTo>
                    <a:pt x="17820" y="226"/>
                  </a:lnTo>
                  <a:lnTo>
                    <a:pt x="17829" y="263"/>
                  </a:lnTo>
                  <a:lnTo>
                    <a:pt x="17835" y="302"/>
                  </a:lnTo>
                  <a:lnTo>
                    <a:pt x="17840" y="342"/>
                  </a:lnTo>
                  <a:lnTo>
                    <a:pt x="17842" y="384"/>
                  </a:lnTo>
                  <a:lnTo>
                    <a:pt x="17842" y="181"/>
                  </a:lnTo>
                  <a:lnTo>
                    <a:pt x="17828" y="144"/>
                  </a:lnTo>
                  <a:lnTo>
                    <a:pt x="17811" y="108"/>
                  </a:lnTo>
                  <a:lnTo>
                    <a:pt x="17811" y="194"/>
                  </a:lnTo>
                  <a:lnTo>
                    <a:pt x="17783" y="199"/>
                  </a:lnTo>
                  <a:lnTo>
                    <a:pt x="17753" y="204"/>
                  </a:lnTo>
                  <a:lnTo>
                    <a:pt x="17720" y="207"/>
                  </a:lnTo>
                  <a:lnTo>
                    <a:pt x="17683" y="208"/>
                  </a:lnTo>
                  <a:lnTo>
                    <a:pt x="17683" y="35"/>
                  </a:lnTo>
                  <a:lnTo>
                    <a:pt x="17721" y="52"/>
                  </a:lnTo>
                  <a:lnTo>
                    <a:pt x="17756" y="86"/>
                  </a:lnTo>
                  <a:lnTo>
                    <a:pt x="17786" y="134"/>
                  </a:lnTo>
                  <a:lnTo>
                    <a:pt x="17811" y="194"/>
                  </a:lnTo>
                  <a:lnTo>
                    <a:pt x="17811" y="108"/>
                  </a:lnTo>
                  <a:lnTo>
                    <a:pt x="17810" y="107"/>
                  </a:lnTo>
                  <a:lnTo>
                    <a:pt x="17789" y="74"/>
                  </a:lnTo>
                  <a:lnTo>
                    <a:pt x="17766" y="47"/>
                  </a:lnTo>
                  <a:lnTo>
                    <a:pt x="17813" y="64"/>
                  </a:lnTo>
                  <a:lnTo>
                    <a:pt x="17856" y="86"/>
                  </a:lnTo>
                  <a:lnTo>
                    <a:pt x="17895" y="114"/>
                  </a:lnTo>
                  <a:lnTo>
                    <a:pt x="17931" y="146"/>
                  </a:lnTo>
                  <a:lnTo>
                    <a:pt x="17931" y="101"/>
                  </a:lnTo>
                  <a:lnTo>
                    <a:pt x="17924" y="94"/>
                  </a:lnTo>
                  <a:lnTo>
                    <a:pt x="17868" y="54"/>
                  </a:lnTo>
                  <a:lnTo>
                    <a:pt x="17852" y="47"/>
                  </a:lnTo>
                  <a:lnTo>
                    <a:pt x="17827" y="35"/>
                  </a:lnTo>
                  <a:lnTo>
                    <a:pt x="17806" y="25"/>
                  </a:lnTo>
                  <a:lnTo>
                    <a:pt x="17738" y="6"/>
                  </a:lnTo>
                  <a:lnTo>
                    <a:pt x="17667" y="0"/>
                  </a:lnTo>
                  <a:lnTo>
                    <a:pt x="17650" y="1"/>
                  </a:lnTo>
                  <a:lnTo>
                    <a:pt x="17650" y="35"/>
                  </a:lnTo>
                  <a:lnTo>
                    <a:pt x="17650" y="208"/>
                  </a:lnTo>
                  <a:lnTo>
                    <a:pt x="17650" y="242"/>
                  </a:lnTo>
                  <a:lnTo>
                    <a:pt x="17650" y="384"/>
                  </a:lnTo>
                  <a:lnTo>
                    <a:pt x="17650" y="417"/>
                  </a:lnTo>
                  <a:lnTo>
                    <a:pt x="17650" y="560"/>
                  </a:lnTo>
                  <a:lnTo>
                    <a:pt x="17650" y="593"/>
                  </a:lnTo>
                  <a:lnTo>
                    <a:pt x="17650" y="767"/>
                  </a:lnTo>
                  <a:lnTo>
                    <a:pt x="17623" y="755"/>
                  </a:lnTo>
                  <a:lnTo>
                    <a:pt x="17612" y="750"/>
                  </a:lnTo>
                  <a:lnTo>
                    <a:pt x="17578" y="716"/>
                  </a:lnTo>
                  <a:lnTo>
                    <a:pt x="17567" y="698"/>
                  </a:lnTo>
                  <a:lnTo>
                    <a:pt x="17567" y="755"/>
                  </a:lnTo>
                  <a:lnTo>
                    <a:pt x="17521" y="738"/>
                  </a:lnTo>
                  <a:lnTo>
                    <a:pt x="17478" y="716"/>
                  </a:lnTo>
                  <a:lnTo>
                    <a:pt x="17438" y="688"/>
                  </a:lnTo>
                  <a:lnTo>
                    <a:pt x="17403" y="655"/>
                  </a:lnTo>
                  <a:lnTo>
                    <a:pt x="17416" y="647"/>
                  </a:lnTo>
                  <a:lnTo>
                    <a:pt x="17435" y="637"/>
                  </a:lnTo>
                  <a:lnTo>
                    <a:pt x="17452" y="630"/>
                  </a:lnTo>
                  <a:lnTo>
                    <a:pt x="17460" y="627"/>
                  </a:lnTo>
                  <a:lnTo>
                    <a:pt x="17490" y="616"/>
                  </a:lnTo>
                  <a:lnTo>
                    <a:pt x="17505" y="658"/>
                  </a:lnTo>
                  <a:lnTo>
                    <a:pt x="17523" y="695"/>
                  </a:lnTo>
                  <a:lnTo>
                    <a:pt x="17544" y="728"/>
                  </a:lnTo>
                  <a:lnTo>
                    <a:pt x="17567" y="755"/>
                  </a:lnTo>
                  <a:lnTo>
                    <a:pt x="17567" y="698"/>
                  </a:lnTo>
                  <a:lnTo>
                    <a:pt x="17547" y="668"/>
                  </a:lnTo>
                  <a:lnTo>
                    <a:pt x="17526" y="616"/>
                  </a:lnTo>
                  <a:lnTo>
                    <a:pt x="17523" y="608"/>
                  </a:lnTo>
                  <a:lnTo>
                    <a:pt x="17550" y="602"/>
                  </a:lnTo>
                  <a:lnTo>
                    <a:pt x="17581" y="598"/>
                  </a:lnTo>
                  <a:lnTo>
                    <a:pt x="17614" y="595"/>
                  </a:lnTo>
                  <a:lnTo>
                    <a:pt x="17650" y="593"/>
                  </a:lnTo>
                  <a:lnTo>
                    <a:pt x="17650" y="560"/>
                  </a:lnTo>
                  <a:lnTo>
                    <a:pt x="17611" y="562"/>
                  </a:lnTo>
                  <a:lnTo>
                    <a:pt x="17575" y="565"/>
                  </a:lnTo>
                  <a:lnTo>
                    <a:pt x="17543" y="570"/>
                  </a:lnTo>
                  <a:lnTo>
                    <a:pt x="17513" y="576"/>
                  </a:lnTo>
                  <a:lnTo>
                    <a:pt x="17505" y="539"/>
                  </a:lnTo>
                  <a:lnTo>
                    <a:pt x="17498" y="500"/>
                  </a:lnTo>
                  <a:lnTo>
                    <a:pt x="17494" y="459"/>
                  </a:lnTo>
                  <a:lnTo>
                    <a:pt x="17492" y="417"/>
                  </a:lnTo>
                  <a:lnTo>
                    <a:pt x="17650" y="417"/>
                  </a:lnTo>
                  <a:lnTo>
                    <a:pt x="17650" y="384"/>
                  </a:lnTo>
                  <a:lnTo>
                    <a:pt x="17492" y="384"/>
                  </a:lnTo>
                  <a:lnTo>
                    <a:pt x="17494" y="342"/>
                  </a:lnTo>
                  <a:lnTo>
                    <a:pt x="17498" y="302"/>
                  </a:lnTo>
                  <a:lnTo>
                    <a:pt x="17505" y="263"/>
                  </a:lnTo>
                  <a:lnTo>
                    <a:pt x="17513" y="226"/>
                  </a:lnTo>
                  <a:lnTo>
                    <a:pt x="17543" y="232"/>
                  </a:lnTo>
                  <a:lnTo>
                    <a:pt x="17575" y="237"/>
                  </a:lnTo>
                  <a:lnTo>
                    <a:pt x="17611" y="240"/>
                  </a:lnTo>
                  <a:lnTo>
                    <a:pt x="17650" y="242"/>
                  </a:lnTo>
                  <a:lnTo>
                    <a:pt x="17650" y="208"/>
                  </a:lnTo>
                  <a:lnTo>
                    <a:pt x="17614" y="207"/>
                  </a:lnTo>
                  <a:lnTo>
                    <a:pt x="17580" y="203"/>
                  </a:lnTo>
                  <a:lnTo>
                    <a:pt x="17550" y="199"/>
                  </a:lnTo>
                  <a:lnTo>
                    <a:pt x="17523" y="194"/>
                  </a:lnTo>
                  <a:lnTo>
                    <a:pt x="17526" y="185"/>
                  </a:lnTo>
                  <a:lnTo>
                    <a:pt x="17548" y="134"/>
                  </a:lnTo>
                  <a:lnTo>
                    <a:pt x="17578" y="86"/>
                  </a:lnTo>
                  <a:lnTo>
                    <a:pt x="17612" y="52"/>
                  </a:lnTo>
                  <a:lnTo>
                    <a:pt x="17623" y="47"/>
                  </a:lnTo>
                  <a:lnTo>
                    <a:pt x="17650" y="35"/>
                  </a:lnTo>
                  <a:lnTo>
                    <a:pt x="17650" y="1"/>
                  </a:lnTo>
                  <a:lnTo>
                    <a:pt x="17595" y="6"/>
                  </a:lnTo>
                  <a:lnTo>
                    <a:pt x="17567" y="14"/>
                  </a:lnTo>
                  <a:lnTo>
                    <a:pt x="17567" y="47"/>
                  </a:lnTo>
                  <a:lnTo>
                    <a:pt x="17544" y="74"/>
                  </a:lnTo>
                  <a:lnTo>
                    <a:pt x="17523" y="107"/>
                  </a:lnTo>
                  <a:lnTo>
                    <a:pt x="17505" y="144"/>
                  </a:lnTo>
                  <a:lnTo>
                    <a:pt x="17490" y="185"/>
                  </a:lnTo>
                  <a:lnTo>
                    <a:pt x="17480" y="182"/>
                  </a:lnTo>
                  <a:lnTo>
                    <a:pt x="17480" y="218"/>
                  </a:lnTo>
                  <a:lnTo>
                    <a:pt x="17480" y="584"/>
                  </a:lnTo>
                  <a:lnTo>
                    <a:pt x="17445" y="596"/>
                  </a:lnTo>
                  <a:lnTo>
                    <a:pt x="17418" y="608"/>
                  </a:lnTo>
                  <a:lnTo>
                    <a:pt x="17396" y="620"/>
                  </a:lnTo>
                  <a:lnTo>
                    <a:pt x="17381" y="630"/>
                  </a:lnTo>
                  <a:lnTo>
                    <a:pt x="17349" y="583"/>
                  </a:lnTo>
                  <a:lnTo>
                    <a:pt x="17325" y="532"/>
                  </a:lnTo>
                  <a:lnTo>
                    <a:pt x="17309" y="476"/>
                  </a:lnTo>
                  <a:lnTo>
                    <a:pt x="17301" y="417"/>
                  </a:lnTo>
                  <a:lnTo>
                    <a:pt x="17458" y="417"/>
                  </a:lnTo>
                  <a:lnTo>
                    <a:pt x="17460" y="462"/>
                  </a:lnTo>
                  <a:lnTo>
                    <a:pt x="17465" y="505"/>
                  </a:lnTo>
                  <a:lnTo>
                    <a:pt x="17471" y="545"/>
                  </a:lnTo>
                  <a:lnTo>
                    <a:pt x="17480" y="584"/>
                  </a:lnTo>
                  <a:lnTo>
                    <a:pt x="17480" y="218"/>
                  </a:lnTo>
                  <a:lnTo>
                    <a:pt x="17472" y="256"/>
                  </a:lnTo>
                  <a:lnTo>
                    <a:pt x="17465" y="297"/>
                  </a:lnTo>
                  <a:lnTo>
                    <a:pt x="17460" y="340"/>
                  </a:lnTo>
                  <a:lnTo>
                    <a:pt x="17458" y="384"/>
                  </a:lnTo>
                  <a:lnTo>
                    <a:pt x="17301" y="384"/>
                  </a:lnTo>
                  <a:lnTo>
                    <a:pt x="17309" y="325"/>
                  </a:lnTo>
                  <a:lnTo>
                    <a:pt x="17325" y="270"/>
                  </a:lnTo>
                  <a:lnTo>
                    <a:pt x="17349" y="218"/>
                  </a:lnTo>
                  <a:lnTo>
                    <a:pt x="17381" y="172"/>
                  </a:lnTo>
                  <a:lnTo>
                    <a:pt x="17396" y="182"/>
                  </a:lnTo>
                  <a:lnTo>
                    <a:pt x="17418" y="193"/>
                  </a:lnTo>
                  <a:lnTo>
                    <a:pt x="17446" y="206"/>
                  </a:lnTo>
                  <a:lnTo>
                    <a:pt x="17480" y="218"/>
                  </a:lnTo>
                  <a:lnTo>
                    <a:pt x="17480" y="182"/>
                  </a:lnTo>
                  <a:lnTo>
                    <a:pt x="17460" y="175"/>
                  </a:lnTo>
                  <a:lnTo>
                    <a:pt x="17452" y="172"/>
                  </a:lnTo>
                  <a:lnTo>
                    <a:pt x="17435" y="165"/>
                  </a:lnTo>
                  <a:lnTo>
                    <a:pt x="17417" y="155"/>
                  </a:lnTo>
                  <a:lnTo>
                    <a:pt x="17403" y="146"/>
                  </a:lnTo>
                  <a:lnTo>
                    <a:pt x="17438" y="114"/>
                  </a:lnTo>
                  <a:lnTo>
                    <a:pt x="17478" y="86"/>
                  </a:lnTo>
                  <a:lnTo>
                    <a:pt x="17521" y="64"/>
                  </a:lnTo>
                  <a:lnTo>
                    <a:pt x="17567" y="47"/>
                  </a:lnTo>
                  <a:lnTo>
                    <a:pt x="17567" y="14"/>
                  </a:lnTo>
                  <a:lnTo>
                    <a:pt x="17527" y="25"/>
                  </a:lnTo>
                  <a:lnTo>
                    <a:pt x="17465" y="54"/>
                  </a:lnTo>
                  <a:lnTo>
                    <a:pt x="17409" y="94"/>
                  </a:lnTo>
                  <a:lnTo>
                    <a:pt x="17361" y="142"/>
                  </a:lnTo>
                  <a:lnTo>
                    <a:pt x="17322" y="198"/>
                  </a:lnTo>
                  <a:lnTo>
                    <a:pt x="17292" y="261"/>
                  </a:lnTo>
                  <a:lnTo>
                    <a:pt x="17274" y="329"/>
                  </a:lnTo>
                  <a:lnTo>
                    <a:pt x="17267" y="401"/>
                  </a:lnTo>
                  <a:lnTo>
                    <a:pt x="17274" y="473"/>
                  </a:lnTo>
                  <a:lnTo>
                    <a:pt x="17292" y="541"/>
                  </a:lnTo>
                  <a:lnTo>
                    <a:pt x="17322" y="603"/>
                  </a:lnTo>
                  <a:lnTo>
                    <a:pt x="17361" y="659"/>
                  </a:lnTo>
                  <a:lnTo>
                    <a:pt x="17410" y="708"/>
                  </a:lnTo>
                  <a:lnTo>
                    <a:pt x="17465" y="747"/>
                  </a:lnTo>
                  <a:lnTo>
                    <a:pt x="17527" y="777"/>
                  </a:lnTo>
                  <a:lnTo>
                    <a:pt x="17595" y="796"/>
                  </a:lnTo>
                  <a:lnTo>
                    <a:pt x="17667" y="802"/>
                  </a:lnTo>
                  <a:lnTo>
                    <a:pt x="17738" y="796"/>
                  </a:lnTo>
                  <a:lnTo>
                    <a:pt x="17806" y="777"/>
                  </a:lnTo>
                  <a:lnTo>
                    <a:pt x="17827" y="767"/>
                  </a:lnTo>
                  <a:lnTo>
                    <a:pt x="17852" y="755"/>
                  </a:lnTo>
                  <a:lnTo>
                    <a:pt x="17868" y="747"/>
                  </a:lnTo>
                  <a:lnTo>
                    <a:pt x="17924" y="708"/>
                  </a:lnTo>
                  <a:lnTo>
                    <a:pt x="17972" y="659"/>
                  </a:lnTo>
                  <a:lnTo>
                    <a:pt x="17993" y="630"/>
                  </a:lnTo>
                  <a:lnTo>
                    <a:pt x="18011" y="603"/>
                  </a:lnTo>
                  <a:lnTo>
                    <a:pt x="18041" y="541"/>
                  </a:lnTo>
                  <a:lnTo>
                    <a:pt x="18059" y="473"/>
                  </a:lnTo>
                  <a:lnTo>
                    <a:pt x="18064" y="417"/>
                  </a:lnTo>
                  <a:lnTo>
                    <a:pt x="18066" y="401"/>
                  </a:lnTo>
                </a:path>
              </a:pathLst>
            </a:custGeom>
            <a:solidFill>
              <a:srgbClr val="C5CA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6154" name="Picture 10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24" y="-7871"/>
              <a:ext cx="14012" cy="6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Прямоугольник 7"/>
          <p:cNvSpPr/>
          <p:nvPr/>
        </p:nvSpPr>
        <p:spPr>
          <a:xfrm>
            <a:off x="2321051" y="3382458"/>
            <a:ext cx="70423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Указом Первого Президента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39416" y="4090344"/>
            <a:ext cx="105131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Первые руководители самостоятельно определяют штатную численность и структуру органа, высвободившиеся средства могут </a:t>
            </a:r>
            <a:r>
              <a:rPr lang="ru-RU" sz="2000" b="1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направлять на </a:t>
            </a:r>
            <a:r>
              <a:rPr lang="ru-RU" sz="2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повышение заработной платы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873865" y="5092193"/>
            <a:ext cx="80796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49985" y="5415358"/>
            <a:ext cx="56637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Требуются системные меры по оптимизации затрат и экономии средств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296912" y="5415358"/>
            <a:ext cx="57588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Результаты реформ в других странах:</a:t>
            </a:r>
          </a:p>
          <a:p>
            <a:r>
              <a:rPr lang="ru-RU" sz="2400" dirty="0"/>
              <a:t>в США, Малайзии и Южной Корее в течение 7-10 лет</a:t>
            </a:r>
          </a:p>
        </p:txBody>
      </p:sp>
    </p:spTree>
    <p:extLst>
      <p:ext uri="{BB962C8B-B14F-4D97-AF65-F5344CB8AC3E}">
        <p14:creationId xmlns:p14="http://schemas.microsoft.com/office/powerpoint/2010/main" xmlns="" val="82066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grpSp>
        <p:nvGrpSpPr>
          <p:cNvPr id="9" name="Group 16"/>
          <p:cNvGrpSpPr>
            <a:grpSpLocks/>
          </p:cNvGrpSpPr>
          <p:nvPr/>
        </p:nvGrpSpPr>
        <p:grpSpPr bwMode="auto">
          <a:xfrm>
            <a:off x="7342923" y="404664"/>
            <a:ext cx="4794536" cy="5896459"/>
            <a:chOff x="20676" y="0"/>
            <a:chExt cx="10984" cy="17809"/>
          </a:xfrm>
        </p:grpSpPr>
        <p:pic>
          <p:nvPicPr>
            <p:cNvPr id="7185" name="Picture 1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76" y="6941"/>
              <a:ext cx="10984" cy="10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Freeform 18"/>
            <p:cNvSpPr>
              <a:spLocks/>
            </p:cNvSpPr>
            <p:nvPr/>
          </p:nvSpPr>
          <p:spPr bwMode="auto">
            <a:xfrm>
              <a:off x="22040" y="8211"/>
              <a:ext cx="9620" cy="9598"/>
            </a:xfrm>
            <a:custGeom>
              <a:avLst/>
              <a:gdLst>
                <a:gd name="T0" fmla="+- 0 27559 22040"/>
                <a:gd name="T1" fmla="*/ T0 w 9620"/>
                <a:gd name="T2" fmla="+- 0 8216 8212"/>
                <a:gd name="T3" fmla="*/ 8216 h 9598"/>
                <a:gd name="T4" fmla="+- 0 27256 22040"/>
                <a:gd name="T5" fmla="*/ T4 w 9620"/>
                <a:gd name="T6" fmla="+- 0 8236 8212"/>
                <a:gd name="T7" fmla="*/ 8236 h 9598"/>
                <a:gd name="T8" fmla="+- 0 26953 22040"/>
                <a:gd name="T9" fmla="*/ T8 w 9620"/>
                <a:gd name="T10" fmla="+- 0 8272 8212"/>
                <a:gd name="T11" fmla="*/ 8272 h 9598"/>
                <a:gd name="T12" fmla="+- 0 26652 22040"/>
                <a:gd name="T13" fmla="*/ T12 w 9620"/>
                <a:gd name="T14" fmla="+- 0 8324 8212"/>
                <a:gd name="T15" fmla="*/ 8324 h 9598"/>
                <a:gd name="T16" fmla="+- 0 26354 22040"/>
                <a:gd name="T17" fmla="*/ T16 w 9620"/>
                <a:gd name="T18" fmla="+- 0 8392 8212"/>
                <a:gd name="T19" fmla="*/ 8392 h 9598"/>
                <a:gd name="T20" fmla="+- 0 26059 22040"/>
                <a:gd name="T21" fmla="*/ T20 w 9620"/>
                <a:gd name="T22" fmla="+- 0 8477 8212"/>
                <a:gd name="T23" fmla="*/ 8477 h 9598"/>
                <a:gd name="T24" fmla="+- 0 25768 22040"/>
                <a:gd name="T25" fmla="*/ T24 w 9620"/>
                <a:gd name="T26" fmla="+- 0 8577 8212"/>
                <a:gd name="T27" fmla="*/ 8577 h 9598"/>
                <a:gd name="T28" fmla="+- 0 25482 22040"/>
                <a:gd name="T29" fmla="*/ T28 w 9620"/>
                <a:gd name="T30" fmla="+- 0 8693 8212"/>
                <a:gd name="T31" fmla="*/ 8693 h 9598"/>
                <a:gd name="T32" fmla="+- 0 25201 22040"/>
                <a:gd name="T33" fmla="*/ T32 w 9620"/>
                <a:gd name="T34" fmla="+- 0 8825 8212"/>
                <a:gd name="T35" fmla="*/ 8825 h 9598"/>
                <a:gd name="T36" fmla="+- 0 24926 22040"/>
                <a:gd name="T37" fmla="*/ T36 w 9620"/>
                <a:gd name="T38" fmla="+- 0 8973 8212"/>
                <a:gd name="T39" fmla="*/ 8973 h 9598"/>
                <a:gd name="T40" fmla="+- 0 24658 22040"/>
                <a:gd name="T41" fmla="*/ T40 w 9620"/>
                <a:gd name="T42" fmla="+- 0 9137 8212"/>
                <a:gd name="T43" fmla="*/ 9137 h 9598"/>
                <a:gd name="T44" fmla="+- 0 24397 22040"/>
                <a:gd name="T45" fmla="*/ T44 w 9620"/>
                <a:gd name="T46" fmla="+- 0 9318 8212"/>
                <a:gd name="T47" fmla="*/ 9318 h 9598"/>
                <a:gd name="T48" fmla="+- 0 24144 22040"/>
                <a:gd name="T49" fmla="*/ T48 w 9620"/>
                <a:gd name="T50" fmla="+- 0 9514 8212"/>
                <a:gd name="T51" fmla="*/ 9514 h 9598"/>
                <a:gd name="T52" fmla="+- 0 23900 22040"/>
                <a:gd name="T53" fmla="*/ T52 w 9620"/>
                <a:gd name="T54" fmla="+- 0 9726 8212"/>
                <a:gd name="T55" fmla="*/ 9726 h 9598"/>
                <a:gd name="T56" fmla="+- 0 23669 22040"/>
                <a:gd name="T57" fmla="*/ T56 w 9620"/>
                <a:gd name="T58" fmla="+- 0 9950 8212"/>
                <a:gd name="T59" fmla="*/ 9950 h 9598"/>
                <a:gd name="T60" fmla="+- 0 23463 22040"/>
                <a:gd name="T61" fmla="*/ T60 w 9620"/>
                <a:gd name="T62" fmla="+- 0 10173 8212"/>
                <a:gd name="T63" fmla="*/ 10173 h 9598"/>
                <a:gd name="T64" fmla="+- 0 23271 22040"/>
                <a:gd name="T65" fmla="*/ T64 w 9620"/>
                <a:gd name="T66" fmla="+- 0 10404 8212"/>
                <a:gd name="T67" fmla="*/ 10404 h 9598"/>
                <a:gd name="T68" fmla="+- 0 23093 22040"/>
                <a:gd name="T69" fmla="*/ T68 w 9620"/>
                <a:gd name="T70" fmla="+- 0 10642 8212"/>
                <a:gd name="T71" fmla="*/ 10642 h 9598"/>
                <a:gd name="T72" fmla="+- 0 22928 22040"/>
                <a:gd name="T73" fmla="*/ T72 w 9620"/>
                <a:gd name="T74" fmla="+- 0 10888 8212"/>
                <a:gd name="T75" fmla="*/ 10888 h 9598"/>
                <a:gd name="T76" fmla="+- 0 22778 22040"/>
                <a:gd name="T77" fmla="*/ T76 w 9620"/>
                <a:gd name="T78" fmla="+- 0 11139 8212"/>
                <a:gd name="T79" fmla="*/ 11139 h 9598"/>
                <a:gd name="T80" fmla="+- 0 22641 22040"/>
                <a:gd name="T81" fmla="*/ T80 w 9620"/>
                <a:gd name="T82" fmla="+- 0 11396 8212"/>
                <a:gd name="T83" fmla="*/ 11396 h 9598"/>
                <a:gd name="T84" fmla="+- 0 22519 22040"/>
                <a:gd name="T85" fmla="*/ T84 w 9620"/>
                <a:gd name="T86" fmla="+- 0 11659 8212"/>
                <a:gd name="T87" fmla="*/ 11659 h 9598"/>
                <a:gd name="T88" fmla="+- 0 22410 22040"/>
                <a:gd name="T89" fmla="*/ T88 w 9620"/>
                <a:gd name="T90" fmla="+- 0 11926 8212"/>
                <a:gd name="T91" fmla="*/ 11926 h 9598"/>
                <a:gd name="T92" fmla="+- 0 22316 22040"/>
                <a:gd name="T93" fmla="*/ T92 w 9620"/>
                <a:gd name="T94" fmla="+- 0 12197 8212"/>
                <a:gd name="T95" fmla="*/ 12197 h 9598"/>
                <a:gd name="T96" fmla="+- 0 22235 22040"/>
                <a:gd name="T97" fmla="*/ T96 w 9620"/>
                <a:gd name="T98" fmla="+- 0 12471 8212"/>
                <a:gd name="T99" fmla="*/ 12471 h 9598"/>
                <a:gd name="T100" fmla="+- 0 22168 22040"/>
                <a:gd name="T101" fmla="*/ T100 w 9620"/>
                <a:gd name="T102" fmla="+- 0 12749 8212"/>
                <a:gd name="T103" fmla="*/ 12749 h 9598"/>
                <a:gd name="T104" fmla="+- 0 22115 22040"/>
                <a:gd name="T105" fmla="*/ T104 w 9620"/>
                <a:gd name="T106" fmla="+- 0 13029 8212"/>
                <a:gd name="T107" fmla="*/ 13029 h 9598"/>
                <a:gd name="T108" fmla="+- 0 22076 22040"/>
                <a:gd name="T109" fmla="*/ T108 w 9620"/>
                <a:gd name="T110" fmla="+- 0 13310 8212"/>
                <a:gd name="T111" fmla="*/ 13310 h 9598"/>
                <a:gd name="T112" fmla="+- 0 22052 22040"/>
                <a:gd name="T113" fmla="*/ T112 w 9620"/>
                <a:gd name="T114" fmla="+- 0 13593 8212"/>
                <a:gd name="T115" fmla="*/ 13593 h 9598"/>
                <a:gd name="T116" fmla="+- 0 22041 22040"/>
                <a:gd name="T117" fmla="*/ T116 w 9620"/>
                <a:gd name="T118" fmla="+- 0 13877 8212"/>
                <a:gd name="T119" fmla="*/ 13877 h 9598"/>
                <a:gd name="T120" fmla="+- 0 22044 22040"/>
                <a:gd name="T121" fmla="*/ T120 w 9620"/>
                <a:gd name="T122" fmla="+- 0 14161 8212"/>
                <a:gd name="T123" fmla="*/ 14161 h 9598"/>
                <a:gd name="T124" fmla="+- 0 22061 22040"/>
                <a:gd name="T125" fmla="*/ T124 w 9620"/>
                <a:gd name="T126" fmla="+- 0 14445 8212"/>
                <a:gd name="T127" fmla="*/ 14445 h 9598"/>
                <a:gd name="T128" fmla="+- 0 22091 22040"/>
                <a:gd name="T129" fmla="*/ T128 w 9620"/>
                <a:gd name="T130" fmla="+- 0 14727 8212"/>
                <a:gd name="T131" fmla="*/ 14727 h 9598"/>
                <a:gd name="T132" fmla="+- 0 22136 22040"/>
                <a:gd name="T133" fmla="*/ T132 w 9620"/>
                <a:gd name="T134" fmla="+- 0 15008 8212"/>
                <a:gd name="T135" fmla="*/ 15008 h 9598"/>
                <a:gd name="T136" fmla="+- 0 22195 22040"/>
                <a:gd name="T137" fmla="*/ T136 w 9620"/>
                <a:gd name="T138" fmla="+- 0 15287 8212"/>
                <a:gd name="T139" fmla="*/ 15287 h 9598"/>
                <a:gd name="T140" fmla="+- 0 22268 22040"/>
                <a:gd name="T141" fmla="*/ T140 w 9620"/>
                <a:gd name="T142" fmla="+- 0 15563 8212"/>
                <a:gd name="T143" fmla="*/ 15563 h 9598"/>
                <a:gd name="T144" fmla="+- 0 22354 22040"/>
                <a:gd name="T145" fmla="*/ T144 w 9620"/>
                <a:gd name="T146" fmla="+- 0 15837 8212"/>
                <a:gd name="T147" fmla="*/ 15837 h 9598"/>
                <a:gd name="T148" fmla="+- 0 22455 22040"/>
                <a:gd name="T149" fmla="*/ T148 w 9620"/>
                <a:gd name="T150" fmla="+- 0 16106 8212"/>
                <a:gd name="T151" fmla="*/ 16106 h 9598"/>
                <a:gd name="T152" fmla="+- 0 22569 22040"/>
                <a:gd name="T153" fmla="*/ T152 w 9620"/>
                <a:gd name="T154" fmla="+- 0 16371 8212"/>
                <a:gd name="T155" fmla="*/ 16371 h 9598"/>
                <a:gd name="T156" fmla="+- 0 22698 22040"/>
                <a:gd name="T157" fmla="*/ T156 w 9620"/>
                <a:gd name="T158" fmla="+- 0 16631 8212"/>
                <a:gd name="T159" fmla="*/ 16631 h 9598"/>
                <a:gd name="T160" fmla="+- 0 22840 22040"/>
                <a:gd name="T161" fmla="*/ T160 w 9620"/>
                <a:gd name="T162" fmla="+- 0 16886 8212"/>
                <a:gd name="T163" fmla="*/ 16886 h 9598"/>
                <a:gd name="T164" fmla="+- 0 22997 22040"/>
                <a:gd name="T165" fmla="*/ T164 w 9620"/>
                <a:gd name="T166" fmla="+- 0 17135 8212"/>
                <a:gd name="T167" fmla="*/ 17135 h 9598"/>
                <a:gd name="T168" fmla="+- 0 23167 22040"/>
                <a:gd name="T169" fmla="*/ T168 w 9620"/>
                <a:gd name="T170" fmla="+- 0 17378 8212"/>
                <a:gd name="T171" fmla="*/ 17378 h 9598"/>
                <a:gd name="T172" fmla="+- 0 23351 22040"/>
                <a:gd name="T173" fmla="*/ T172 w 9620"/>
                <a:gd name="T174" fmla="+- 0 17613 8212"/>
                <a:gd name="T175" fmla="*/ 17613 h 9598"/>
                <a:gd name="T176" fmla="+- 0 23520 22040"/>
                <a:gd name="T177" fmla="*/ T176 w 9620"/>
                <a:gd name="T178" fmla="+- 0 17809 8212"/>
                <a:gd name="T179" fmla="*/ 17809 h 9598"/>
                <a:gd name="T180" fmla="+- 0 31537 22040"/>
                <a:gd name="T181" fmla="*/ T180 w 9620"/>
                <a:gd name="T182" fmla="+- 0 9604 8212"/>
                <a:gd name="T183" fmla="*/ 9604 h 9598"/>
                <a:gd name="T184" fmla="+- 0 31284 22040"/>
                <a:gd name="T185" fmla="*/ T184 w 9620"/>
                <a:gd name="T186" fmla="+- 0 9398 8212"/>
                <a:gd name="T187" fmla="*/ 9398 h 9598"/>
                <a:gd name="T188" fmla="+- 0 31023 22040"/>
                <a:gd name="T189" fmla="*/ T188 w 9620"/>
                <a:gd name="T190" fmla="+- 0 9209 8212"/>
                <a:gd name="T191" fmla="*/ 9209 h 9598"/>
                <a:gd name="T192" fmla="+- 0 30754 22040"/>
                <a:gd name="T193" fmla="*/ T192 w 9620"/>
                <a:gd name="T194" fmla="+- 0 9036 8212"/>
                <a:gd name="T195" fmla="*/ 9036 h 9598"/>
                <a:gd name="T196" fmla="+- 0 30478 22040"/>
                <a:gd name="T197" fmla="*/ T196 w 9620"/>
                <a:gd name="T198" fmla="+- 0 8879 8212"/>
                <a:gd name="T199" fmla="*/ 8879 h 9598"/>
                <a:gd name="T200" fmla="+- 0 30195 22040"/>
                <a:gd name="T201" fmla="*/ T200 w 9620"/>
                <a:gd name="T202" fmla="+- 0 8739 8212"/>
                <a:gd name="T203" fmla="*/ 8739 h 9598"/>
                <a:gd name="T204" fmla="+- 0 29907 22040"/>
                <a:gd name="T205" fmla="*/ T204 w 9620"/>
                <a:gd name="T206" fmla="+- 0 8616 8212"/>
                <a:gd name="T207" fmla="*/ 8616 h 9598"/>
                <a:gd name="T208" fmla="+- 0 29613 22040"/>
                <a:gd name="T209" fmla="*/ T208 w 9620"/>
                <a:gd name="T210" fmla="+- 0 8508 8212"/>
                <a:gd name="T211" fmla="*/ 8508 h 9598"/>
                <a:gd name="T212" fmla="+- 0 29316 22040"/>
                <a:gd name="T213" fmla="*/ T212 w 9620"/>
                <a:gd name="T214" fmla="+- 0 8418 8212"/>
                <a:gd name="T215" fmla="*/ 8418 h 9598"/>
                <a:gd name="T216" fmla="+- 0 29014 22040"/>
                <a:gd name="T217" fmla="*/ T216 w 9620"/>
                <a:gd name="T218" fmla="+- 0 8344 8212"/>
                <a:gd name="T219" fmla="*/ 8344 h 9598"/>
                <a:gd name="T220" fmla="+- 0 28710 22040"/>
                <a:gd name="T221" fmla="*/ T220 w 9620"/>
                <a:gd name="T222" fmla="+- 0 8286 8212"/>
                <a:gd name="T223" fmla="*/ 8286 h 9598"/>
                <a:gd name="T224" fmla="+- 0 28404 22040"/>
                <a:gd name="T225" fmla="*/ T224 w 9620"/>
                <a:gd name="T226" fmla="+- 0 8245 8212"/>
                <a:gd name="T227" fmla="*/ 8245 h 9598"/>
                <a:gd name="T228" fmla="+- 0 28096 22040"/>
                <a:gd name="T229" fmla="*/ T228 w 9620"/>
                <a:gd name="T230" fmla="+- 0 8220 8212"/>
                <a:gd name="T231" fmla="*/ 8220 h 9598"/>
                <a:gd name="T232" fmla="+- 0 27788 22040"/>
                <a:gd name="T233" fmla="*/ T232 w 9620"/>
                <a:gd name="T234" fmla="+- 0 8212 8212"/>
                <a:gd name="T235" fmla="*/ 8212 h 959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</a:cxnLst>
              <a:rect l="0" t="0" r="r" b="b"/>
              <a:pathLst>
                <a:path w="9620" h="9598">
                  <a:moveTo>
                    <a:pt x="5748" y="0"/>
                  </a:moveTo>
                  <a:lnTo>
                    <a:pt x="5671" y="0"/>
                  </a:lnTo>
                  <a:lnTo>
                    <a:pt x="5595" y="2"/>
                  </a:lnTo>
                  <a:lnTo>
                    <a:pt x="5519" y="4"/>
                  </a:lnTo>
                  <a:lnTo>
                    <a:pt x="5443" y="8"/>
                  </a:lnTo>
                  <a:lnTo>
                    <a:pt x="5367" y="12"/>
                  </a:lnTo>
                  <a:lnTo>
                    <a:pt x="5291" y="18"/>
                  </a:lnTo>
                  <a:lnTo>
                    <a:pt x="5216" y="24"/>
                  </a:lnTo>
                  <a:lnTo>
                    <a:pt x="5140" y="32"/>
                  </a:lnTo>
                  <a:lnTo>
                    <a:pt x="5064" y="40"/>
                  </a:lnTo>
                  <a:lnTo>
                    <a:pt x="4988" y="50"/>
                  </a:lnTo>
                  <a:lnTo>
                    <a:pt x="4913" y="60"/>
                  </a:lnTo>
                  <a:lnTo>
                    <a:pt x="4838" y="72"/>
                  </a:lnTo>
                  <a:lnTo>
                    <a:pt x="4762" y="84"/>
                  </a:lnTo>
                  <a:lnTo>
                    <a:pt x="4687" y="98"/>
                  </a:lnTo>
                  <a:lnTo>
                    <a:pt x="4612" y="112"/>
                  </a:lnTo>
                  <a:lnTo>
                    <a:pt x="4537" y="128"/>
                  </a:lnTo>
                  <a:lnTo>
                    <a:pt x="4463" y="144"/>
                  </a:lnTo>
                  <a:lnTo>
                    <a:pt x="4388" y="162"/>
                  </a:lnTo>
                  <a:lnTo>
                    <a:pt x="4314" y="180"/>
                  </a:lnTo>
                  <a:lnTo>
                    <a:pt x="4240" y="200"/>
                  </a:lnTo>
                  <a:lnTo>
                    <a:pt x="4166" y="220"/>
                  </a:lnTo>
                  <a:lnTo>
                    <a:pt x="4093" y="242"/>
                  </a:lnTo>
                  <a:lnTo>
                    <a:pt x="4019" y="265"/>
                  </a:lnTo>
                  <a:lnTo>
                    <a:pt x="3946" y="288"/>
                  </a:lnTo>
                  <a:lnTo>
                    <a:pt x="3873" y="313"/>
                  </a:lnTo>
                  <a:lnTo>
                    <a:pt x="3801" y="338"/>
                  </a:lnTo>
                  <a:lnTo>
                    <a:pt x="3728" y="365"/>
                  </a:lnTo>
                  <a:lnTo>
                    <a:pt x="3656" y="392"/>
                  </a:lnTo>
                  <a:lnTo>
                    <a:pt x="3585" y="421"/>
                  </a:lnTo>
                  <a:lnTo>
                    <a:pt x="3513" y="450"/>
                  </a:lnTo>
                  <a:lnTo>
                    <a:pt x="3442" y="481"/>
                  </a:lnTo>
                  <a:lnTo>
                    <a:pt x="3371" y="512"/>
                  </a:lnTo>
                  <a:lnTo>
                    <a:pt x="3301" y="545"/>
                  </a:lnTo>
                  <a:lnTo>
                    <a:pt x="3231" y="578"/>
                  </a:lnTo>
                  <a:lnTo>
                    <a:pt x="3161" y="613"/>
                  </a:lnTo>
                  <a:lnTo>
                    <a:pt x="3092" y="649"/>
                  </a:lnTo>
                  <a:lnTo>
                    <a:pt x="3023" y="685"/>
                  </a:lnTo>
                  <a:lnTo>
                    <a:pt x="2954" y="723"/>
                  </a:lnTo>
                  <a:lnTo>
                    <a:pt x="2886" y="761"/>
                  </a:lnTo>
                  <a:lnTo>
                    <a:pt x="2818" y="801"/>
                  </a:lnTo>
                  <a:lnTo>
                    <a:pt x="2751" y="841"/>
                  </a:lnTo>
                  <a:lnTo>
                    <a:pt x="2684" y="883"/>
                  </a:lnTo>
                  <a:lnTo>
                    <a:pt x="2618" y="925"/>
                  </a:lnTo>
                  <a:lnTo>
                    <a:pt x="2552" y="969"/>
                  </a:lnTo>
                  <a:lnTo>
                    <a:pt x="2486" y="1014"/>
                  </a:lnTo>
                  <a:lnTo>
                    <a:pt x="2421" y="1059"/>
                  </a:lnTo>
                  <a:lnTo>
                    <a:pt x="2357" y="1106"/>
                  </a:lnTo>
                  <a:lnTo>
                    <a:pt x="2293" y="1153"/>
                  </a:lnTo>
                  <a:lnTo>
                    <a:pt x="2229" y="1202"/>
                  </a:lnTo>
                  <a:lnTo>
                    <a:pt x="2166" y="1251"/>
                  </a:lnTo>
                  <a:lnTo>
                    <a:pt x="2104" y="1302"/>
                  </a:lnTo>
                  <a:lnTo>
                    <a:pt x="2042" y="1353"/>
                  </a:lnTo>
                  <a:lnTo>
                    <a:pt x="1981" y="1406"/>
                  </a:lnTo>
                  <a:lnTo>
                    <a:pt x="1920" y="1459"/>
                  </a:lnTo>
                  <a:lnTo>
                    <a:pt x="1860" y="1514"/>
                  </a:lnTo>
                  <a:lnTo>
                    <a:pt x="1800" y="1570"/>
                  </a:lnTo>
                  <a:lnTo>
                    <a:pt x="1741" y="1626"/>
                  </a:lnTo>
                  <a:lnTo>
                    <a:pt x="1683" y="1684"/>
                  </a:lnTo>
                  <a:lnTo>
                    <a:pt x="1629" y="1738"/>
                  </a:lnTo>
                  <a:lnTo>
                    <a:pt x="1576" y="1793"/>
                  </a:lnTo>
                  <a:lnTo>
                    <a:pt x="1524" y="1849"/>
                  </a:lnTo>
                  <a:lnTo>
                    <a:pt x="1473" y="1905"/>
                  </a:lnTo>
                  <a:lnTo>
                    <a:pt x="1423" y="1961"/>
                  </a:lnTo>
                  <a:lnTo>
                    <a:pt x="1374" y="2018"/>
                  </a:lnTo>
                  <a:lnTo>
                    <a:pt x="1325" y="2076"/>
                  </a:lnTo>
                  <a:lnTo>
                    <a:pt x="1278" y="2134"/>
                  </a:lnTo>
                  <a:lnTo>
                    <a:pt x="1231" y="2192"/>
                  </a:lnTo>
                  <a:lnTo>
                    <a:pt x="1185" y="2251"/>
                  </a:lnTo>
                  <a:lnTo>
                    <a:pt x="1140" y="2310"/>
                  </a:lnTo>
                  <a:lnTo>
                    <a:pt x="1096" y="2370"/>
                  </a:lnTo>
                  <a:lnTo>
                    <a:pt x="1053" y="2430"/>
                  </a:lnTo>
                  <a:lnTo>
                    <a:pt x="1010" y="2491"/>
                  </a:lnTo>
                  <a:lnTo>
                    <a:pt x="969" y="2552"/>
                  </a:lnTo>
                  <a:lnTo>
                    <a:pt x="928" y="2614"/>
                  </a:lnTo>
                  <a:lnTo>
                    <a:pt x="888" y="2676"/>
                  </a:lnTo>
                  <a:lnTo>
                    <a:pt x="849" y="2738"/>
                  </a:lnTo>
                  <a:lnTo>
                    <a:pt x="811" y="2801"/>
                  </a:lnTo>
                  <a:lnTo>
                    <a:pt x="774" y="2864"/>
                  </a:lnTo>
                  <a:lnTo>
                    <a:pt x="738" y="2927"/>
                  </a:lnTo>
                  <a:lnTo>
                    <a:pt x="702" y="2991"/>
                  </a:lnTo>
                  <a:lnTo>
                    <a:pt x="668" y="3055"/>
                  </a:lnTo>
                  <a:lnTo>
                    <a:pt x="634" y="3119"/>
                  </a:lnTo>
                  <a:lnTo>
                    <a:pt x="601" y="3184"/>
                  </a:lnTo>
                  <a:lnTo>
                    <a:pt x="569" y="3249"/>
                  </a:lnTo>
                  <a:lnTo>
                    <a:pt x="538" y="3315"/>
                  </a:lnTo>
                  <a:lnTo>
                    <a:pt x="508" y="3381"/>
                  </a:lnTo>
                  <a:lnTo>
                    <a:pt x="479" y="3447"/>
                  </a:lnTo>
                  <a:lnTo>
                    <a:pt x="450" y="3513"/>
                  </a:lnTo>
                  <a:lnTo>
                    <a:pt x="423" y="3580"/>
                  </a:lnTo>
                  <a:lnTo>
                    <a:pt x="396" y="3646"/>
                  </a:lnTo>
                  <a:lnTo>
                    <a:pt x="370" y="3714"/>
                  </a:lnTo>
                  <a:lnTo>
                    <a:pt x="345" y="3781"/>
                  </a:lnTo>
                  <a:lnTo>
                    <a:pt x="321" y="3849"/>
                  </a:lnTo>
                  <a:lnTo>
                    <a:pt x="298" y="3917"/>
                  </a:lnTo>
                  <a:lnTo>
                    <a:pt x="276" y="3985"/>
                  </a:lnTo>
                  <a:lnTo>
                    <a:pt x="254" y="4053"/>
                  </a:lnTo>
                  <a:lnTo>
                    <a:pt x="233" y="4122"/>
                  </a:lnTo>
                  <a:lnTo>
                    <a:pt x="214" y="4190"/>
                  </a:lnTo>
                  <a:lnTo>
                    <a:pt x="195" y="4259"/>
                  </a:lnTo>
                  <a:lnTo>
                    <a:pt x="177" y="4328"/>
                  </a:lnTo>
                  <a:lnTo>
                    <a:pt x="160" y="4398"/>
                  </a:lnTo>
                  <a:lnTo>
                    <a:pt x="143" y="4467"/>
                  </a:lnTo>
                  <a:lnTo>
                    <a:pt x="128" y="4537"/>
                  </a:lnTo>
                  <a:lnTo>
                    <a:pt x="114" y="4607"/>
                  </a:lnTo>
                  <a:lnTo>
                    <a:pt x="100" y="4676"/>
                  </a:lnTo>
                  <a:lnTo>
                    <a:pt x="87" y="4747"/>
                  </a:lnTo>
                  <a:lnTo>
                    <a:pt x="75" y="4817"/>
                  </a:lnTo>
                  <a:lnTo>
                    <a:pt x="64" y="4887"/>
                  </a:lnTo>
                  <a:lnTo>
                    <a:pt x="54" y="4957"/>
                  </a:lnTo>
                  <a:lnTo>
                    <a:pt x="45" y="5028"/>
                  </a:lnTo>
                  <a:lnTo>
                    <a:pt x="36" y="5098"/>
                  </a:lnTo>
                  <a:lnTo>
                    <a:pt x="29" y="5169"/>
                  </a:lnTo>
                  <a:lnTo>
                    <a:pt x="22" y="5240"/>
                  </a:lnTo>
                  <a:lnTo>
                    <a:pt x="16" y="5311"/>
                  </a:lnTo>
                  <a:lnTo>
                    <a:pt x="12" y="5381"/>
                  </a:lnTo>
                  <a:lnTo>
                    <a:pt x="8" y="5452"/>
                  </a:lnTo>
                  <a:lnTo>
                    <a:pt x="4" y="5523"/>
                  </a:lnTo>
                  <a:lnTo>
                    <a:pt x="2" y="5594"/>
                  </a:lnTo>
                  <a:lnTo>
                    <a:pt x="1" y="5665"/>
                  </a:lnTo>
                  <a:lnTo>
                    <a:pt x="0" y="5736"/>
                  </a:lnTo>
                  <a:lnTo>
                    <a:pt x="0" y="5807"/>
                  </a:lnTo>
                  <a:lnTo>
                    <a:pt x="2" y="5878"/>
                  </a:lnTo>
                  <a:lnTo>
                    <a:pt x="4" y="5949"/>
                  </a:lnTo>
                  <a:lnTo>
                    <a:pt x="7" y="6020"/>
                  </a:lnTo>
                  <a:lnTo>
                    <a:pt x="10" y="6091"/>
                  </a:lnTo>
                  <a:lnTo>
                    <a:pt x="15" y="6162"/>
                  </a:lnTo>
                  <a:lnTo>
                    <a:pt x="21" y="6233"/>
                  </a:lnTo>
                  <a:lnTo>
                    <a:pt x="27" y="6303"/>
                  </a:lnTo>
                  <a:lnTo>
                    <a:pt x="34" y="6374"/>
                  </a:lnTo>
                  <a:lnTo>
                    <a:pt x="42" y="6445"/>
                  </a:lnTo>
                  <a:lnTo>
                    <a:pt x="51" y="6515"/>
                  </a:lnTo>
                  <a:lnTo>
                    <a:pt x="61" y="6586"/>
                  </a:lnTo>
                  <a:lnTo>
                    <a:pt x="72" y="6656"/>
                  </a:lnTo>
                  <a:lnTo>
                    <a:pt x="84" y="6726"/>
                  </a:lnTo>
                  <a:lnTo>
                    <a:pt x="96" y="6796"/>
                  </a:lnTo>
                  <a:lnTo>
                    <a:pt x="110" y="6866"/>
                  </a:lnTo>
                  <a:lnTo>
                    <a:pt x="124" y="6936"/>
                  </a:lnTo>
                  <a:lnTo>
                    <a:pt x="139" y="7006"/>
                  </a:lnTo>
                  <a:lnTo>
                    <a:pt x="155" y="7075"/>
                  </a:lnTo>
                  <a:lnTo>
                    <a:pt x="172" y="7144"/>
                  </a:lnTo>
                  <a:lnTo>
                    <a:pt x="190" y="7214"/>
                  </a:lnTo>
                  <a:lnTo>
                    <a:pt x="208" y="7283"/>
                  </a:lnTo>
                  <a:lnTo>
                    <a:pt x="228" y="7351"/>
                  </a:lnTo>
                  <a:lnTo>
                    <a:pt x="248" y="7420"/>
                  </a:lnTo>
                  <a:lnTo>
                    <a:pt x="269" y="7488"/>
                  </a:lnTo>
                  <a:lnTo>
                    <a:pt x="291" y="7557"/>
                  </a:lnTo>
                  <a:lnTo>
                    <a:pt x="314" y="7625"/>
                  </a:lnTo>
                  <a:lnTo>
                    <a:pt x="338" y="7692"/>
                  </a:lnTo>
                  <a:lnTo>
                    <a:pt x="363" y="7760"/>
                  </a:lnTo>
                  <a:lnTo>
                    <a:pt x="388" y="7827"/>
                  </a:lnTo>
                  <a:lnTo>
                    <a:pt x="415" y="7894"/>
                  </a:lnTo>
                  <a:lnTo>
                    <a:pt x="442" y="7961"/>
                  </a:lnTo>
                  <a:lnTo>
                    <a:pt x="470" y="8027"/>
                  </a:lnTo>
                  <a:lnTo>
                    <a:pt x="499" y="8093"/>
                  </a:lnTo>
                  <a:lnTo>
                    <a:pt x="529" y="8159"/>
                  </a:lnTo>
                  <a:lnTo>
                    <a:pt x="560" y="8225"/>
                  </a:lnTo>
                  <a:lnTo>
                    <a:pt x="592" y="8290"/>
                  </a:lnTo>
                  <a:lnTo>
                    <a:pt x="624" y="8355"/>
                  </a:lnTo>
                  <a:lnTo>
                    <a:pt x="658" y="8419"/>
                  </a:lnTo>
                  <a:lnTo>
                    <a:pt x="692" y="8484"/>
                  </a:lnTo>
                  <a:lnTo>
                    <a:pt x="727" y="8548"/>
                  </a:lnTo>
                  <a:lnTo>
                    <a:pt x="763" y="8611"/>
                  </a:lnTo>
                  <a:lnTo>
                    <a:pt x="800" y="8674"/>
                  </a:lnTo>
                  <a:lnTo>
                    <a:pt x="838" y="8737"/>
                  </a:lnTo>
                  <a:lnTo>
                    <a:pt x="877" y="8800"/>
                  </a:lnTo>
                  <a:lnTo>
                    <a:pt x="916" y="8862"/>
                  </a:lnTo>
                  <a:lnTo>
                    <a:pt x="957" y="8923"/>
                  </a:lnTo>
                  <a:lnTo>
                    <a:pt x="998" y="8985"/>
                  </a:lnTo>
                  <a:lnTo>
                    <a:pt x="1040" y="9045"/>
                  </a:lnTo>
                  <a:lnTo>
                    <a:pt x="1083" y="9106"/>
                  </a:lnTo>
                  <a:lnTo>
                    <a:pt x="1127" y="9166"/>
                  </a:lnTo>
                  <a:lnTo>
                    <a:pt x="1172" y="9225"/>
                  </a:lnTo>
                  <a:lnTo>
                    <a:pt x="1217" y="9284"/>
                  </a:lnTo>
                  <a:lnTo>
                    <a:pt x="1264" y="9343"/>
                  </a:lnTo>
                  <a:lnTo>
                    <a:pt x="1311" y="9401"/>
                  </a:lnTo>
                  <a:lnTo>
                    <a:pt x="1359" y="9459"/>
                  </a:lnTo>
                  <a:lnTo>
                    <a:pt x="1408" y="9516"/>
                  </a:lnTo>
                  <a:lnTo>
                    <a:pt x="1458" y="9572"/>
                  </a:lnTo>
                  <a:lnTo>
                    <a:pt x="1480" y="9597"/>
                  </a:lnTo>
                  <a:lnTo>
                    <a:pt x="9620" y="9597"/>
                  </a:lnTo>
                  <a:lnTo>
                    <a:pt x="9620" y="1501"/>
                  </a:lnTo>
                  <a:lnTo>
                    <a:pt x="9559" y="1446"/>
                  </a:lnTo>
                  <a:lnTo>
                    <a:pt x="9497" y="1392"/>
                  </a:lnTo>
                  <a:lnTo>
                    <a:pt x="9435" y="1339"/>
                  </a:lnTo>
                  <a:lnTo>
                    <a:pt x="9372" y="1287"/>
                  </a:lnTo>
                  <a:lnTo>
                    <a:pt x="9308" y="1236"/>
                  </a:lnTo>
                  <a:lnTo>
                    <a:pt x="9244" y="1186"/>
                  </a:lnTo>
                  <a:lnTo>
                    <a:pt x="9180" y="1137"/>
                  </a:lnTo>
                  <a:lnTo>
                    <a:pt x="9115" y="1089"/>
                  </a:lnTo>
                  <a:lnTo>
                    <a:pt x="9049" y="1043"/>
                  </a:lnTo>
                  <a:lnTo>
                    <a:pt x="8983" y="997"/>
                  </a:lnTo>
                  <a:lnTo>
                    <a:pt x="8917" y="952"/>
                  </a:lnTo>
                  <a:lnTo>
                    <a:pt x="8850" y="908"/>
                  </a:lnTo>
                  <a:lnTo>
                    <a:pt x="8782" y="865"/>
                  </a:lnTo>
                  <a:lnTo>
                    <a:pt x="8714" y="824"/>
                  </a:lnTo>
                  <a:lnTo>
                    <a:pt x="8646" y="783"/>
                  </a:lnTo>
                  <a:lnTo>
                    <a:pt x="8577" y="743"/>
                  </a:lnTo>
                  <a:lnTo>
                    <a:pt x="8508" y="705"/>
                  </a:lnTo>
                  <a:lnTo>
                    <a:pt x="8438" y="667"/>
                  </a:lnTo>
                  <a:lnTo>
                    <a:pt x="8368" y="631"/>
                  </a:lnTo>
                  <a:lnTo>
                    <a:pt x="8297" y="595"/>
                  </a:lnTo>
                  <a:lnTo>
                    <a:pt x="8226" y="561"/>
                  </a:lnTo>
                  <a:lnTo>
                    <a:pt x="8155" y="527"/>
                  </a:lnTo>
                  <a:lnTo>
                    <a:pt x="8084" y="495"/>
                  </a:lnTo>
                  <a:lnTo>
                    <a:pt x="8012" y="463"/>
                  </a:lnTo>
                  <a:lnTo>
                    <a:pt x="7939" y="433"/>
                  </a:lnTo>
                  <a:lnTo>
                    <a:pt x="7867" y="404"/>
                  </a:lnTo>
                  <a:lnTo>
                    <a:pt x="7794" y="375"/>
                  </a:lnTo>
                  <a:lnTo>
                    <a:pt x="7721" y="348"/>
                  </a:lnTo>
                  <a:lnTo>
                    <a:pt x="7647" y="322"/>
                  </a:lnTo>
                  <a:lnTo>
                    <a:pt x="7573" y="296"/>
                  </a:lnTo>
                  <a:lnTo>
                    <a:pt x="7499" y="272"/>
                  </a:lnTo>
                  <a:lnTo>
                    <a:pt x="7425" y="249"/>
                  </a:lnTo>
                  <a:lnTo>
                    <a:pt x="7350" y="227"/>
                  </a:lnTo>
                  <a:lnTo>
                    <a:pt x="7276" y="206"/>
                  </a:lnTo>
                  <a:lnTo>
                    <a:pt x="7201" y="186"/>
                  </a:lnTo>
                  <a:lnTo>
                    <a:pt x="7125" y="167"/>
                  </a:lnTo>
                  <a:lnTo>
                    <a:pt x="7050" y="149"/>
                  </a:lnTo>
                  <a:lnTo>
                    <a:pt x="6974" y="132"/>
                  </a:lnTo>
                  <a:lnTo>
                    <a:pt x="6898" y="116"/>
                  </a:lnTo>
                  <a:lnTo>
                    <a:pt x="6823" y="101"/>
                  </a:lnTo>
                  <a:lnTo>
                    <a:pt x="6746" y="87"/>
                  </a:lnTo>
                  <a:lnTo>
                    <a:pt x="6670" y="74"/>
                  </a:lnTo>
                  <a:lnTo>
                    <a:pt x="6594" y="62"/>
                  </a:lnTo>
                  <a:lnTo>
                    <a:pt x="6517" y="51"/>
                  </a:lnTo>
                  <a:lnTo>
                    <a:pt x="6441" y="41"/>
                  </a:lnTo>
                  <a:lnTo>
                    <a:pt x="6364" y="33"/>
                  </a:lnTo>
                  <a:lnTo>
                    <a:pt x="6287" y="25"/>
                  </a:lnTo>
                  <a:lnTo>
                    <a:pt x="6210" y="18"/>
                  </a:lnTo>
                  <a:lnTo>
                    <a:pt x="6133" y="13"/>
                  </a:lnTo>
                  <a:lnTo>
                    <a:pt x="6056" y="8"/>
                  </a:lnTo>
                  <a:lnTo>
                    <a:pt x="5979" y="4"/>
                  </a:lnTo>
                  <a:lnTo>
                    <a:pt x="5902" y="2"/>
                  </a:lnTo>
                  <a:lnTo>
                    <a:pt x="5825" y="0"/>
                  </a:lnTo>
                  <a:lnTo>
                    <a:pt x="57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7187" name="Picture 1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97" y="8360"/>
              <a:ext cx="9563" cy="9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AutoShape 20"/>
            <p:cNvSpPr>
              <a:spLocks/>
            </p:cNvSpPr>
            <p:nvPr/>
          </p:nvSpPr>
          <p:spPr bwMode="auto">
            <a:xfrm>
              <a:off x="23459" y="9648"/>
              <a:ext cx="8193" cy="8160"/>
            </a:xfrm>
            <a:custGeom>
              <a:avLst/>
              <a:gdLst>
                <a:gd name="T0" fmla="+- 0 26374 23460"/>
                <a:gd name="T1" fmla="*/ T0 w 8193"/>
                <a:gd name="T2" fmla="+- 0 9889 9649"/>
                <a:gd name="T3" fmla="*/ 9889 h 8160"/>
                <a:gd name="T4" fmla="+- 0 26018 23460"/>
                <a:gd name="T5" fmla="*/ T4 w 8193"/>
                <a:gd name="T6" fmla="+- 0 10029 9649"/>
                <a:gd name="T7" fmla="*/ 10029 h 8160"/>
                <a:gd name="T8" fmla="+- 0 25605 23460"/>
                <a:gd name="T9" fmla="*/ T8 w 8193"/>
                <a:gd name="T10" fmla="+- 0 10229 9649"/>
                <a:gd name="T11" fmla="*/ 10229 h 8160"/>
                <a:gd name="T12" fmla="+- 0 25150 23460"/>
                <a:gd name="T13" fmla="*/ T12 w 8193"/>
                <a:gd name="T14" fmla="+- 0 10549 9649"/>
                <a:gd name="T15" fmla="*/ 10549 h 8160"/>
                <a:gd name="T16" fmla="+- 0 24844 23460"/>
                <a:gd name="T17" fmla="*/ T16 w 8193"/>
                <a:gd name="T18" fmla="+- 0 10789 9649"/>
                <a:gd name="T19" fmla="*/ 10789 h 8160"/>
                <a:gd name="T20" fmla="+- 0 24622 23460"/>
                <a:gd name="T21" fmla="*/ T20 w 8193"/>
                <a:gd name="T22" fmla="+- 0 11029 9649"/>
                <a:gd name="T23" fmla="*/ 11029 h 8160"/>
                <a:gd name="T24" fmla="+- 0 24424 23460"/>
                <a:gd name="T25" fmla="*/ T24 w 8193"/>
                <a:gd name="T26" fmla="+- 0 11249 9649"/>
                <a:gd name="T27" fmla="*/ 11249 h 8160"/>
                <a:gd name="T28" fmla="+- 0 24245 23460"/>
                <a:gd name="T29" fmla="*/ T28 w 8193"/>
                <a:gd name="T30" fmla="+- 0 11489 9649"/>
                <a:gd name="T31" fmla="*/ 11489 h 8160"/>
                <a:gd name="T32" fmla="+- 0 24085 23460"/>
                <a:gd name="T33" fmla="*/ T32 w 8193"/>
                <a:gd name="T34" fmla="+- 0 11729 9649"/>
                <a:gd name="T35" fmla="*/ 11729 h 8160"/>
                <a:gd name="T36" fmla="+- 0 23942 23460"/>
                <a:gd name="T37" fmla="*/ T36 w 8193"/>
                <a:gd name="T38" fmla="+- 0 11989 9649"/>
                <a:gd name="T39" fmla="*/ 11989 h 8160"/>
                <a:gd name="T40" fmla="+- 0 23819 23460"/>
                <a:gd name="T41" fmla="*/ T40 w 8193"/>
                <a:gd name="T42" fmla="+- 0 12249 9649"/>
                <a:gd name="T43" fmla="*/ 12249 h 8160"/>
                <a:gd name="T44" fmla="+- 0 23713 23460"/>
                <a:gd name="T45" fmla="*/ T44 w 8193"/>
                <a:gd name="T46" fmla="+- 0 12509 9649"/>
                <a:gd name="T47" fmla="*/ 12509 h 8160"/>
                <a:gd name="T48" fmla="+- 0 23626 23460"/>
                <a:gd name="T49" fmla="*/ T48 w 8193"/>
                <a:gd name="T50" fmla="+- 0 12789 9649"/>
                <a:gd name="T51" fmla="*/ 12789 h 8160"/>
                <a:gd name="T52" fmla="+- 0 23557 23460"/>
                <a:gd name="T53" fmla="*/ T52 w 8193"/>
                <a:gd name="T54" fmla="+- 0 13049 9649"/>
                <a:gd name="T55" fmla="*/ 13049 h 8160"/>
                <a:gd name="T56" fmla="+- 0 23506 23460"/>
                <a:gd name="T57" fmla="*/ T56 w 8193"/>
                <a:gd name="T58" fmla="+- 0 13329 9649"/>
                <a:gd name="T59" fmla="*/ 13329 h 8160"/>
                <a:gd name="T60" fmla="+- 0 23474 23460"/>
                <a:gd name="T61" fmla="*/ T60 w 8193"/>
                <a:gd name="T62" fmla="+- 0 13609 9649"/>
                <a:gd name="T63" fmla="*/ 13609 h 8160"/>
                <a:gd name="T64" fmla="+- 0 23461 23460"/>
                <a:gd name="T65" fmla="*/ T64 w 8193"/>
                <a:gd name="T66" fmla="+- 0 13909 9649"/>
                <a:gd name="T67" fmla="*/ 13909 h 8160"/>
                <a:gd name="T68" fmla="+- 0 23465 23460"/>
                <a:gd name="T69" fmla="*/ T68 w 8193"/>
                <a:gd name="T70" fmla="+- 0 14189 9649"/>
                <a:gd name="T71" fmla="*/ 14189 h 8160"/>
                <a:gd name="T72" fmla="+- 0 23488 23460"/>
                <a:gd name="T73" fmla="*/ T72 w 8193"/>
                <a:gd name="T74" fmla="+- 0 14469 9649"/>
                <a:gd name="T75" fmla="*/ 14469 h 8160"/>
                <a:gd name="T76" fmla="+- 0 23529 23460"/>
                <a:gd name="T77" fmla="*/ T76 w 8193"/>
                <a:gd name="T78" fmla="+- 0 14749 9649"/>
                <a:gd name="T79" fmla="*/ 14749 h 8160"/>
                <a:gd name="T80" fmla="+- 0 23589 23460"/>
                <a:gd name="T81" fmla="*/ T80 w 8193"/>
                <a:gd name="T82" fmla="+- 0 15029 9649"/>
                <a:gd name="T83" fmla="*/ 15029 h 8160"/>
                <a:gd name="T84" fmla="+- 0 23667 23460"/>
                <a:gd name="T85" fmla="*/ T84 w 8193"/>
                <a:gd name="T86" fmla="+- 0 15289 9649"/>
                <a:gd name="T87" fmla="*/ 15289 h 8160"/>
                <a:gd name="T88" fmla="+- 0 23763 23460"/>
                <a:gd name="T89" fmla="*/ T88 w 8193"/>
                <a:gd name="T90" fmla="+- 0 15569 9649"/>
                <a:gd name="T91" fmla="*/ 15569 h 8160"/>
                <a:gd name="T92" fmla="+- 0 23878 23460"/>
                <a:gd name="T93" fmla="*/ T92 w 8193"/>
                <a:gd name="T94" fmla="+- 0 15829 9649"/>
                <a:gd name="T95" fmla="*/ 15829 h 8160"/>
                <a:gd name="T96" fmla="+- 0 24011 23460"/>
                <a:gd name="T97" fmla="*/ T96 w 8193"/>
                <a:gd name="T98" fmla="+- 0 16089 9649"/>
                <a:gd name="T99" fmla="*/ 16089 h 8160"/>
                <a:gd name="T100" fmla="+- 0 24163 23460"/>
                <a:gd name="T101" fmla="*/ T100 w 8193"/>
                <a:gd name="T102" fmla="+- 0 16329 9649"/>
                <a:gd name="T103" fmla="*/ 16329 h 8160"/>
                <a:gd name="T104" fmla="+- 0 24333 23460"/>
                <a:gd name="T105" fmla="*/ T104 w 8193"/>
                <a:gd name="T106" fmla="+- 0 16569 9649"/>
                <a:gd name="T107" fmla="*/ 16569 h 8160"/>
                <a:gd name="T108" fmla="+- 0 24521 23460"/>
                <a:gd name="T109" fmla="*/ T108 w 8193"/>
                <a:gd name="T110" fmla="+- 0 16809 9649"/>
                <a:gd name="T111" fmla="*/ 16809 h 8160"/>
                <a:gd name="T112" fmla="+- 0 24727 23460"/>
                <a:gd name="T113" fmla="*/ T112 w 8193"/>
                <a:gd name="T114" fmla="+- 0 17029 9649"/>
                <a:gd name="T115" fmla="*/ 17029 h 8160"/>
                <a:gd name="T116" fmla="+- 0 24971 23460"/>
                <a:gd name="T117" fmla="*/ T116 w 8193"/>
                <a:gd name="T118" fmla="+- 0 17249 9649"/>
                <a:gd name="T119" fmla="*/ 17249 h 8160"/>
                <a:gd name="T120" fmla="+- 0 25227 23460"/>
                <a:gd name="T121" fmla="*/ T120 w 8193"/>
                <a:gd name="T122" fmla="+- 0 17449 9649"/>
                <a:gd name="T123" fmla="*/ 17449 h 8160"/>
                <a:gd name="T124" fmla="+- 0 25818 23460"/>
                <a:gd name="T125" fmla="*/ T124 w 8193"/>
                <a:gd name="T126" fmla="+- 0 17809 9649"/>
                <a:gd name="T127" fmla="*/ 17809 h 8160"/>
                <a:gd name="T128" fmla="+- 0 30282 23460"/>
                <a:gd name="T129" fmla="*/ T128 w 8193"/>
                <a:gd name="T130" fmla="+- 0 17509 9649"/>
                <a:gd name="T131" fmla="*/ 17509 h 8160"/>
                <a:gd name="T132" fmla="+- 0 30541 23460"/>
                <a:gd name="T133" fmla="*/ T132 w 8193"/>
                <a:gd name="T134" fmla="+- 0 17309 9649"/>
                <a:gd name="T135" fmla="*/ 17309 h 8160"/>
                <a:gd name="T136" fmla="+- 0 30788 23460"/>
                <a:gd name="T137" fmla="*/ T136 w 8193"/>
                <a:gd name="T138" fmla="+- 0 17089 9649"/>
                <a:gd name="T139" fmla="*/ 17089 h 8160"/>
                <a:gd name="T140" fmla="+- 0 31019 23460"/>
                <a:gd name="T141" fmla="*/ T140 w 8193"/>
                <a:gd name="T142" fmla="+- 0 16849 9649"/>
                <a:gd name="T143" fmla="*/ 16849 h 8160"/>
                <a:gd name="T144" fmla="+- 0 31228 23460"/>
                <a:gd name="T145" fmla="*/ T144 w 8193"/>
                <a:gd name="T146" fmla="+- 0 16589 9649"/>
                <a:gd name="T147" fmla="*/ 16589 h 8160"/>
                <a:gd name="T148" fmla="+- 0 31414 23460"/>
                <a:gd name="T149" fmla="*/ T148 w 8193"/>
                <a:gd name="T150" fmla="+- 0 16329 9649"/>
                <a:gd name="T151" fmla="*/ 16329 h 8160"/>
                <a:gd name="T152" fmla="+- 0 31578 23460"/>
                <a:gd name="T153" fmla="*/ T152 w 8193"/>
                <a:gd name="T154" fmla="+- 0 16049 9649"/>
                <a:gd name="T155" fmla="*/ 16049 h 8160"/>
                <a:gd name="T156" fmla="+- 0 31616 23460"/>
                <a:gd name="T157" fmla="*/ T156 w 8193"/>
                <a:gd name="T158" fmla="+- 0 11949 9649"/>
                <a:gd name="T159" fmla="*/ 11949 h 8160"/>
                <a:gd name="T160" fmla="+- 0 31457 23460"/>
                <a:gd name="T161" fmla="*/ T160 w 8193"/>
                <a:gd name="T162" fmla="+- 0 11669 9649"/>
                <a:gd name="T163" fmla="*/ 11669 h 8160"/>
                <a:gd name="T164" fmla="+- 0 31276 23460"/>
                <a:gd name="T165" fmla="*/ T164 w 8193"/>
                <a:gd name="T166" fmla="+- 0 11409 9649"/>
                <a:gd name="T167" fmla="*/ 11409 h 8160"/>
                <a:gd name="T168" fmla="+- 0 31073 23460"/>
                <a:gd name="T169" fmla="*/ T168 w 8193"/>
                <a:gd name="T170" fmla="+- 0 11149 9649"/>
                <a:gd name="T171" fmla="*/ 11149 h 8160"/>
                <a:gd name="T172" fmla="+- 0 30731 23460"/>
                <a:gd name="T173" fmla="*/ T172 w 8193"/>
                <a:gd name="T174" fmla="+- 0 10789 9649"/>
                <a:gd name="T175" fmla="*/ 10789 h 8160"/>
                <a:gd name="T176" fmla="+- 0 30426 23460"/>
                <a:gd name="T177" fmla="*/ T176 w 8193"/>
                <a:gd name="T178" fmla="+- 0 10549 9649"/>
                <a:gd name="T179" fmla="*/ 10549 h 8160"/>
                <a:gd name="T180" fmla="+- 0 29970 23460"/>
                <a:gd name="T181" fmla="*/ T180 w 8193"/>
                <a:gd name="T182" fmla="+- 0 10229 9649"/>
                <a:gd name="T183" fmla="*/ 10229 h 8160"/>
                <a:gd name="T184" fmla="+- 0 29557 23460"/>
                <a:gd name="T185" fmla="*/ T184 w 8193"/>
                <a:gd name="T186" fmla="+- 0 10029 9649"/>
                <a:gd name="T187" fmla="*/ 10029 h 8160"/>
                <a:gd name="T188" fmla="+- 0 29201 23460"/>
                <a:gd name="T189" fmla="*/ T188 w 8193"/>
                <a:gd name="T190" fmla="+- 0 9889 9649"/>
                <a:gd name="T191" fmla="*/ 9889 h 8160"/>
                <a:gd name="T192" fmla="+- 0 27110 23460"/>
                <a:gd name="T193" fmla="*/ T192 w 8193"/>
                <a:gd name="T194" fmla="+- 0 9689 9649"/>
                <a:gd name="T195" fmla="*/ 9689 h 8160"/>
                <a:gd name="T196" fmla="+- 0 28315 23460"/>
                <a:gd name="T197" fmla="*/ T196 w 8193"/>
                <a:gd name="T198" fmla="+- 0 9669 9649"/>
                <a:gd name="T199" fmla="*/ 9669 h 8160"/>
                <a:gd name="T200" fmla="+- 0 28315 23460"/>
                <a:gd name="T201" fmla="*/ T200 w 8193"/>
                <a:gd name="T202" fmla="+- 0 9669 9649"/>
                <a:gd name="T203" fmla="*/ 9669 h 8160"/>
                <a:gd name="T204" fmla="+- 0 28165 23460"/>
                <a:gd name="T205" fmla="*/ T204 w 8193"/>
                <a:gd name="T206" fmla="+- 0 9669 9649"/>
                <a:gd name="T207" fmla="*/ 9669 h 816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</a:cxnLst>
              <a:rect l="0" t="0" r="r" b="b"/>
              <a:pathLst>
                <a:path w="8193" h="8160">
                  <a:moveTo>
                    <a:pt x="5228" y="80"/>
                  </a:moveTo>
                  <a:lnTo>
                    <a:pt x="3427" y="80"/>
                  </a:lnTo>
                  <a:lnTo>
                    <a:pt x="2986" y="200"/>
                  </a:lnTo>
                  <a:lnTo>
                    <a:pt x="2914" y="240"/>
                  </a:lnTo>
                  <a:lnTo>
                    <a:pt x="2770" y="280"/>
                  </a:lnTo>
                  <a:lnTo>
                    <a:pt x="2699" y="320"/>
                  </a:lnTo>
                  <a:lnTo>
                    <a:pt x="2628" y="340"/>
                  </a:lnTo>
                  <a:lnTo>
                    <a:pt x="2558" y="380"/>
                  </a:lnTo>
                  <a:lnTo>
                    <a:pt x="2488" y="400"/>
                  </a:lnTo>
                  <a:lnTo>
                    <a:pt x="2349" y="480"/>
                  </a:lnTo>
                  <a:lnTo>
                    <a:pt x="2281" y="500"/>
                  </a:lnTo>
                  <a:lnTo>
                    <a:pt x="2145" y="580"/>
                  </a:lnTo>
                  <a:lnTo>
                    <a:pt x="1946" y="700"/>
                  </a:lnTo>
                  <a:lnTo>
                    <a:pt x="1881" y="760"/>
                  </a:lnTo>
                  <a:lnTo>
                    <a:pt x="1753" y="840"/>
                  </a:lnTo>
                  <a:lnTo>
                    <a:pt x="1690" y="900"/>
                  </a:lnTo>
                  <a:lnTo>
                    <a:pt x="1565" y="980"/>
                  </a:lnTo>
                  <a:lnTo>
                    <a:pt x="1504" y="1040"/>
                  </a:lnTo>
                  <a:lnTo>
                    <a:pt x="1444" y="1100"/>
                  </a:lnTo>
                  <a:lnTo>
                    <a:pt x="1384" y="1140"/>
                  </a:lnTo>
                  <a:lnTo>
                    <a:pt x="1325" y="1200"/>
                  </a:lnTo>
                  <a:lnTo>
                    <a:pt x="1267" y="1260"/>
                  </a:lnTo>
                  <a:lnTo>
                    <a:pt x="1214" y="1320"/>
                  </a:lnTo>
                  <a:lnTo>
                    <a:pt x="1162" y="1380"/>
                  </a:lnTo>
                  <a:lnTo>
                    <a:pt x="1111" y="1420"/>
                  </a:lnTo>
                  <a:lnTo>
                    <a:pt x="1061" y="1480"/>
                  </a:lnTo>
                  <a:lnTo>
                    <a:pt x="1012" y="1540"/>
                  </a:lnTo>
                  <a:lnTo>
                    <a:pt x="964" y="1600"/>
                  </a:lnTo>
                  <a:lnTo>
                    <a:pt x="918" y="1660"/>
                  </a:lnTo>
                  <a:lnTo>
                    <a:pt x="873" y="1720"/>
                  </a:lnTo>
                  <a:lnTo>
                    <a:pt x="828" y="1780"/>
                  </a:lnTo>
                  <a:lnTo>
                    <a:pt x="785" y="1840"/>
                  </a:lnTo>
                  <a:lnTo>
                    <a:pt x="744" y="1900"/>
                  </a:lnTo>
                  <a:lnTo>
                    <a:pt x="703" y="1960"/>
                  </a:lnTo>
                  <a:lnTo>
                    <a:pt x="663" y="2020"/>
                  </a:lnTo>
                  <a:lnTo>
                    <a:pt x="625" y="2080"/>
                  </a:lnTo>
                  <a:lnTo>
                    <a:pt x="588" y="2140"/>
                  </a:lnTo>
                  <a:lnTo>
                    <a:pt x="551" y="2200"/>
                  </a:lnTo>
                  <a:lnTo>
                    <a:pt x="516" y="2260"/>
                  </a:lnTo>
                  <a:lnTo>
                    <a:pt x="482" y="2340"/>
                  </a:lnTo>
                  <a:lnTo>
                    <a:pt x="450" y="2400"/>
                  </a:lnTo>
                  <a:lnTo>
                    <a:pt x="418" y="2460"/>
                  </a:lnTo>
                  <a:lnTo>
                    <a:pt x="388" y="2520"/>
                  </a:lnTo>
                  <a:lnTo>
                    <a:pt x="359" y="2600"/>
                  </a:lnTo>
                  <a:lnTo>
                    <a:pt x="330" y="2660"/>
                  </a:lnTo>
                  <a:lnTo>
                    <a:pt x="303" y="2720"/>
                  </a:lnTo>
                  <a:lnTo>
                    <a:pt x="278" y="2800"/>
                  </a:lnTo>
                  <a:lnTo>
                    <a:pt x="253" y="2860"/>
                  </a:lnTo>
                  <a:lnTo>
                    <a:pt x="229" y="2920"/>
                  </a:lnTo>
                  <a:lnTo>
                    <a:pt x="207" y="3000"/>
                  </a:lnTo>
                  <a:lnTo>
                    <a:pt x="186" y="3060"/>
                  </a:lnTo>
                  <a:lnTo>
                    <a:pt x="166" y="3140"/>
                  </a:lnTo>
                  <a:lnTo>
                    <a:pt x="147" y="3200"/>
                  </a:lnTo>
                  <a:lnTo>
                    <a:pt x="129" y="3260"/>
                  </a:lnTo>
                  <a:lnTo>
                    <a:pt x="112" y="3340"/>
                  </a:lnTo>
                  <a:lnTo>
                    <a:pt x="97" y="3400"/>
                  </a:lnTo>
                  <a:lnTo>
                    <a:pt x="83" y="3480"/>
                  </a:lnTo>
                  <a:lnTo>
                    <a:pt x="69" y="3540"/>
                  </a:lnTo>
                  <a:lnTo>
                    <a:pt x="57" y="3620"/>
                  </a:lnTo>
                  <a:lnTo>
                    <a:pt x="46" y="3680"/>
                  </a:lnTo>
                  <a:lnTo>
                    <a:pt x="37" y="3760"/>
                  </a:lnTo>
                  <a:lnTo>
                    <a:pt x="28" y="3820"/>
                  </a:lnTo>
                  <a:lnTo>
                    <a:pt x="21" y="3900"/>
                  </a:lnTo>
                  <a:lnTo>
                    <a:pt x="14" y="3960"/>
                  </a:lnTo>
                  <a:lnTo>
                    <a:pt x="9" y="4040"/>
                  </a:lnTo>
                  <a:lnTo>
                    <a:pt x="5" y="4100"/>
                  </a:lnTo>
                  <a:lnTo>
                    <a:pt x="2" y="4180"/>
                  </a:lnTo>
                  <a:lnTo>
                    <a:pt x="1" y="4260"/>
                  </a:lnTo>
                  <a:lnTo>
                    <a:pt x="0" y="4320"/>
                  </a:lnTo>
                  <a:lnTo>
                    <a:pt x="1" y="4400"/>
                  </a:lnTo>
                  <a:lnTo>
                    <a:pt x="2" y="4460"/>
                  </a:lnTo>
                  <a:lnTo>
                    <a:pt x="5" y="4540"/>
                  </a:lnTo>
                  <a:lnTo>
                    <a:pt x="9" y="4600"/>
                  </a:lnTo>
                  <a:lnTo>
                    <a:pt x="14" y="4680"/>
                  </a:lnTo>
                  <a:lnTo>
                    <a:pt x="21" y="4740"/>
                  </a:lnTo>
                  <a:lnTo>
                    <a:pt x="28" y="4820"/>
                  </a:lnTo>
                  <a:lnTo>
                    <a:pt x="37" y="4880"/>
                  </a:lnTo>
                  <a:lnTo>
                    <a:pt x="46" y="4960"/>
                  </a:lnTo>
                  <a:lnTo>
                    <a:pt x="57" y="5020"/>
                  </a:lnTo>
                  <a:lnTo>
                    <a:pt x="69" y="5100"/>
                  </a:lnTo>
                  <a:lnTo>
                    <a:pt x="83" y="5160"/>
                  </a:lnTo>
                  <a:lnTo>
                    <a:pt x="97" y="5240"/>
                  </a:lnTo>
                  <a:lnTo>
                    <a:pt x="112" y="5300"/>
                  </a:lnTo>
                  <a:lnTo>
                    <a:pt x="129" y="5380"/>
                  </a:lnTo>
                  <a:lnTo>
                    <a:pt x="147" y="5440"/>
                  </a:lnTo>
                  <a:lnTo>
                    <a:pt x="166" y="5520"/>
                  </a:lnTo>
                  <a:lnTo>
                    <a:pt x="186" y="5580"/>
                  </a:lnTo>
                  <a:lnTo>
                    <a:pt x="207" y="5640"/>
                  </a:lnTo>
                  <a:lnTo>
                    <a:pt x="229" y="5720"/>
                  </a:lnTo>
                  <a:lnTo>
                    <a:pt x="253" y="5780"/>
                  </a:lnTo>
                  <a:lnTo>
                    <a:pt x="278" y="5840"/>
                  </a:lnTo>
                  <a:lnTo>
                    <a:pt x="303" y="5920"/>
                  </a:lnTo>
                  <a:lnTo>
                    <a:pt x="330" y="5980"/>
                  </a:lnTo>
                  <a:lnTo>
                    <a:pt x="359" y="6040"/>
                  </a:lnTo>
                  <a:lnTo>
                    <a:pt x="388" y="6120"/>
                  </a:lnTo>
                  <a:lnTo>
                    <a:pt x="418" y="6180"/>
                  </a:lnTo>
                  <a:lnTo>
                    <a:pt x="450" y="6240"/>
                  </a:lnTo>
                  <a:lnTo>
                    <a:pt x="482" y="6300"/>
                  </a:lnTo>
                  <a:lnTo>
                    <a:pt x="516" y="6380"/>
                  </a:lnTo>
                  <a:lnTo>
                    <a:pt x="551" y="6440"/>
                  </a:lnTo>
                  <a:lnTo>
                    <a:pt x="588" y="6500"/>
                  </a:lnTo>
                  <a:lnTo>
                    <a:pt x="625" y="6560"/>
                  </a:lnTo>
                  <a:lnTo>
                    <a:pt x="663" y="6620"/>
                  </a:lnTo>
                  <a:lnTo>
                    <a:pt x="703" y="6680"/>
                  </a:lnTo>
                  <a:lnTo>
                    <a:pt x="744" y="6740"/>
                  </a:lnTo>
                  <a:lnTo>
                    <a:pt x="785" y="6800"/>
                  </a:lnTo>
                  <a:lnTo>
                    <a:pt x="828" y="6860"/>
                  </a:lnTo>
                  <a:lnTo>
                    <a:pt x="873" y="6920"/>
                  </a:lnTo>
                  <a:lnTo>
                    <a:pt x="918" y="6980"/>
                  </a:lnTo>
                  <a:lnTo>
                    <a:pt x="964" y="7040"/>
                  </a:lnTo>
                  <a:lnTo>
                    <a:pt x="1012" y="7100"/>
                  </a:lnTo>
                  <a:lnTo>
                    <a:pt x="1061" y="7160"/>
                  </a:lnTo>
                  <a:lnTo>
                    <a:pt x="1111" y="7220"/>
                  </a:lnTo>
                  <a:lnTo>
                    <a:pt x="1162" y="7280"/>
                  </a:lnTo>
                  <a:lnTo>
                    <a:pt x="1214" y="7320"/>
                  </a:lnTo>
                  <a:lnTo>
                    <a:pt x="1267" y="7380"/>
                  </a:lnTo>
                  <a:lnTo>
                    <a:pt x="1327" y="7440"/>
                  </a:lnTo>
                  <a:lnTo>
                    <a:pt x="1387" y="7500"/>
                  </a:lnTo>
                  <a:lnTo>
                    <a:pt x="1449" y="7560"/>
                  </a:lnTo>
                  <a:lnTo>
                    <a:pt x="1511" y="7600"/>
                  </a:lnTo>
                  <a:lnTo>
                    <a:pt x="1574" y="7660"/>
                  </a:lnTo>
                  <a:lnTo>
                    <a:pt x="1637" y="7700"/>
                  </a:lnTo>
                  <a:lnTo>
                    <a:pt x="1702" y="7760"/>
                  </a:lnTo>
                  <a:lnTo>
                    <a:pt x="1767" y="7800"/>
                  </a:lnTo>
                  <a:lnTo>
                    <a:pt x="1833" y="7860"/>
                  </a:lnTo>
                  <a:lnTo>
                    <a:pt x="2034" y="7980"/>
                  </a:lnTo>
                  <a:lnTo>
                    <a:pt x="2311" y="8140"/>
                  </a:lnTo>
                  <a:lnTo>
                    <a:pt x="2358" y="8160"/>
                  </a:lnTo>
                  <a:lnTo>
                    <a:pt x="6297" y="8160"/>
                  </a:lnTo>
                  <a:lnTo>
                    <a:pt x="6344" y="8140"/>
                  </a:lnTo>
                  <a:lnTo>
                    <a:pt x="6621" y="7980"/>
                  </a:lnTo>
                  <a:lnTo>
                    <a:pt x="6822" y="7860"/>
                  </a:lnTo>
                  <a:lnTo>
                    <a:pt x="6888" y="7800"/>
                  </a:lnTo>
                  <a:lnTo>
                    <a:pt x="6953" y="7760"/>
                  </a:lnTo>
                  <a:lnTo>
                    <a:pt x="7018" y="7700"/>
                  </a:lnTo>
                  <a:lnTo>
                    <a:pt x="7081" y="7660"/>
                  </a:lnTo>
                  <a:lnTo>
                    <a:pt x="7144" y="7600"/>
                  </a:lnTo>
                  <a:lnTo>
                    <a:pt x="7206" y="7560"/>
                  </a:lnTo>
                  <a:lnTo>
                    <a:pt x="7268" y="7500"/>
                  </a:lnTo>
                  <a:lnTo>
                    <a:pt x="7328" y="7440"/>
                  </a:lnTo>
                  <a:lnTo>
                    <a:pt x="7388" y="7380"/>
                  </a:lnTo>
                  <a:lnTo>
                    <a:pt x="7446" y="7320"/>
                  </a:lnTo>
                  <a:lnTo>
                    <a:pt x="7503" y="7260"/>
                  </a:lnTo>
                  <a:lnTo>
                    <a:pt x="7559" y="7200"/>
                  </a:lnTo>
                  <a:lnTo>
                    <a:pt x="7613" y="7140"/>
                  </a:lnTo>
                  <a:lnTo>
                    <a:pt x="7666" y="7080"/>
                  </a:lnTo>
                  <a:lnTo>
                    <a:pt x="7717" y="7020"/>
                  </a:lnTo>
                  <a:lnTo>
                    <a:pt x="7768" y="6940"/>
                  </a:lnTo>
                  <a:lnTo>
                    <a:pt x="7816" y="6880"/>
                  </a:lnTo>
                  <a:lnTo>
                    <a:pt x="7863" y="6820"/>
                  </a:lnTo>
                  <a:lnTo>
                    <a:pt x="7909" y="6740"/>
                  </a:lnTo>
                  <a:lnTo>
                    <a:pt x="7954" y="6680"/>
                  </a:lnTo>
                  <a:lnTo>
                    <a:pt x="7997" y="6620"/>
                  </a:lnTo>
                  <a:lnTo>
                    <a:pt x="8039" y="6540"/>
                  </a:lnTo>
                  <a:lnTo>
                    <a:pt x="8079" y="6480"/>
                  </a:lnTo>
                  <a:lnTo>
                    <a:pt x="8118" y="6400"/>
                  </a:lnTo>
                  <a:lnTo>
                    <a:pt x="8156" y="6340"/>
                  </a:lnTo>
                  <a:lnTo>
                    <a:pt x="8192" y="6260"/>
                  </a:lnTo>
                  <a:lnTo>
                    <a:pt x="8192" y="2380"/>
                  </a:lnTo>
                  <a:lnTo>
                    <a:pt x="8156" y="2300"/>
                  </a:lnTo>
                  <a:lnTo>
                    <a:pt x="8118" y="2240"/>
                  </a:lnTo>
                  <a:lnTo>
                    <a:pt x="8079" y="2160"/>
                  </a:lnTo>
                  <a:lnTo>
                    <a:pt x="8039" y="2100"/>
                  </a:lnTo>
                  <a:lnTo>
                    <a:pt x="7997" y="2020"/>
                  </a:lnTo>
                  <a:lnTo>
                    <a:pt x="7954" y="1960"/>
                  </a:lnTo>
                  <a:lnTo>
                    <a:pt x="7909" y="1900"/>
                  </a:lnTo>
                  <a:lnTo>
                    <a:pt x="7863" y="1820"/>
                  </a:lnTo>
                  <a:lnTo>
                    <a:pt x="7816" y="1760"/>
                  </a:lnTo>
                  <a:lnTo>
                    <a:pt x="7768" y="1700"/>
                  </a:lnTo>
                  <a:lnTo>
                    <a:pt x="7717" y="1640"/>
                  </a:lnTo>
                  <a:lnTo>
                    <a:pt x="7666" y="1560"/>
                  </a:lnTo>
                  <a:lnTo>
                    <a:pt x="7613" y="1500"/>
                  </a:lnTo>
                  <a:lnTo>
                    <a:pt x="7559" y="1440"/>
                  </a:lnTo>
                  <a:lnTo>
                    <a:pt x="7503" y="1380"/>
                  </a:lnTo>
                  <a:lnTo>
                    <a:pt x="7446" y="1320"/>
                  </a:lnTo>
                  <a:lnTo>
                    <a:pt x="7271" y="1140"/>
                  </a:lnTo>
                  <a:lnTo>
                    <a:pt x="7211" y="1100"/>
                  </a:lnTo>
                  <a:lnTo>
                    <a:pt x="7151" y="1040"/>
                  </a:lnTo>
                  <a:lnTo>
                    <a:pt x="7090" y="980"/>
                  </a:lnTo>
                  <a:lnTo>
                    <a:pt x="6966" y="900"/>
                  </a:lnTo>
                  <a:lnTo>
                    <a:pt x="6902" y="840"/>
                  </a:lnTo>
                  <a:lnTo>
                    <a:pt x="6774" y="760"/>
                  </a:lnTo>
                  <a:lnTo>
                    <a:pt x="6709" y="700"/>
                  </a:lnTo>
                  <a:lnTo>
                    <a:pt x="6510" y="580"/>
                  </a:lnTo>
                  <a:lnTo>
                    <a:pt x="6374" y="500"/>
                  </a:lnTo>
                  <a:lnTo>
                    <a:pt x="6306" y="480"/>
                  </a:lnTo>
                  <a:lnTo>
                    <a:pt x="6167" y="400"/>
                  </a:lnTo>
                  <a:lnTo>
                    <a:pt x="6097" y="380"/>
                  </a:lnTo>
                  <a:lnTo>
                    <a:pt x="6027" y="340"/>
                  </a:lnTo>
                  <a:lnTo>
                    <a:pt x="5956" y="320"/>
                  </a:lnTo>
                  <a:lnTo>
                    <a:pt x="5885" y="280"/>
                  </a:lnTo>
                  <a:lnTo>
                    <a:pt x="5741" y="240"/>
                  </a:lnTo>
                  <a:lnTo>
                    <a:pt x="5669" y="200"/>
                  </a:lnTo>
                  <a:lnTo>
                    <a:pt x="5228" y="80"/>
                  </a:lnTo>
                  <a:close/>
                  <a:moveTo>
                    <a:pt x="5005" y="40"/>
                  </a:moveTo>
                  <a:lnTo>
                    <a:pt x="3650" y="40"/>
                  </a:lnTo>
                  <a:lnTo>
                    <a:pt x="3501" y="80"/>
                  </a:lnTo>
                  <a:lnTo>
                    <a:pt x="5154" y="80"/>
                  </a:lnTo>
                  <a:lnTo>
                    <a:pt x="5005" y="40"/>
                  </a:lnTo>
                  <a:close/>
                  <a:moveTo>
                    <a:pt x="4855" y="20"/>
                  </a:moveTo>
                  <a:lnTo>
                    <a:pt x="3800" y="20"/>
                  </a:lnTo>
                  <a:lnTo>
                    <a:pt x="3725" y="40"/>
                  </a:lnTo>
                  <a:lnTo>
                    <a:pt x="4930" y="40"/>
                  </a:lnTo>
                  <a:lnTo>
                    <a:pt x="4855" y="20"/>
                  </a:lnTo>
                  <a:close/>
                  <a:moveTo>
                    <a:pt x="4629" y="0"/>
                  </a:moveTo>
                  <a:lnTo>
                    <a:pt x="4026" y="0"/>
                  </a:lnTo>
                  <a:lnTo>
                    <a:pt x="3950" y="20"/>
                  </a:lnTo>
                  <a:lnTo>
                    <a:pt x="4705" y="20"/>
                  </a:lnTo>
                  <a:lnTo>
                    <a:pt x="46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7189" name="Picture 2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0" y="0"/>
              <a:ext cx="6580" cy="12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0" name="Picture 2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66" y="0"/>
              <a:ext cx="5594" cy="11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Freeform 23"/>
            <p:cNvSpPr>
              <a:spLocks/>
            </p:cNvSpPr>
            <p:nvPr/>
          </p:nvSpPr>
          <p:spPr bwMode="auto">
            <a:xfrm>
              <a:off x="27072" y="572"/>
              <a:ext cx="4588" cy="9228"/>
            </a:xfrm>
            <a:custGeom>
              <a:avLst/>
              <a:gdLst>
                <a:gd name="T0" fmla="+- 0 31378 27072"/>
                <a:gd name="T1" fmla="*/ T0 w 4588"/>
                <a:gd name="T2" fmla="+- 0 582 572"/>
                <a:gd name="T3" fmla="*/ 582 h 9228"/>
                <a:gd name="T4" fmla="+- 0 31072 27072"/>
                <a:gd name="T5" fmla="*/ T4 w 4588"/>
                <a:gd name="T6" fmla="+- 0 613 572"/>
                <a:gd name="T7" fmla="*/ 613 h 9228"/>
                <a:gd name="T8" fmla="+- 0 30767 27072"/>
                <a:gd name="T9" fmla="*/ T8 w 4588"/>
                <a:gd name="T10" fmla="+- 0 664 572"/>
                <a:gd name="T11" fmla="*/ 664 h 9228"/>
                <a:gd name="T12" fmla="+- 0 30466 27072"/>
                <a:gd name="T13" fmla="*/ T12 w 4588"/>
                <a:gd name="T14" fmla="+- 0 735 572"/>
                <a:gd name="T15" fmla="*/ 735 h 9228"/>
                <a:gd name="T16" fmla="+- 0 30169 27072"/>
                <a:gd name="T17" fmla="*/ T16 w 4588"/>
                <a:gd name="T18" fmla="+- 0 827 572"/>
                <a:gd name="T19" fmla="*/ 827 h 9228"/>
                <a:gd name="T20" fmla="+- 0 29878 27072"/>
                <a:gd name="T21" fmla="*/ T20 w 4588"/>
                <a:gd name="T22" fmla="+- 0 940 572"/>
                <a:gd name="T23" fmla="*/ 940 h 9228"/>
                <a:gd name="T24" fmla="+- 0 29593 27072"/>
                <a:gd name="T25" fmla="*/ T24 w 4588"/>
                <a:gd name="T26" fmla="+- 0 1073 572"/>
                <a:gd name="T27" fmla="*/ 1073 h 9228"/>
                <a:gd name="T28" fmla="+- 0 29316 27072"/>
                <a:gd name="T29" fmla="*/ T28 w 4588"/>
                <a:gd name="T30" fmla="+- 0 1226 572"/>
                <a:gd name="T31" fmla="*/ 1226 h 9228"/>
                <a:gd name="T32" fmla="+- 0 29048 27072"/>
                <a:gd name="T33" fmla="*/ T32 w 4588"/>
                <a:gd name="T34" fmla="+- 0 1400 572"/>
                <a:gd name="T35" fmla="*/ 1400 h 9228"/>
                <a:gd name="T36" fmla="+- 0 28790 27072"/>
                <a:gd name="T37" fmla="*/ T36 w 4588"/>
                <a:gd name="T38" fmla="+- 0 1594 572"/>
                <a:gd name="T39" fmla="*/ 1594 h 9228"/>
                <a:gd name="T40" fmla="+- 0 28543 27072"/>
                <a:gd name="T41" fmla="*/ T40 w 4588"/>
                <a:gd name="T42" fmla="+- 0 1808 572"/>
                <a:gd name="T43" fmla="*/ 1808 h 9228"/>
                <a:gd name="T44" fmla="+- 0 28317 27072"/>
                <a:gd name="T45" fmla="*/ T44 w 4588"/>
                <a:gd name="T46" fmla="+- 0 2033 572"/>
                <a:gd name="T47" fmla="*/ 2033 h 9228"/>
                <a:gd name="T48" fmla="+- 0 28119 27072"/>
                <a:gd name="T49" fmla="*/ T48 w 4588"/>
                <a:gd name="T50" fmla="+- 0 2259 572"/>
                <a:gd name="T51" fmla="*/ 2259 h 9228"/>
                <a:gd name="T52" fmla="+- 0 27937 27072"/>
                <a:gd name="T53" fmla="*/ T52 w 4588"/>
                <a:gd name="T54" fmla="+- 0 2495 572"/>
                <a:gd name="T55" fmla="*/ 2495 h 9228"/>
                <a:gd name="T56" fmla="+- 0 27773 27072"/>
                <a:gd name="T57" fmla="*/ T56 w 4588"/>
                <a:gd name="T58" fmla="+- 0 2740 572"/>
                <a:gd name="T59" fmla="*/ 2740 h 9228"/>
                <a:gd name="T60" fmla="+- 0 27626 27072"/>
                <a:gd name="T61" fmla="*/ T60 w 4588"/>
                <a:gd name="T62" fmla="+- 0 2992 572"/>
                <a:gd name="T63" fmla="*/ 2992 h 9228"/>
                <a:gd name="T64" fmla="+- 0 27496 27072"/>
                <a:gd name="T65" fmla="*/ T64 w 4588"/>
                <a:gd name="T66" fmla="+- 0 3251 572"/>
                <a:gd name="T67" fmla="*/ 3251 h 9228"/>
                <a:gd name="T68" fmla="+- 0 27383 27072"/>
                <a:gd name="T69" fmla="*/ T68 w 4588"/>
                <a:gd name="T70" fmla="+- 0 3516 572"/>
                <a:gd name="T71" fmla="*/ 3516 h 9228"/>
                <a:gd name="T72" fmla="+- 0 27288 27072"/>
                <a:gd name="T73" fmla="*/ T72 w 4588"/>
                <a:gd name="T74" fmla="+- 0 3787 572"/>
                <a:gd name="T75" fmla="*/ 3787 h 9228"/>
                <a:gd name="T76" fmla="+- 0 27210 27072"/>
                <a:gd name="T77" fmla="*/ T76 w 4588"/>
                <a:gd name="T78" fmla="+- 0 4061 572"/>
                <a:gd name="T79" fmla="*/ 4061 h 9228"/>
                <a:gd name="T80" fmla="+- 0 27150 27072"/>
                <a:gd name="T81" fmla="*/ T80 w 4588"/>
                <a:gd name="T82" fmla="+- 0 4340 572"/>
                <a:gd name="T83" fmla="*/ 4340 h 9228"/>
                <a:gd name="T84" fmla="+- 0 27107 27072"/>
                <a:gd name="T85" fmla="*/ T84 w 4588"/>
                <a:gd name="T86" fmla="+- 0 4620 572"/>
                <a:gd name="T87" fmla="*/ 4620 h 9228"/>
                <a:gd name="T88" fmla="+- 0 27081 27072"/>
                <a:gd name="T89" fmla="*/ T88 w 4588"/>
                <a:gd name="T90" fmla="+- 0 4903 572"/>
                <a:gd name="T91" fmla="*/ 4903 h 9228"/>
                <a:gd name="T92" fmla="+- 0 27072 27072"/>
                <a:gd name="T93" fmla="*/ T92 w 4588"/>
                <a:gd name="T94" fmla="+- 0 5186 572"/>
                <a:gd name="T95" fmla="*/ 5186 h 9228"/>
                <a:gd name="T96" fmla="+- 0 27081 27072"/>
                <a:gd name="T97" fmla="*/ T96 w 4588"/>
                <a:gd name="T98" fmla="+- 0 5469 572"/>
                <a:gd name="T99" fmla="*/ 5469 h 9228"/>
                <a:gd name="T100" fmla="+- 0 27107 27072"/>
                <a:gd name="T101" fmla="*/ T100 w 4588"/>
                <a:gd name="T102" fmla="+- 0 5752 572"/>
                <a:gd name="T103" fmla="*/ 5752 h 9228"/>
                <a:gd name="T104" fmla="+- 0 27150 27072"/>
                <a:gd name="T105" fmla="*/ T104 w 4588"/>
                <a:gd name="T106" fmla="+- 0 6032 572"/>
                <a:gd name="T107" fmla="*/ 6032 h 9228"/>
                <a:gd name="T108" fmla="+- 0 27210 27072"/>
                <a:gd name="T109" fmla="*/ T108 w 4588"/>
                <a:gd name="T110" fmla="+- 0 6310 572"/>
                <a:gd name="T111" fmla="*/ 6310 h 9228"/>
                <a:gd name="T112" fmla="+- 0 27288 27072"/>
                <a:gd name="T113" fmla="*/ T112 w 4588"/>
                <a:gd name="T114" fmla="+- 0 6585 572"/>
                <a:gd name="T115" fmla="*/ 6585 h 9228"/>
                <a:gd name="T116" fmla="+- 0 27383 27072"/>
                <a:gd name="T117" fmla="*/ T116 w 4588"/>
                <a:gd name="T118" fmla="+- 0 6855 572"/>
                <a:gd name="T119" fmla="*/ 6855 h 9228"/>
                <a:gd name="T120" fmla="+- 0 27496 27072"/>
                <a:gd name="T121" fmla="*/ T120 w 4588"/>
                <a:gd name="T122" fmla="+- 0 7121 572"/>
                <a:gd name="T123" fmla="*/ 7121 h 9228"/>
                <a:gd name="T124" fmla="+- 0 27626 27072"/>
                <a:gd name="T125" fmla="*/ T124 w 4588"/>
                <a:gd name="T126" fmla="+- 0 7380 572"/>
                <a:gd name="T127" fmla="*/ 7380 h 9228"/>
                <a:gd name="T128" fmla="+- 0 27773 27072"/>
                <a:gd name="T129" fmla="*/ T128 w 4588"/>
                <a:gd name="T130" fmla="+- 0 7632 572"/>
                <a:gd name="T131" fmla="*/ 7632 h 9228"/>
                <a:gd name="T132" fmla="+- 0 27937 27072"/>
                <a:gd name="T133" fmla="*/ T132 w 4588"/>
                <a:gd name="T134" fmla="+- 0 7877 572"/>
                <a:gd name="T135" fmla="*/ 7877 h 9228"/>
                <a:gd name="T136" fmla="+- 0 28119 27072"/>
                <a:gd name="T137" fmla="*/ T136 w 4588"/>
                <a:gd name="T138" fmla="+- 0 8113 572"/>
                <a:gd name="T139" fmla="*/ 8113 h 9228"/>
                <a:gd name="T140" fmla="+- 0 28317 27072"/>
                <a:gd name="T141" fmla="*/ T140 w 4588"/>
                <a:gd name="T142" fmla="+- 0 8339 572"/>
                <a:gd name="T143" fmla="*/ 8339 h 9228"/>
                <a:gd name="T144" fmla="+- 0 28543 27072"/>
                <a:gd name="T145" fmla="*/ T144 w 4588"/>
                <a:gd name="T146" fmla="+- 0 8564 572"/>
                <a:gd name="T147" fmla="*/ 8564 h 9228"/>
                <a:gd name="T148" fmla="+- 0 28790 27072"/>
                <a:gd name="T149" fmla="*/ T148 w 4588"/>
                <a:gd name="T150" fmla="+- 0 8778 572"/>
                <a:gd name="T151" fmla="*/ 8778 h 9228"/>
                <a:gd name="T152" fmla="+- 0 29048 27072"/>
                <a:gd name="T153" fmla="*/ T152 w 4588"/>
                <a:gd name="T154" fmla="+- 0 8972 572"/>
                <a:gd name="T155" fmla="*/ 8972 h 9228"/>
                <a:gd name="T156" fmla="+- 0 29316 27072"/>
                <a:gd name="T157" fmla="*/ T156 w 4588"/>
                <a:gd name="T158" fmla="+- 0 9146 572"/>
                <a:gd name="T159" fmla="*/ 9146 h 9228"/>
                <a:gd name="T160" fmla="+- 0 29593 27072"/>
                <a:gd name="T161" fmla="*/ T160 w 4588"/>
                <a:gd name="T162" fmla="+- 0 9299 572"/>
                <a:gd name="T163" fmla="*/ 9299 h 9228"/>
                <a:gd name="T164" fmla="+- 0 29878 27072"/>
                <a:gd name="T165" fmla="*/ T164 w 4588"/>
                <a:gd name="T166" fmla="+- 0 9432 572"/>
                <a:gd name="T167" fmla="*/ 9432 h 9228"/>
                <a:gd name="T168" fmla="+- 0 30169 27072"/>
                <a:gd name="T169" fmla="*/ T168 w 4588"/>
                <a:gd name="T170" fmla="+- 0 9544 572"/>
                <a:gd name="T171" fmla="*/ 9544 h 9228"/>
                <a:gd name="T172" fmla="+- 0 30466 27072"/>
                <a:gd name="T173" fmla="*/ T172 w 4588"/>
                <a:gd name="T174" fmla="+- 0 9636 572"/>
                <a:gd name="T175" fmla="*/ 9636 h 9228"/>
                <a:gd name="T176" fmla="+- 0 30767 27072"/>
                <a:gd name="T177" fmla="*/ T176 w 4588"/>
                <a:gd name="T178" fmla="+- 0 9708 572"/>
                <a:gd name="T179" fmla="*/ 9708 h 9228"/>
                <a:gd name="T180" fmla="+- 0 31072 27072"/>
                <a:gd name="T181" fmla="*/ T180 w 4588"/>
                <a:gd name="T182" fmla="+- 0 9759 572"/>
                <a:gd name="T183" fmla="*/ 9759 h 9228"/>
                <a:gd name="T184" fmla="+- 0 31378 27072"/>
                <a:gd name="T185" fmla="*/ T184 w 4588"/>
                <a:gd name="T186" fmla="+- 0 9790 572"/>
                <a:gd name="T187" fmla="*/ 9790 h 9228"/>
                <a:gd name="T188" fmla="+- 0 31660 27072"/>
                <a:gd name="T189" fmla="*/ T188 w 4588"/>
                <a:gd name="T190" fmla="+- 0 9800 572"/>
                <a:gd name="T191" fmla="*/ 9800 h 922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</a:cxnLst>
              <a:rect l="0" t="0" r="r" b="b"/>
              <a:pathLst>
                <a:path w="4588" h="9228">
                  <a:moveTo>
                    <a:pt x="4588" y="0"/>
                  </a:moveTo>
                  <a:lnTo>
                    <a:pt x="4460" y="3"/>
                  </a:lnTo>
                  <a:lnTo>
                    <a:pt x="4383" y="6"/>
                  </a:lnTo>
                  <a:lnTo>
                    <a:pt x="4306" y="10"/>
                  </a:lnTo>
                  <a:lnTo>
                    <a:pt x="4230" y="16"/>
                  </a:lnTo>
                  <a:lnTo>
                    <a:pt x="4153" y="23"/>
                  </a:lnTo>
                  <a:lnTo>
                    <a:pt x="4076" y="31"/>
                  </a:lnTo>
                  <a:lnTo>
                    <a:pt x="4000" y="41"/>
                  </a:lnTo>
                  <a:lnTo>
                    <a:pt x="3923" y="52"/>
                  </a:lnTo>
                  <a:lnTo>
                    <a:pt x="3847" y="64"/>
                  </a:lnTo>
                  <a:lnTo>
                    <a:pt x="3771" y="77"/>
                  </a:lnTo>
                  <a:lnTo>
                    <a:pt x="3695" y="92"/>
                  </a:lnTo>
                  <a:lnTo>
                    <a:pt x="3619" y="108"/>
                  </a:lnTo>
                  <a:lnTo>
                    <a:pt x="3544" y="125"/>
                  </a:lnTo>
                  <a:lnTo>
                    <a:pt x="3469" y="144"/>
                  </a:lnTo>
                  <a:lnTo>
                    <a:pt x="3394" y="163"/>
                  </a:lnTo>
                  <a:lnTo>
                    <a:pt x="3319" y="185"/>
                  </a:lnTo>
                  <a:lnTo>
                    <a:pt x="3245" y="207"/>
                  </a:lnTo>
                  <a:lnTo>
                    <a:pt x="3171" y="231"/>
                  </a:lnTo>
                  <a:lnTo>
                    <a:pt x="3097" y="255"/>
                  </a:lnTo>
                  <a:lnTo>
                    <a:pt x="3024" y="282"/>
                  </a:lnTo>
                  <a:lnTo>
                    <a:pt x="2951" y="309"/>
                  </a:lnTo>
                  <a:lnTo>
                    <a:pt x="2878" y="338"/>
                  </a:lnTo>
                  <a:lnTo>
                    <a:pt x="2806" y="368"/>
                  </a:lnTo>
                  <a:lnTo>
                    <a:pt x="2734" y="399"/>
                  </a:lnTo>
                  <a:lnTo>
                    <a:pt x="2662" y="432"/>
                  </a:lnTo>
                  <a:lnTo>
                    <a:pt x="2591" y="466"/>
                  </a:lnTo>
                  <a:lnTo>
                    <a:pt x="2521" y="501"/>
                  </a:lnTo>
                  <a:lnTo>
                    <a:pt x="2451" y="537"/>
                  </a:lnTo>
                  <a:lnTo>
                    <a:pt x="2381" y="575"/>
                  </a:lnTo>
                  <a:lnTo>
                    <a:pt x="2312" y="614"/>
                  </a:lnTo>
                  <a:lnTo>
                    <a:pt x="2244" y="654"/>
                  </a:lnTo>
                  <a:lnTo>
                    <a:pt x="2176" y="695"/>
                  </a:lnTo>
                  <a:lnTo>
                    <a:pt x="2109" y="738"/>
                  </a:lnTo>
                  <a:lnTo>
                    <a:pt x="2042" y="782"/>
                  </a:lnTo>
                  <a:lnTo>
                    <a:pt x="1976" y="828"/>
                  </a:lnTo>
                  <a:lnTo>
                    <a:pt x="1910" y="874"/>
                  </a:lnTo>
                  <a:lnTo>
                    <a:pt x="1845" y="922"/>
                  </a:lnTo>
                  <a:lnTo>
                    <a:pt x="1781" y="971"/>
                  </a:lnTo>
                  <a:lnTo>
                    <a:pt x="1718" y="1022"/>
                  </a:lnTo>
                  <a:lnTo>
                    <a:pt x="1655" y="1073"/>
                  </a:lnTo>
                  <a:lnTo>
                    <a:pt x="1593" y="1126"/>
                  </a:lnTo>
                  <a:lnTo>
                    <a:pt x="1531" y="1181"/>
                  </a:lnTo>
                  <a:lnTo>
                    <a:pt x="1471" y="1236"/>
                  </a:lnTo>
                  <a:lnTo>
                    <a:pt x="1411" y="1293"/>
                  </a:lnTo>
                  <a:lnTo>
                    <a:pt x="1351" y="1351"/>
                  </a:lnTo>
                  <a:lnTo>
                    <a:pt x="1298" y="1406"/>
                  </a:lnTo>
                  <a:lnTo>
                    <a:pt x="1245" y="1461"/>
                  </a:lnTo>
                  <a:lnTo>
                    <a:pt x="1194" y="1516"/>
                  </a:lnTo>
                  <a:lnTo>
                    <a:pt x="1144" y="1573"/>
                  </a:lnTo>
                  <a:lnTo>
                    <a:pt x="1095" y="1630"/>
                  </a:lnTo>
                  <a:lnTo>
                    <a:pt x="1047" y="1687"/>
                  </a:lnTo>
                  <a:lnTo>
                    <a:pt x="1000" y="1745"/>
                  </a:lnTo>
                  <a:lnTo>
                    <a:pt x="954" y="1804"/>
                  </a:lnTo>
                  <a:lnTo>
                    <a:pt x="909" y="1863"/>
                  </a:lnTo>
                  <a:lnTo>
                    <a:pt x="865" y="1923"/>
                  </a:lnTo>
                  <a:lnTo>
                    <a:pt x="822" y="1984"/>
                  </a:lnTo>
                  <a:lnTo>
                    <a:pt x="781" y="2044"/>
                  </a:lnTo>
                  <a:lnTo>
                    <a:pt x="740" y="2106"/>
                  </a:lnTo>
                  <a:lnTo>
                    <a:pt x="701" y="2168"/>
                  </a:lnTo>
                  <a:lnTo>
                    <a:pt x="662" y="2230"/>
                  </a:lnTo>
                  <a:lnTo>
                    <a:pt x="625" y="2293"/>
                  </a:lnTo>
                  <a:lnTo>
                    <a:pt x="589" y="2356"/>
                  </a:lnTo>
                  <a:lnTo>
                    <a:pt x="554" y="2420"/>
                  </a:lnTo>
                  <a:lnTo>
                    <a:pt x="520" y="2484"/>
                  </a:lnTo>
                  <a:lnTo>
                    <a:pt x="487" y="2549"/>
                  </a:lnTo>
                  <a:lnTo>
                    <a:pt x="455" y="2614"/>
                  </a:lnTo>
                  <a:lnTo>
                    <a:pt x="424" y="2679"/>
                  </a:lnTo>
                  <a:lnTo>
                    <a:pt x="394" y="2745"/>
                  </a:lnTo>
                  <a:lnTo>
                    <a:pt x="365" y="2811"/>
                  </a:lnTo>
                  <a:lnTo>
                    <a:pt x="338" y="2878"/>
                  </a:lnTo>
                  <a:lnTo>
                    <a:pt x="311" y="2944"/>
                  </a:lnTo>
                  <a:lnTo>
                    <a:pt x="286" y="3012"/>
                  </a:lnTo>
                  <a:lnTo>
                    <a:pt x="262" y="3079"/>
                  </a:lnTo>
                  <a:lnTo>
                    <a:pt x="238" y="3147"/>
                  </a:lnTo>
                  <a:lnTo>
                    <a:pt x="216" y="3215"/>
                  </a:lnTo>
                  <a:lnTo>
                    <a:pt x="195" y="3283"/>
                  </a:lnTo>
                  <a:lnTo>
                    <a:pt x="175" y="3352"/>
                  </a:lnTo>
                  <a:lnTo>
                    <a:pt x="156" y="3420"/>
                  </a:lnTo>
                  <a:lnTo>
                    <a:pt x="138" y="3489"/>
                  </a:lnTo>
                  <a:lnTo>
                    <a:pt x="122" y="3559"/>
                  </a:lnTo>
                  <a:lnTo>
                    <a:pt x="106" y="3628"/>
                  </a:lnTo>
                  <a:lnTo>
                    <a:pt x="91" y="3698"/>
                  </a:lnTo>
                  <a:lnTo>
                    <a:pt x="78" y="3768"/>
                  </a:lnTo>
                  <a:lnTo>
                    <a:pt x="65" y="3838"/>
                  </a:lnTo>
                  <a:lnTo>
                    <a:pt x="54" y="3908"/>
                  </a:lnTo>
                  <a:lnTo>
                    <a:pt x="44" y="3978"/>
                  </a:lnTo>
                  <a:lnTo>
                    <a:pt x="35" y="4048"/>
                  </a:lnTo>
                  <a:lnTo>
                    <a:pt x="27" y="4119"/>
                  </a:lnTo>
                  <a:lnTo>
                    <a:pt x="20" y="4189"/>
                  </a:lnTo>
                  <a:lnTo>
                    <a:pt x="14" y="4260"/>
                  </a:lnTo>
                  <a:lnTo>
                    <a:pt x="9" y="4331"/>
                  </a:lnTo>
                  <a:lnTo>
                    <a:pt x="5" y="4401"/>
                  </a:lnTo>
                  <a:lnTo>
                    <a:pt x="2" y="4472"/>
                  </a:lnTo>
                  <a:lnTo>
                    <a:pt x="1" y="4543"/>
                  </a:lnTo>
                  <a:lnTo>
                    <a:pt x="0" y="4614"/>
                  </a:lnTo>
                  <a:lnTo>
                    <a:pt x="1" y="4685"/>
                  </a:lnTo>
                  <a:lnTo>
                    <a:pt x="2" y="4756"/>
                  </a:lnTo>
                  <a:lnTo>
                    <a:pt x="5" y="4826"/>
                  </a:lnTo>
                  <a:lnTo>
                    <a:pt x="9" y="4897"/>
                  </a:lnTo>
                  <a:lnTo>
                    <a:pt x="14" y="4968"/>
                  </a:lnTo>
                  <a:lnTo>
                    <a:pt x="20" y="5039"/>
                  </a:lnTo>
                  <a:lnTo>
                    <a:pt x="27" y="5109"/>
                  </a:lnTo>
                  <a:lnTo>
                    <a:pt x="35" y="5180"/>
                  </a:lnTo>
                  <a:lnTo>
                    <a:pt x="44" y="5250"/>
                  </a:lnTo>
                  <a:lnTo>
                    <a:pt x="54" y="5320"/>
                  </a:lnTo>
                  <a:lnTo>
                    <a:pt x="65" y="5390"/>
                  </a:lnTo>
                  <a:lnTo>
                    <a:pt x="78" y="5460"/>
                  </a:lnTo>
                  <a:lnTo>
                    <a:pt x="91" y="5530"/>
                  </a:lnTo>
                  <a:lnTo>
                    <a:pt x="106" y="5600"/>
                  </a:lnTo>
                  <a:lnTo>
                    <a:pt x="122" y="5669"/>
                  </a:lnTo>
                  <a:lnTo>
                    <a:pt x="138" y="5738"/>
                  </a:lnTo>
                  <a:lnTo>
                    <a:pt x="156" y="5807"/>
                  </a:lnTo>
                  <a:lnTo>
                    <a:pt x="175" y="5876"/>
                  </a:lnTo>
                  <a:lnTo>
                    <a:pt x="195" y="5945"/>
                  </a:lnTo>
                  <a:lnTo>
                    <a:pt x="216" y="6013"/>
                  </a:lnTo>
                  <a:lnTo>
                    <a:pt x="238" y="6081"/>
                  </a:lnTo>
                  <a:lnTo>
                    <a:pt x="262" y="6149"/>
                  </a:lnTo>
                  <a:lnTo>
                    <a:pt x="286" y="6216"/>
                  </a:lnTo>
                  <a:lnTo>
                    <a:pt x="311" y="6283"/>
                  </a:lnTo>
                  <a:lnTo>
                    <a:pt x="338" y="6350"/>
                  </a:lnTo>
                  <a:lnTo>
                    <a:pt x="365" y="6417"/>
                  </a:lnTo>
                  <a:lnTo>
                    <a:pt x="394" y="6483"/>
                  </a:lnTo>
                  <a:lnTo>
                    <a:pt x="424" y="6549"/>
                  </a:lnTo>
                  <a:lnTo>
                    <a:pt x="455" y="6614"/>
                  </a:lnTo>
                  <a:lnTo>
                    <a:pt x="487" y="6679"/>
                  </a:lnTo>
                  <a:lnTo>
                    <a:pt x="520" y="6744"/>
                  </a:lnTo>
                  <a:lnTo>
                    <a:pt x="554" y="6808"/>
                  </a:lnTo>
                  <a:lnTo>
                    <a:pt x="589" y="6872"/>
                  </a:lnTo>
                  <a:lnTo>
                    <a:pt x="625" y="6935"/>
                  </a:lnTo>
                  <a:lnTo>
                    <a:pt x="662" y="6998"/>
                  </a:lnTo>
                  <a:lnTo>
                    <a:pt x="701" y="7060"/>
                  </a:lnTo>
                  <a:lnTo>
                    <a:pt x="740" y="7122"/>
                  </a:lnTo>
                  <a:lnTo>
                    <a:pt x="781" y="7183"/>
                  </a:lnTo>
                  <a:lnTo>
                    <a:pt x="822" y="7244"/>
                  </a:lnTo>
                  <a:lnTo>
                    <a:pt x="865" y="7305"/>
                  </a:lnTo>
                  <a:lnTo>
                    <a:pt x="909" y="7365"/>
                  </a:lnTo>
                  <a:lnTo>
                    <a:pt x="954" y="7424"/>
                  </a:lnTo>
                  <a:lnTo>
                    <a:pt x="1000" y="7483"/>
                  </a:lnTo>
                  <a:lnTo>
                    <a:pt x="1047" y="7541"/>
                  </a:lnTo>
                  <a:lnTo>
                    <a:pt x="1095" y="7598"/>
                  </a:lnTo>
                  <a:lnTo>
                    <a:pt x="1144" y="7655"/>
                  </a:lnTo>
                  <a:lnTo>
                    <a:pt x="1194" y="7712"/>
                  </a:lnTo>
                  <a:lnTo>
                    <a:pt x="1245" y="7767"/>
                  </a:lnTo>
                  <a:lnTo>
                    <a:pt x="1298" y="7822"/>
                  </a:lnTo>
                  <a:lnTo>
                    <a:pt x="1351" y="7877"/>
                  </a:lnTo>
                  <a:lnTo>
                    <a:pt x="1411" y="7935"/>
                  </a:lnTo>
                  <a:lnTo>
                    <a:pt x="1471" y="7992"/>
                  </a:lnTo>
                  <a:lnTo>
                    <a:pt x="1531" y="8047"/>
                  </a:lnTo>
                  <a:lnTo>
                    <a:pt x="1593" y="8101"/>
                  </a:lnTo>
                  <a:lnTo>
                    <a:pt x="1655" y="8154"/>
                  </a:lnTo>
                  <a:lnTo>
                    <a:pt x="1718" y="8206"/>
                  </a:lnTo>
                  <a:lnTo>
                    <a:pt x="1781" y="8257"/>
                  </a:lnTo>
                  <a:lnTo>
                    <a:pt x="1845" y="8306"/>
                  </a:lnTo>
                  <a:lnTo>
                    <a:pt x="1910" y="8354"/>
                  </a:lnTo>
                  <a:lnTo>
                    <a:pt x="1976" y="8400"/>
                  </a:lnTo>
                  <a:lnTo>
                    <a:pt x="2042" y="8446"/>
                  </a:lnTo>
                  <a:lnTo>
                    <a:pt x="2109" y="8490"/>
                  </a:lnTo>
                  <a:lnTo>
                    <a:pt x="2176" y="8532"/>
                  </a:lnTo>
                  <a:lnTo>
                    <a:pt x="2244" y="8574"/>
                  </a:lnTo>
                  <a:lnTo>
                    <a:pt x="2312" y="8614"/>
                  </a:lnTo>
                  <a:lnTo>
                    <a:pt x="2381" y="8653"/>
                  </a:lnTo>
                  <a:lnTo>
                    <a:pt x="2451" y="8691"/>
                  </a:lnTo>
                  <a:lnTo>
                    <a:pt x="2521" y="8727"/>
                  </a:lnTo>
                  <a:lnTo>
                    <a:pt x="2591" y="8762"/>
                  </a:lnTo>
                  <a:lnTo>
                    <a:pt x="2662" y="8796"/>
                  </a:lnTo>
                  <a:lnTo>
                    <a:pt x="2734" y="8829"/>
                  </a:lnTo>
                  <a:lnTo>
                    <a:pt x="2806" y="8860"/>
                  </a:lnTo>
                  <a:lnTo>
                    <a:pt x="2878" y="8890"/>
                  </a:lnTo>
                  <a:lnTo>
                    <a:pt x="2951" y="8919"/>
                  </a:lnTo>
                  <a:lnTo>
                    <a:pt x="3024" y="8946"/>
                  </a:lnTo>
                  <a:lnTo>
                    <a:pt x="3097" y="8972"/>
                  </a:lnTo>
                  <a:lnTo>
                    <a:pt x="3171" y="8997"/>
                  </a:lnTo>
                  <a:lnTo>
                    <a:pt x="3245" y="9021"/>
                  </a:lnTo>
                  <a:lnTo>
                    <a:pt x="3319" y="9043"/>
                  </a:lnTo>
                  <a:lnTo>
                    <a:pt x="3394" y="9064"/>
                  </a:lnTo>
                  <a:lnTo>
                    <a:pt x="3469" y="9084"/>
                  </a:lnTo>
                  <a:lnTo>
                    <a:pt x="3544" y="9103"/>
                  </a:lnTo>
                  <a:lnTo>
                    <a:pt x="3619" y="9120"/>
                  </a:lnTo>
                  <a:lnTo>
                    <a:pt x="3695" y="9136"/>
                  </a:lnTo>
                  <a:lnTo>
                    <a:pt x="3771" y="9151"/>
                  </a:lnTo>
                  <a:lnTo>
                    <a:pt x="3847" y="9164"/>
                  </a:lnTo>
                  <a:lnTo>
                    <a:pt x="3923" y="9176"/>
                  </a:lnTo>
                  <a:lnTo>
                    <a:pt x="4000" y="9187"/>
                  </a:lnTo>
                  <a:lnTo>
                    <a:pt x="4076" y="9197"/>
                  </a:lnTo>
                  <a:lnTo>
                    <a:pt x="4153" y="9205"/>
                  </a:lnTo>
                  <a:lnTo>
                    <a:pt x="4230" y="9212"/>
                  </a:lnTo>
                  <a:lnTo>
                    <a:pt x="4306" y="9218"/>
                  </a:lnTo>
                  <a:lnTo>
                    <a:pt x="4383" y="9222"/>
                  </a:lnTo>
                  <a:lnTo>
                    <a:pt x="4460" y="9225"/>
                  </a:lnTo>
                  <a:lnTo>
                    <a:pt x="4537" y="9227"/>
                  </a:lnTo>
                  <a:lnTo>
                    <a:pt x="4588" y="9228"/>
                  </a:lnTo>
                  <a:lnTo>
                    <a:pt x="45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7192" name="Picture 2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42" y="988"/>
              <a:ext cx="4618" cy="9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3" name="Picture 2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48" y="1549"/>
              <a:ext cx="3612" cy="7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4" name="Picture 26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32" y="10249"/>
              <a:ext cx="8028" cy="7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5" name="Picture 27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38" y="10829"/>
              <a:ext cx="6300" cy="6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AutoShape 28"/>
            <p:cNvSpPr>
              <a:spLocks/>
            </p:cNvSpPr>
            <p:nvPr/>
          </p:nvSpPr>
          <p:spPr bwMode="auto">
            <a:xfrm>
              <a:off x="22969" y="222"/>
              <a:ext cx="8292" cy="17169"/>
            </a:xfrm>
            <a:custGeom>
              <a:avLst/>
              <a:gdLst>
                <a:gd name="T0" fmla="+- 0 23094 22969"/>
                <a:gd name="T1" fmla="*/ T0 w 8292"/>
                <a:gd name="T2" fmla="+- 0 14519 223"/>
                <a:gd name="T3" fmla="*/ 14519 h 17169"/>
                <a:gd name="T4" fmla="+- 0 28243 22969"/>
                <a:gd name="T5" fmla="*/ T4 w 8292"/>
                <a:gd name="T6" fmla="+- 0 624 223"/>
                <a:gd name="T7" fmla="*/ 624 h 17169"/>
                <a:gd name="T8" fmla="+- 0 28115 22969"/>
                <a:gd name="T9" fmla="*/ T8 w 8292"/>
                <a:gd name="T10" fmla="+- 0 843 223"/>
                <a:gd name="T11" fmla="*/ 843 h 17169"/>
                <a:gd name="T12" fmla="+- 0 28021 22969"/>
                <a:gd name="T13" fmla="*/ T12 w 8292"/>
                <a:gd name="T14" fmla="+- 0 839 223"/>
                <a:gd name="T15" fmla="*/ 839 h 17169"/>
                <a:gd name="T16" fmla="+- 0 28039 22969"/>
                <a:gd name="T17" fmla="*/ T16 w 8292"/>
                <a:gd name="T18" fmla="+- 0 769 223"/>
                <a:gd name="T19" fmla="*/ 769 h 17169"/>
                <a:gd name="T20" fmla="+- 0 28030 22969"/>
                <a:gd name="T21" fmla="*/ T20 w 8292"/>
                <a:gd name="T22" fmla="+- 0 441 223"/>
                <a:gd name="T23" fmla="*/ 441 h 17169"/>
                <a:gd name="T24" fmla="+- 0 28210 22969"/>
                <a:gd name="T25" fmla="*/ T24 w 8292"/>
                <a:gd name="T26" fmla="+- 0 466 223"/>
                <a:gd name="T27" fmla="*/ 466 h 17169"/>
                <a:gd name="T28" fmla="+- 0 28019 22969"/>
                <a:gd name="T29" fmla="*/ T28 w 8292"/>
                <a:gd name="T30" fmla="+- 0 607 223"/>
                <a:gd name="T31" fmla="*/ 607 h 17169"/>
                <a:gd name="T32" fmla="+- 0 27861 22969"/>
                <a:gd name="T33" fmla="*/ T32 w 8292"/>
                <a:gd name="T34" fmla="+- 0 990 223"/>
                <a:gd name="T35" fmla="*/ 990 h 17169"/>
                <a:gd name="T36" fmla="+- 0 27861 22969"/>
                <a:gd name="T37" fmla="*/ T36 w 8292"/>
                <a:gd name="T38" fmla="+- 0 641 223"/>
                <a:gd name="T39" fmla="*/ 641 h 17169"/>
                <a:gd name="T40" fmla="+- 0 28017 22969"/>
                <a:gd name="T41" fmla="*/ T40 w 8292"/>
                <a:gd name="T42" fmla="+- 0 565 223"/>
                <a:gd name="T43" fmla="*/ 565 h 17169"/>
                <a:gd name="T44" fmla="+- 0 27899 22969"/>
                <a:gd name="T45" fmla="*/ T44 w 8292"/>
                <a:gd name="T46" fmla="+- 0 275 223"/>
                <a:gd name="T47" fmla="*/ 275 h 17169"/>
                <a:gd name="T48" fmla="+- 0 28108 22969"/>
                <a:gd name="T49" fmla="*/ T48 w 8292"/>
                <a:gd name="T50" fmla="+- 0 370 223"/>
                <a:gd name="T51" fmla="*/ 370 h 17169"/>
                <a:gd name="T52" fmla="+- 0 27827 22969"/>
                <a:gd name="T53" fmla="*/ T52 w 8292"/>
                <a:gd name="T54" fmla="+- 0 431 223"/>
                <a:gd name="T55" fmla="*/ 431 h 17169"/>
                <a:gd name="T56" fmla="+- 0 27744 22969"/>
                <a:gd name="T57" fmla="*/ T56 w 8292"/>
                <a:gd name="T58" fmla="+- 0 978 223"/>
                <a:gd name="T59" fmla="*/ 978 h 17169"/>
                <a:gd name="T60" fmla="+- 0 27701 22969"/>
                <a:gd name="T61" fmla="*/ T60 w 8292"/>
                <a:gd name="T62" fmla="+- 0 918 223"/>
                <a:gd name="T63" fmla="*/ 918 h 17169"/>
                <a:gd name="T64" fmla="+- 0 27827 22969"/>
                <a:gd name="T65" fmla="*/ T64 w 8292"/>
                <a:gd name="T66" fmla="+- 0 783 223"/>
                <a:gd name="T67" fmla="*/ 783 h 17169"/>
                <a:gd name="T68" fmla="+- 0 27669 22969"/>
                <a:gd name="T69" fmla="*/ T68 w 8292"/>
                <a:gd name="T70" fmla="+- 0 607 223"/>
                <a:gd name="T71" fmla="*/ 607 h 17169"/>
                <a:gd name="T72" fmla="+- 0 27758 22969"/>
                <a:gd name="T73" fmla="*/ T72 w 8292"/>
                <a:gd name="T74" fmla="+- 0 427 223"/>
                <a:gd name="T75" fmla="*/ 427 h 17169"/>
                <a:gd name="T76" fmla="+- 0 27744 22969"/>
                <a:gd name="T77" fmla="*/ T76 w 8292"/>
                <a:gd name="T78" fmla="+- 0 237 223"/>
                <a:gd name="T79" fmla="*/ 237 h 17169"/>
                <a:gd name="T80" fmla="+- 0 27573 22969"/>
                <a:gd name="T81" fmla="*/ T80 w 8292"/>
                <a:gd name="T82" fmla="+- 0 843 223"/>
                <a:gd name="T83" fmla="*/ 843 h 17169"/>
                <a:gd name="T84" fmla="+- 0 27658 22969"/>
                <a:gd name="T85" fmla="*/ T84 w 8292"/>
                <a:gd name="T86" fmla="+- 0 441 223"/>
                <a:gd name="T87" fmla="*/ 441 h 17169"/>
                <a:gd name="T88" fmla="+- 0 27595 22969"/>
                <a:gd name="T89" fmla="*/ T88 w 8292"/>
                <a:gd name="T90" fmla="+- 0 417 223"/>
                <a:gd name="T91" fmla="*/ 417 h 17169"/>
                <a:gd name="T92" fmla="+- 0 27698 22969"/>
                <a:gd name="T93" fmla="*/ T92 w 8292"/>
                <a:gd name="T94" fmla="+- 0 287 223"/>
                <a:gd name="T95" fmla="*/ 287 h 17169"/>
                <a:gd name="T96" fmla="+- 0 27451 22969"/>
                <a:gd name="T97" fmla="*/ T96 w 8292"/>
                <a:gd name="T98" fmla="+- 0 696 223"/>
                <a:gd name="T99" fmla="*/ 696 h 17169"/>
                <a:gd name="T100" fmla="+- 0 28005 22969"/>
                <a:gd name="T101" fmla="*/ T100 w 8292"/>
                <a:gd name="T102" fmla="+- 0 990 223"/>
                <a:gd name="T103" fmla="*/ 990 h 17169"/>
                <a:gd name="T104" fmla="+- 0 28595 22969"/>
                <a:gd name="T105" fmla="*/ T104 w 8292"/>
                <a:gd name="T106" fmla="+- 0 8426 223"/>
                <a:gd name="T107" fmla="*/ 8426 h 17169"/>
                <a:gd name="T108" fmla="+- 0 28235 22969"/>
                <a:gd name="T109" fmla="*/ T108 w 8292"/>
                <a:gd name="T110" fmla="+- 0 8198 223"/>
                <a:gd name="T111" fmla="*/ 8198 h 17169"/>
                <a:gd name="T112" fmla="+- 0 28604 22969"/>
                <a:gd name="T113" fmla="*/ T112 w 8292"/>
                <a:gd name="T114" fmla="+- 0 8066 223"/>
                <a:gd name="T115" fmla="*/ 8066 h 17169"/>
                <a:gd name="T116" fmla="+- 0 30862 22969"/>
                <a:gd name="T117" fmla="*/ T116 w 8292"/>
                <a:gd name="T118" fmla="+- 0 17121 223"/>
                <a:gd name="T119" fmla="*/ 17121 h 17169"/>
                <a:gd name="T120" fmla="+- 0 31000 22969"/>
                <a:gd name="T121" fmla="*/ T120 w 8292"/>
                <a:gd name="T122" fmla="+- 0 16915 223"/>
                <a:gd name="T123" fmla="*/ 16915 h 17169"/>
                <a:gd name="T124" fmla="+- 0 30691 22969"/>
                <a:gd name="T125" fmla="*/ T124 w 8292"/>
                <a:gd name="T126" fmla="+- 0 17045 223"/>
                <a:gd name="T127" fmla="*/ 17045 h 17169"/>
                <a:gd name="T128" fmla="+- 0 31255 22969"/>
                <a:gd name="T129" fmla="*/ T128 w 8292"/>
                <a:gd name="T130" fmla="+- 0 17071 223"/>
                <a:gd name="T131" fmla="*/ 17071 h 17169"/>
                <a:gd name="T132" fmla="+- 0 31155 22969"/>
                <a:gd name="T133" fmla="*/ T132 w 8292"/>
                <a:gd name="T134" fmla="+- 0 17219 223"/>
                <a:gd name="T135" fmla="*/ 17219 h 17169"/>
                <a:gd name="T136" fmla="+- 0 31007 22969"/>
                <a:gd name="T137" fmla="*/ T136 w 8292"/>
                <a:gd name="T138" fmla="+- 0 17219 223"/>
                <a:gd name="T139" fmla="*/ 17219 h 17169"/>
                <a:gd name="T140" fmla="+- 0 30772 22969"/>
                <a:gd name="T141" fmla="*/ T140 w 8292"/>
                <a:gd name="T142" fmla="+- 0 17341 223"/>
                <a:gd name="T143" fmla="*/ 17341 h 17169"/>
                <a:gd name="T144" fmla="+- 0 30683 22969"/>
                <a:gd name="T145" fmla="*/ T144 w 8292"/>
                <a:gd name="T146" fmla="+- 0 17211 223"/>
                <a:gd name="T147" fmla="*/ 17211 h 17169"/>
                <a:gd name="T148" fmla="+- 0 30505 22969"/>
                <a:gd name="T149" fmla="*/ T148 w 8292"/>
                <a:gd name="T150" fmla="+- 0 17119 223"/>
                <a:gd name="T151" fmla="*/ 17119 h 17169"/>
                <a:gd name="T152" fmla="+- 0 30573 22969"/>
                <a:gd name="T153" fmla="*/ T152 w 8292"/>
                <a:gd name="T154" fmla="+- 0 16973 223"/>
                <a:gd name="T155" fmla="*/ 16973 h 17169"/>
                <a:gd name="T156" fmla="+- 0 30503 22969"/>
                <a:gd name="T157" fmla="*/ T156 w 8292"/>
                <a:gd name="T158" fmla="+- 0 16833 223"/>
                <a:gd name="T159" fmla="*/ 16833 h 17169"/>
                <a:gd name="T160" fmla="+- 0 30623 22969"/>
                <a:gd name="T161" fmla="*/ T160 w 8292"/>
                <a:gd name="T162" fmla="+- 0 16719 223"/>
                <a:gd name="T163" fmla="*/ 16719 h 17169"/>
                <a:gd name="T164" fmla="+- 0 30765 22969"/>
                <a:gd name="T165" fmla="*/ T164 w 8292"/>
                <a:gd name="T166" fmla="+- 0 16651 223"/>
                <a:gd name="T167" fmla="*/ 16651 h 17169"/>
                <a:gd name="T168" fmla="+- 0 30946 22969"/>
                <a:gd name="T169" fmla="*/ T168 w 8292"/>
                <a:gd name="T170" fmla="+- 0 16609 223"/>
                <a:gd name="T171" fmla="*/ 16609 h 17169"/>
                <a:gd name="T172" fmla="+- 0 31080 22969"/>
                <a:gd name="T173" fmla="*/ T172 w 8292"/>
                <a:gd name="T174" fmla="+- 0 16729 223"/>
                <a:gd name="T175" fmla="*/ 16729 h 17169"/>
                <a:gd name="T176" fmla="+- 0 31221 22969"/>
                <a:gd name="T177" fmla="*/ T176 w 8292"/>
                <a:gd name="T178" fmla="+- 0 16829 223"/>
                <a:gd name="T179" fmla="*/ 16829 h 17169"/>
                <a:gd name="T180" fmla="+- 0 31165 22969"/>
                <a:gd name="T181" fmla="*/ T180 w 8292"/>
                <a:gd name="T182" fmla="+- 0 17021 223"/>
                <a:gd name="T183" fmla="*/ 17021 h 17169"/>
                <a:gd name="T184" fmla="+- 0 31187 22969"/>
                <a:gd name="T185" fmla="*/ T184 w 8292"/>
                <a:gd name="T186" fmla="+- 0 16973 223"/>
                <a:gd name="T187" fmla="*/ 16973 h 17169"/>
                <a:gd name="T188" fmla="+- 0 31207 22969"/>
                <a:gd name="T189" fmla="*/ T188 w 8292"/>
                <a:gd name="T190" fmla="+- 0 16729 223"/>
                <a:gd name="T191" fmla="*/ 16729 h 17169"/>
                <a:gd name="T192" fmla="+- 0 31084 22969"/>
                <a:gd name="T193" fmla="*/ T192 w 8292"/>
                <a:gd name="T194" fmla="+- 0 16689 223"/>
                <a:gd name="T195" fmla="*/ 16689 h 17169"/>
                <a:gd name="T196" fmla="+- 0 30975 22969"/>
                <a:gd name="T197" fmla="*/ T196 w 8292"/>
                <a:gd name="T198" fmla="+- 0 16589 223"/>
                <a:gd name="T199" fmla="*/ 16589 h 17169"/>
                <a:gd name="T200" fmla="+- 0 30730 22969"/>
                <a:gd name="T201" fmla="*/ T200 w 8292"/>
                <a:gd name="T202" fmla="+- 0 16647 223"/>
                <a:gd name="T203" fmla="*/ 16647 h 17169"/>
                <a:gd name="T204" fmla="+- 0 30620 22969"/>
                <a:gd name="T205" fmla="*/ T204 w 8292"/>
                <a:gd name="T206" fmla="+- 0 16681 223"/>
                <a:gd name="T207" fmla="*/ 16681 h 17169"/>
                <a:gd name="T208" fmla="+- 0 30468 22969"/>
                <a:gd name="T209" fmla="*/ T208 w 8292"/>
                <a:gd name="T210" fmla="+- 0 16841 223"/>
                <a:gd name="T211" fmla="*/ 16841 h 17169"/>
                <a:gd name="T212" fmla="+- 0 30536 22969"/>
                <a:gd name="T213" fmla="*/ T212 w 8292"/>
                <a:gd name="T214" fmla="+- 0 16987 223"/>
                <a:gd name="T215" fmla="*/ 16987 h 17169"/>
                <a:gd name="T216" fmla="+- 0 30480 22969"/>
                <a:gd name="T217" fmla="*/ T216 w 8292"/>
                <a:gd name="T218" fmla="+- 0 17149 223"/>
                <a:gd name="T219" fmla="*/ 17149 h 17169"/>
                <a:gd name="T220" fmla="+- 0 30673 22969"/>
                <a:gd name="T221" fmla="*/ T220 w 8292"/>
                <a:gd name="T222" fmla="+- 0 17245 223"/>
                <a:gd name="T223" fmla="*/ 17245 h 17169"/>
                <a:gd name="T224" fmla="+- 0 30824 22969"/>
                <a:gd name="T225" fmla="*/ T224 w 8292"/>
                <a:gd name="T226" fmla="+- 0 17391 223"/>
                <a:gd name="T227" fmla="*/ 17391 h 17169"/>
                <a:gd name="T228" fmla="+- 0 31034 22969"/>
                <a:gd name="T229" fmla="*/ T228 w 8292"/>
                <a:gd name="T230" fmla="+- 0 17243 223"/>
                <a:gd name="T231" fmla="*/ 17243 h 17169"/>
                <a:gd name="T232" fmla="+- 0 31184 22969"/>
                <a:gd name="T233" fmla="*/ T232 w 8292"/>
                <a:gd name="T234" fmla="+- 0 17241 223"/>
                <a:gd name="T235" fmla="*/ 17241 h 1716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</a:cxnLst>
              <a:rect l="0" t="0" r="r" b="b"/>
              <a:pathLst>
                <a:path w="8292" h="17169">
                  <a:moveTo>
                    <a:pt x="841" y="14532"/>
                  </a:moveTo>
                  <a:lnTo>
                    <a:pt x="767" y="14502"/>
                  </a:lnTo>
                  <a:lnTo>
                    <a:pt x="767" y="14539"/>
                  </a:lnTo>
                  <a:lnTo>
                    <a:pt x="523" y="14694"/>
                  </a:lnTo>
                  <a:lnTo>
                    <a:pt x="499" y="14670"/>
                  </a:lnTo>
                  <a:lnTo>
                    <a:pt x="499" y="14718"/>
                  </a:lnTo>
                  <a:lnTo>
                    <a:pt x="343" y="14962"/>
                  </a:lnTo>
                  <a:lnTo>
                    <a:pt x="77" y="14296"/>
                  </a:lnTo>
                  <a:lnTo>
                    <a:pt x="499" y="14718"/>
                  </a:lnTo>
                  <a:lnTo>
                    <a:pt x="499" y="14670"/>
                  </a:lnTo>
                  <a:lnTo>
                    <a:pt x="125" y="14296"/>
                  </a:lnTo>
                  <a:lnTo>
                    <a:pt x="101" y="14272"/>
                  </a:lnTo>
                  <a:lnTo>
                    <a:pt x="767" y="14539"/>
                  </a:lnTo>
                  <a:lnTo>
                    <a:pt x="767" y="14502"/>
                  </a:lnTo>
                  <a:lnTo>
                    <a:pt x="191" y="14272"/>
                  </a:lnTo>
                  <a:lnTo>
                    <a:pt x="0" y="14196"/>
                  </a:lnTo>
                  <a:lnTo>
                    <a:pt x="337" y="15035"/>
                  </a:lnTo>
                  <a:lnTo>
                    <a:pt x="383" y="14962"/>
                  </a:lnTo>
                  <a:lnTo>
                    <a:pt x="533" y="14728"/>
                  </a:lnTo>
                  <a:lnTo>
                    <a:pt x="585" y="14694"/>
                  </a:lnTo>
                  <a:lnTo>
                    <a:pt x="841" y="14532"/>
                  </a:lnTo>
                  <a:moveTo>
                    <a:pt x="5274" y="401"/>
                  </a:moveTo>
                  <a:lnTo>
                    <a:pt x="5273" y="384"/>
                  </a:lnTo>
                  <a:lnTo>
                    <a:pt x="5268" y="329"/>
                  </a:lnTo>
                  <a:lnTo>
                    <a:pt x="5249" y="261"/>
                  </a:lnTo>
                  <a:lnTo>
                    <a:pt x="5241" y="243"/>
                  </a:lnTo>
                  <a:lnTo>
                    <a:pt x="5241" y="384"/>
                  </a:lnTo>
                  <a:lnTo>
                    <a:pt x="5241" y="418"/>
                  </a:lnTo>
                  <a:lnTo>
                    <a:pt x="5233" y="476"/>
                  </a:lnTo>
                  <a:lnTo>
                    <a:pt x="5217" y="532"/>
                  </a:lnTo>
                  <a:lnTo>
                    <a:pt x="5193" y="583"/>
                  </a:lnTo>
                  <a:lnTo>
                    <a:pt x="5161" y="630"/>
                  </a:lnTo>
                  <a:lnTo>
                    <a:pt x="5146" y="620"/>
                  </a:lnTo>
                  <a:lnTo>
                    <a:pt x="5139" y="616"/>
                  </a:lnTo>
                  <a:lnTo>
                    <a:pt x="5139" y="656"/>
                  </a:lnTo>
                  <a:lnTo>
                    <a:pt x="5104" y="688"/>
                  </a:lnTo>
                  <a:lnTo>
                    <a:pt x="5064" y="716"/>
                  </a:lnTo>
                  <a:lnTo>
                    <a:pt x="5021" y="738"/>
                  </a:lnTo>
                  <a:lnTo>
                    <a:pt x="4975" y="755"/>
                  </a:lnTo>
                  <a:lnTo>
                    <a:pt x="4998" y="728"/>
                  </a:lnTo>
                  <a:lnTo>
                    <a:pt x="5018" y="695"/>
                  </a:lnTo>
                  <a:lnTo>
                    <a:pt x="5036" y="658"/>
                  </a:lnTo>
                  <a:lnTo>
                    <a:pt x="5052" y="616"/>
                  </a:lnTo>
                  <a:lnTo>
                    <a:pt x="5082" y="627"/>
                  </a:lnTo>
                  <a:lnTo>
                    <a:pt x="5107" y="637"/>
                  </a:lnTo>
                  <a:lnTo>
                    <a:pt x="5125" y="647"/>
                  </a:lnTo>
                  <a:lnTo>
                    <a:pt x="5139" y="656"/>
                  </a:lnTo>
                  <a:lnTo>
                    <a:pt x="5139" y="616"/>
                  </a:lnTo>
                  <a:lnTo>
                    <a:pt x="5124" y="608"/>
                  </a:lnTo>
                  <a:lnTo>
                    <a:pt x="5096" y="596"/>
                  </a:lnTo>
                  <a:lnTo>
                    <a:pt x="5089" y="594"/>
                  </a:lnTo>
                  <a:lnTo>
                    <a:pt x="5061" y="584"/>
                  </a:lnTo>
                  <a:lnTo>
                    <a:pt x="5063" y="576"/>
                  </a:lnTo>
                  <a:lnTo>
                    <a:pt x="5070" y="546"/>
                  </a:lnTo>
                  <a:lnTo>
                    <a:pt x="5077" y="505"/>
                  </a:lnTo>
                  <a:lnTo>
                    <a:pt x="5081" y="462"/>
                  </a:lnTo>
                  <a:lnTo>
                    <a:pt x="5084" y="418"/>
                  </a:lnTo>
                  <a:lnTo>
                    <a:pt x="5241" y="418"/>
                  </a:lnTo>
                  <a:lnTo>
                    <a:pt x="5241" y="384"/>
                  </a:lnTo>
                  <a:lnTo>
                    <a:pt x="5084" y="384"/>
                  </a:lnTo>
                  <a:lnTo>
                    <a:pt x="5081" y="340"/>
                  </a:lnTo>
                  <a:lnTo>
                    <a:pt x="5077" y="297"/>
                  </a:lnTo>
                  <a:lnTo>
                    <a:pt x="5070" y="256"/>
                  </a:lnTo>
                  <a:lnTo>
                    <a:pt x="5063" y="226"/>
                  </a:lnTo>
                  <a:lnTo>
                    <a:pt x="5061" y="218"/>
                  </a:lnTo>
                  <a:lnTo>
                    <a:pt x="5089" y="208"/>
                  </a:lnTo>
                  <a:lnTo>
                    <a:pt x="5096" y="206"/>
                  </a:lnTo>
                  <a:lnTo>
                    <a:pt x="5124" y="194"/>
                  </a:lnTo>
                  <a:lnTo>
                    <a:pt x="5139" y="186"/>
                  </a:lnTo>
                  <a:lnTo>
                    <a:pt x="5146" y="182"/>
                  </a:lnTo>
                  <a:lnTo>
                    <a:pt x="5161" y="172"/>
                  </a:lnTo>
                  <a:lnTo>
                    <a:pt x="5193" y="219"/>
                  </a:lnTo>
                  <a:lnTo>
                    <a:pt x="5217" y="270"/>
                  </a:lnTo>
                  <a:lnTo>
                    <a:pt x="5233" y="326"/>
                  </a:lnTo>
                  <a:lnTo>
                    <a:pt x="5241" y="384"/>
                  </a:lnTo>
                  <a:lnTo>
                    <a:pt x="5241" y="243"/>
                  </a:lnTo>
                  <a:lnTo>
                    <a:pt x="5220" y="199"/>
                  </a:lnTo>
                  <a:lnTo>
                    <a:pt x="5201" y="172"/>
                  </a:lnTo>
                  <a:lnTo>
                    <a:pt x="5180" y="143"/>
                  </a:lnTo>
                  <a:lnTo>
                    <a:pt x="5139" y="101"/>
                  </a:lnTo>
                  <a:lnTo>
                    <a:pt x="5139" y="147"/>
                  </a:lnTo>
                  <a:lnTo>
                    <a:pt x="5125" y="155"/>
                  </a:lnTo>
                  <a:lnTo>
                    <a:pt x="5107" y="165"/>
                  </a:lnTo>
                  <a:lnTo>
                    <a:pt x="5082" y="176"/>
                  </a:lnTo>
                  <a:lnTo>
                    <a:pt x="5052" y="186"/>
                  </a:lnTo>
                  <a:lnTo>
                    <a:pt x="5050" y="181"/>
                  </a:lnTo>
                  <a:lnTo>
                    <a:pt x="5050" y="384"/>
                  </a:lnTo>
                  <a:lnTo>
                    <a:pt x="5050" y="418"/>
                  </a:lnTo>
                  <a:lnTo>
                    <a:pt x="5048" y="460"/>
                  </a:lnTo>
                  <a:lnTo>
                    <a:pt x="5044" y="500"/>
                  </a:lnTo>
                  <a:lnTo>
                    <a:pt x="5037" y="539"/>
                  </a:lnTo>
                  <a:lnTo>
                    <a:pt x="5028" y="576"/>
                  </a:lnTo>
                  <a:lnTo>
                    <a:pt x="5019" y="574"/>
                  </a:lnTo>
                  <a:lnTo>
                    <a:pt x="5019" y="608"/>
                  </a:lnTo>
                  <a:lnTo>
                    <a:pt x="4994" y="668"/>
                  </a:lnTo>
                  <a:lnTo>
                    <a:pt x="4964" y="716"/>
                  </a:lnTo>
                  <a:lnTo>
                    <a:pt x="4930" y="750"/>
                  </a:lnTo>
                  <a:lnTo>
                    <a:pt x="4892" y="767"/>
                  </a:lnTo>
                  <a:lnTo>
                    <a:pt x="4892" y="594"/>
                  </a:lnTo>
                  <a:lnTo>
                    <a:pt x="4928" y="595"/>
                  </a:lnTo>
                  <a:lnTo>
                    <a:pt x="4961" y="598"/>
                  </a:lnTo>
                  <a:lnTo>
                    <a:pt x="4992" y="603"/>
                  </a:lnTo>
                  <a:lnTo>
                    <a:pt x="5019" y="608"/>
                  </a:lnTo>
                  <a:lnTo>
                    <a:pt x="5019" y="574"/>
                  </a:lnTo>
                  <a:lnTo>
                    <a:pt x="4999" y="570"/>
                  </a:lnTo>
                  <a:lnTo>
                    <a:pt x="4967" y="565"/>
                  </a:lnTo>
                  <a:lnTo>
                    <a:pt x="4931" y="562"/>
                  </a:lnTo>
                  <a:lnTo>
                    <a:pt x="4892" y="560"/>
                  </a:lnTo>
                  <a:lnTo>
                    <a:pt x="4892" y="418"/>
                  </a:lnTo>
                  <a:lnTo>
                    <a:pt x="5050" y="418"/>
                  </a:lnTo>
                  <a:lnTo>
                    <a:pt x="5050" y="384"/>
                  </a:lnTo>
                  <a:lnTo>
                    <a:pt x="4892" y="384"/>
                  </a:lnTo>
                  <a:lnTo>
                    <a:pt x="4892" y="242"/>
                  </a:lnTo>
                  <a:lnTo>
                    <a:pt x="4931" y="240"/>
                  </a:lnTo>
                  <a:lnTo>
                    <a:pt x="4966" y="237"/>
                  </a:lnTo>
                  <a:lnTo>
                    <a:pt x="4999" y="232"/>
                  </a:lnTo>
                  <a:lnTo>
                    <a:pt x="5028" y="226"/>
                  </a:lnTo>
                  <a:lnTo>
                    <a:pt x="5037" y="263"/>
                  </a:lnTo>
                  <a:lnTo>
                    <a:pt x="5044" y="302"/>
                  </a:lnTo>
                  <a:lnTo>
                    <a:pt x="5048" y="342"/>
                  </a:lnTo>
                  <a:lnTo>
                    <a:pt x="5050" y="384"/>
                  </a:lnTo>
                  <a:lnTo>
                    <a:pt x="5050" y="181"/>
                  </a:lnTo>
                  <a:lnTo>
                    <a:pt x="5036" y="144"/>
                  </a:lnTo>
                  <a:lnTo>
                    <a:pt x="5019" y="108"/>
                  </a:lnTo>
                  <a:lnTo>
                    <a:pt x="5019" y="194"/>
                  </a:lnTo>
                  <a:lnTo>
                    <a:pt x="4992" y="200"/>
                  </a:lnTo>
                  <a:lnTo>
                    <a:pt x="4961" y="204"/>
                  </a:lnTo>
                  <a:lnTo>
                    <a:pt x="4928" y="207"/>
                  </a:lnTo>
                  <a:lnTo>
                    <a:pt x="4892" y="208"/>
                  </a:lnTo>
                  <a:lnTo>
                    <a:pt x="4892" y="35"/>
                  </a:lnTo>
                  <a:lnTo>
                    <a:pt x="4930" y="52"/>
                  </a:lnTo>
                  <a:lnTo>
                    <a:pt x="4964" y="86"/>
                  </a:lnTo>
                  <a:lnTo>
                    <a:pt x="4994" y="134"/>
                  </a:lnTo>
                  <a:lnTo>
                    <a:pt x="5019" y="194"/>
                  </a:lnTo>
                  <a:lnTo>
                    <a:pt x="5019" y="108"/>
                  </a:lnTo>
                  <a:lnTo>
                    <a:pt x="5018" y="107"/>
                  </a:lnTo>
                  <a:lnTo>
                    <a:pt x="4998" y="74"/>
                  </a:lnTo>
                  <a:lnTo>
                    <a:pt x="4975" y="47"/>
                  </a:lnTo>
                  <a:lnTo>
                    <a:pt x="5021" y="64"/>
                  </a:lnTo>
                  <a:lnTo>
                    <a:pt x="5064" y="86"/>
                  </a:lnTo>
                  <a:lnTo>
                    <a:pt x="5104" y="114"/>
                  </a:lnTo>
                  <a:lnTo>
                    <a:pt x="5139" y="147"/>
                  </a:lnTo>
                  <a:lnTo>
                    <a:pt x="5139" y="101"/>
                  </a:lnTo>
                  <a:lnTo>
                    <a:pt x="5132" y="94"/>
                  </a:lnTo>
                  <a:lnTo>
                    <a:pt x="5076" y="55"/>
                  </a:lnTo>
                  <a:lnTo>
                    <a:pt x="5061" y="47"/>
                  </a:lnTo>
                  <a:lnTo>
                    <a:pt x="5036" y="35"/>
                  </a:lnTo>
                  <a:lnTo>
                    <a:pt x="5014" y="25"/>
                  </a:lnTo>
                  <a:lnTo>
                    <a:pt x="4947" y="6"/>
                  </a:lnTo>
                  <a:lnTo>
                    <a:pt x="4875" y="0"/>
                  </a:lnTo>
                  <a:lnTo>
                    <a:pt x="4858" y="1"/>
                  </a:lnTo>
                  <a:lnTo>
                    <a:pt x="4858" y="35"/>
                  </a:lnTo>
                  <a:lnTo>
                    <a:pt x="4858" y="208"/>
                  </a:lnTo>
                  <a:lnTo>
                    <a:pt x="4858" y="242"/>
                  </a:lnTo>
                  <a:lnTo>
                    <a:pt x="4858" y="384"/>
                  </a:lnTo>
                  <a:lnTo>
                    <a:pt x="4858" y="418"/>
                  </a:lnTo>
                  <a:lnTo>
                    <a:pt x="4858" y="560"/>
                  </a:lnTo>
                  <a:lnTo>
                    <a:pt x="4858" y="594"/>
                  </a:lnTo>
                  <a:lnTo>
                    <a:pt x="4858" y="767"/>
                  </a:lnTo>
                  <a:lnTo>
                    <a:pt x="4832" y="755"/>
                  </a:lnTo>
                  <a:lnTo>
                    <a:pt x="4821" y="750"/>
                  </a:lnTo>
                  <a:lnTo>
                    <a:pt x="4786" y="716"/>
                  </a:lnTo>
                  <a:lnTo>
                    <a:pt x="4775" y="699"/>
                  </a:lnTo>
                  <a:lnTo>
                    <a:pt x="4775" y="755"/>
                  </a:lnTo>
                  <a:lnTo>
                    <a:pt x="4729" y="738"/>
                  </a:lnTo>
                  <a:lnTo>
                    <a:pt x="4686" y="716"/>
                  </a:lnTo>
                  <a:lnTo>
                    <a:pt x="4647" y="688"/>
                  </a:lnTo>
                  <a:lnTo>
                    <a:pt x="4611" y="656"/>
                  </a:lnTo>
                  <a:lnTo>
                    <a:pt x="4625" y="647"/>
                  </a:lnTo>
                  <a:lnTo>
                    <a:pt x="4644" y="637"/>
                  </a:lnTo>
                  <a:lnTo>
                    <a:pt x="4660" y="630"/>
                  </a:lnTo>
                  <a:lnTo>
                    <a:pt x="4668" y="627"/>
                  </a:lnTo>
                  <a:lnTo>
                    <a:pt x="4698" y="616"/>
                  </a:lnTo>
                  <a:lnTo>
                    <a:pt x="4714" y="658"/>
                  </a:lnTo>
                  <a:lnTo>
                    <a:pt x="4732" y="695"/>
                  </a:lnTo>
                  <a:lnTo>
                    <a:pt x="4752" y="728"/>
                  </a:lnTo>
                  <a:lnTo>
                    <a:pt x="4775" y="755"/>
                  </a:lnTo>
                  <a:lnTo>
                    <a:pt x="4775" y="699"/>
                  </a:lnTo>
                  <a:lnTo>
                    <a:pt x="4756" y="668"/>
                  </a:lnTo>
                  <a:lnTo>
                    <a:pt x="4735" y="616"/>
                  </a:lnTo>
                  <a:lnTo>
                    <a:pt x="4731" y="608"/>
                  </a:lnTo>
                  <a:lnTo>
                    <a:pt x="4759" y="603"/>
                  </a:lnTo>
                  <a:lnTo>
                    <a:pt x="4789" y="598"/>
                  </a:lnTo>
                  <a:lnTo>
                    <a:pt x="4822" y="595"/>
                  </a:lnTo>
                  <a:lnTo>
                    <a:pt x="4858" y="594"/>
                  </a:lnTo>
                  <a:lnTo>
                    <a:pt x="4858" y="560"/>
                  </a:lnTo>
                  <a:lnTo>
                    <a:pt x="4819" y="562"/>
                  </a:lnTo>
                  <a:lnTo>
                    <a:pt x="4784" y="565"/>
                  </a:lnTo>
                  <a:lnTo>
                    <a:pt x="4751" y="570"/>
                  </a:lnTo>
                  <a:lnTo>
                    <a:pt x="4722" y="576"/>
                  </a:lnTo>
                  <a:lnTo>
                    <a:pt x="4713" y="539"/>
                  </a:lnTo>
                  <a:lnTo>
                    <a:pt x="4707" y="500"/>
                  </a:lnTo>
                  <a:lnTo>
                    <a:pt x="4702" y="460"/>
                  </a:lnTo>
                  <a:lnTo>
                    <a:pt x="4700" y="418"/>
                  </a:lnTo>
                  <a:lnTo>
                    <a:pt x="4858" y="418"/>
                  </a:lnTo>
                  <a:lnTo>
                    <a:pt x="4858" y="384"/>
                  </a:lnTo>
                  <a:lnTo>
                    <a:pt x="4700" y="384"/>
                  </a:lnTo>
                  <a:lnTo>
                    <a:pt x="4702" y="342"/>
                  </a:lnTo>
                  <a:lnTo>
                    <a:pt x="4707" y="302"/>
                  </a:lnTo>
                  <a:lnTo>
                    <a:pt x="4713" y="263"/>
                  </a:lnTo>
                  <a:lnTo>
                    <a:pt x="4722" y="226"/>
                  </a:lnTo>
                  <a:lnTo>
                    <a:pt x="4751" y="232"/>
                  </a:lnTo>
                  <a:lnTo>
                    <a:pt x="4784" y="237"/>
                  </a:lnTo>
                  <a:lnTo>
                    <a:pt x="4820" y="240"/>
                  </a:lnTo>
                  <a:lnTo>
                    <a:pt x="4858" y="242"/>
                  </a:lnTo>
                  <a:lnTo>
                    <a:pt x="4858" y="208"/>
                  </a:lnTo>
                  <a:lnTo>
                    <a:pt x="4822" y="207"/>
                  </a:lnTo>
                  <a:lnTo>
                    <a:pt x="4789" y="204"/>
                  </a:lnTo>
                  <a:lnTo>
                    <a:pt x="4759" y="199"/>
                  </a:lnTo>
                  <a:lnTo>
                    <a:pt x="4731" y="194"/>
                  </a:lnTo>
                  <a:lnTo>
                    <a:pt x="4735" y="185"/>
                  </a:lnTo>
                  <a:lnTo>
                    <a:pt x="4756" y="134"/>
                  </a:lnTo>
                  <a:lnTo>
                    <a:pt x="4786" y="86"/>
                  </a:lnTo>
                  <a:lnTo>
                    <a:pt x="4821" y="52"/>
                  </a:lnTo>
                  <a:lnTo>
                    <a:pt x="4832" y="47"/>
                  </a:lnTo>
                  <a:lnTo>
                    <a:pt x="4858" y="35"/>
                  </a:lnTo>
                  <a:lnTo>
                    <a:pt x="4858" y="1"/>
                  </a:lnTo>
                  <a:lnTo>
                    <a:pt x="4803" y="6"/>
                  </a:lnTo>
                  <a:lnTo>
                    <a:pt x="4775" y="14"/>
                  </a:lnTo>
                  <a:lnTo>
                    <a:pt x="4775" y="47"/>
                  </a:lnTo>
                  <a:lnTo>
                    <a:pt x="4752" y="74"/>
                  </a:lnTo>
                  <a:lnTo>
                    <a:pt x="4732" y="107"/>
                  </a:lnTo>
                  <a:lnTo>
                    <a:pt x="4714" y="144"/>
                  </a:lnTo>
                  <a:lnTo>
                    <a:pt x="4698" y="185"/>
                  </a:lnTo>
                  <a:lnTo>
                    <a:pt x="4689" y="182"/>
                  </a:lnTo>
                  <a:lnTo>
                    <a:pt x="4689" y="218"/>
                  </a:lnTo>
                  <a:lnTo>
                    <a:pt x="4689" y="584"/>
                  </a:lnTo>
                  <a:lnTo>
                    <a:pt x="4654" y="596"/>
                  </a:lnTo>
                  <a:lnTo>
                    <a:pt x="4626" y="608"/>
                  </a:lnTo>
                  <a:lnTo>
                    <a:pt x="4604" y="620"/>
                  </a:lnTo>
                  <a:lnTo>
                    <a:pt x="4589" y="630"/>
                  </a:lnTo>
                  <a:lnTo>
                    <a:pt x="4557" y="583"/>
                  </a:lnTo>
                  <a:lnTo>
                    <a:pt x="4533" y="532"/>
                  </a:lnTo>
                  <a:lnTo>
                    <a:pt x="4517" y="476"/>
                  </a:lnTo>
                  <a:lnTo>
                    <a:pt x="4510" y="418"/>
                  </a:lnTo>
                  <a:lnTo>
                    <a:pt x="4667" y="418"/>
                  </a:lnTo>
                  <a:lnTo>
                    <a:pt x="4669" y="462"/>
                  </a:lnTo>
                  <a:lnTo>
                    <a:pt x="4673" y="505"/>
                  </a:lnTo>
                  <a:lnTo>
                    <a:pt x="4680" y="546"/>
                  </a:lnTo>
                  <a:lnTo>
                    <a:pt x="4689" y="584"/>
                  </a:lnTo>
                  <a:lnTo>
                    <a:pt x="4689" y="218"/>
                  </a:lnTo>
                  <a:lnTo>
                    <a:pt x="4680" y="256"/>
                  </a:lnTo>
                  <a:lnTo>
                    <a:pt x="4673" y="297"/>
                  </a:lnTo>
                  <a:lnTo>
                    <a:pt x="4669" y="340"/>
                  </a:lnTo>
                  <a:lnTo>
                    <a:pt x="4667" y="384"/>
                  </a:lnTo>
                  <a:lnTo>
                    <a:pt x="4510" y="384"/>
                  </a:lnTo>
                  <a:lnTo>
                    <a:pt x="4517" y="326"/>
                  </a:lnTo>
                  <a:lnTo>
                    <a:pt x="4533" y="270"/>
                  </a:lnTo>
                  <a:lnTo>
                    <a:pt x="4558" y="219"/>
                  </a:lnTo>
                  <a:lnTo>
                    <a:pt x="4589" y="172"/>
                  </a:lnTo>
                  <a:lnTo>
                    <a:pt x="4605" y="182"/>
                  </a:lnTo>
                  <a:lnTo>
                    <a:pt x="4626" y="194"/>
                  </a:lnTo>
                  <a:lnTo>
                    <a:pt x="4654" y="206"/>
                  </a:lnTo>
                  <a:lnTo>
                    <a:pt x="4689" y="218"/>
                  </a:lnTo>
                  <a:lnTo>
                    <a:pt x="4689" y="182"/>
                  </a:lnTo>
                  <a:lnTo>
                    <a:pt x="4668" y="175"/>
                  </a:lnTo>
                  <a:lnTo>
                    <a:pt x="4660" y="172"/>
                  </a:lnTo>
                  <a:lnTo>
                    <a:pt x="4644" y="165"/>
                  </a:lnTo>
                  <a:lnTo>
                    <a:pt x="4625" y="155"/>
                  </a:lnTo>
                  <a:lnTo>
                    <a:pt x="4611" y="147"/>
                  </a:lnTo>
                  <a:lnTo>
                    <a:pt x="4647" y="114"/>
                  </a:lnTo>
                  <a:lnTo>
                    <a:pt x="4686" y="86"/>
                  </a:lnTo>
                  <a:lnTo>
                    <a:pt x="4729" y="64"/>
                  </a:lnTo>
                  <a:lnTo>
                    <a:pt x="4775" y="47"/>
                  </a:lnTo>
                  <a:lnTo>
                    <a:pt x="4775" y="14"/>
                  </a:lnTo>
                  <a:lnTo>
                    <a:pt x="4736" y="25"/>
                  </a:lnTo>
                  <a:lnTo>
                    <a:pt x="4674" y="55"/>
                  </a:lnTo>
                  <a:lnTo>
                    <a:pt x="4618" y="94"/>
                  </a:lnTo>
                  <a:lnTo>
                    <a:pt x="4570" y="143"/>
                  </a:lnTo>
                  <a:lnTo>
                    <a:pt x="4531" y="199"/>
                  </a:lnTo>
                  <a:lnTo>
                    <a:pt x="4501" y="261"/>
                  </a:lnTo>
                  <a:lnTo>
                    <a:pt x="4482" y="329"/>
                  </a:lnTo>
                  <a:lnTo>
                    <a:pt x="4476" y="401"/>
                  </a:lnTo>
                  <a:lnTo>
                    <a:pt x="4482" y="473"/>
                  </a:lnTo>
                  <a:lnTo>
                    <a:pt x="4501" y="541"/>
                  </a:lnTo>
                  <a:lnTo>
                    <a:pt x="4531" y="604"/>
                  </a:lnTo>
                  <a:lnTo>
                    <a:pt x="4570" y="660"/>
                  </a:lnTo>
                  <a:lnTo>
                    <a:pt x="4618" y="708"/>
                  </a:lnTo>
                  <a:lnTo>
                    <a:pt x="4674" y="748"/>
                  </a:lnTo>
                  <a:lnTo>
                    <a:pt x="4736" y="777"/>
                  </a:lnTo>
                  <a:lnTo>
                    <a:pt x="4803" y="796"/>
                  </a:lnTo>
                  <a:lnTo>
                    <a:pt x="4875" y="802"/>
                  </a:lnTo>
                  <a:lnTo>
                    <a:pt x="4947" y="796"/>
                  </a:lnTo>
                  <a:lnTo>
                    <a:pt x="5014" y="777"/>
                  </a:lnTo>
                  <a:lnTo>
                    <a:pt x="5036" y="767"/>
                  </a:lnTo>
                  <a:lnTo>
                    <a:pt x="5061" y="755"/>
                  </a:lnTo>
                  <a:lnTo>
                    <a:pt x="5076" y="748"/>
                  </a:lnTo>
                  <a:lnTo>
                    <a:pt x="5132" y="708"/>
                  </a:lnTo>
                  <a:lnTo>
                    <a:pt x="5180" y="660"/>
                  </a:lnTo>
                  <a:lnTo>
                    <a:pt x="5201" y="630"/>
                  </a:lnTo>
                  <a:lnTo>
                    <a:pt x="5220" y="604"/>
                  </a:lnTo>
                  <a:lnTo>
                    <a:pt x="5249" y="541"/>
                  </a:lnTo>
                  <a:lnTo>
                    <a:pt x="5268" y="473"/>
                  </a:lnTo>
                  <a:lnTo>
                    <a:pt x="5273" y="418"/>
                  </a:lnTo>
                  <a:lnTo>
                    <a:pt x="5274" y="401"/>
                  </a:lnTo>
                  <a:moveTo>
                    <a:pt x="5626" y="8203"/>
                  </a:moveTo>
                  <a:lnTo>
                    <a:pt x="4845" y="8203"/>
                  </a:lnTo>
                  <a:lnTo>
                    <a:pt x="4845" y="8237"/>
                  </a:lnTo>
                  <a:lnTo>
                    <a:pt x="5626" y="8237"/>
                  </a:lnTo>
                  <a:lnTo>
                    <a:pt x="5626" y="8203"/>
                  </a:lnTo>
                  <a:moveTo>
                    <a:pt x="5643" y="7622"/>
                  </a:moveTo>
                  <a:lnTo>
                    <a:pt x="5430" y="7622"/>
                  </a:lnTo>
                  <a:lnTo>
                    <a:pt x="5422" y="7630"/>
                  </a:lnTo>
                  <a:lnTo>
                    <a:pt x="5422" y="7648"/>
                  </a:lnTo>
                  <a:lnTo>
                    <a:pt x="5430" y="7656"/>
                  </a:lnTo>
                  <a:lnTo>
                    <a:pt x="5585" y="7656"/>
                  </a:lnTo>
                  <a:lnTo>
                    <a:pt x="5266" y="7975"/>
                  </a:lnTo>
                  <a:lnTo>
                    <a:pt x="5126" y="7836"/>
                  </a:lnTo>
                  <a:lnTo>
                    <a:pt x="5078" y="7788"/>
                  </a:lnTo>
                  <a:lnTo>
                    <a:pt x="4849" y="8016"/>
                  </a:lnTo>
                  <a:lnTo>
                    <a:pt x="4873" y="8040"/>
                  </a:lnTo>
                  <a:lnTo>
                    <a:pt x="5078" y="7836"/>
                  </a:lnTo>
                  <a:lnTo>
                    <a:pt x="5266" y="8024"/>
                  </a:lnTo>
                  <a:lnTo>
                    <a:pt x="5314" y="7975"/>
                  </a:lnTo>
                  <a:lnTo>
                    <a:pt x="5609" y="7680"/>
                  </a:lnTo>
                  <a:lnTo>
                    <a:pt x="5609" y="7835"/>
                  </a:lnTo>
                  <a:lnTo>
                    <a:pt x="5617" y="7843"/>
                  </a:lnTo>
                  <a:lnTo>
                    <a:pt x="5635" y="7843"/>
                  </a:lnTo>
                  <a:lnTo>
                    <a:pt x="5643" y="7835"/>
                  </a:lnTo>
                  <a:lnTo>
                    <a:pt x="5643" y="7680"/>
                  </a:lnTo>
                  <a:lnTo>
                    <a:pt x="5643" y="7622"/>
                  </a:lnTo>
                  <a:moveTo>
                    <a:pt x="8077" y="16750"/>
                  </a:moveTo>
                  <a:lnTo>
                    <a:pt x="8063" y="16678"/>
                  </a:lnTo>
                  <a:lnTo>
                    <a:pt x="8042" y="16647"/>
                  </a:lnTo>
                  <a:lnTo>
                    <a:pt x="8042" y="16750"/>
                  </a:lnTo>
                  <a:lnTo>
                    <a:pt x="8031" y="16808"/>
                  </a:lnTo>
                  <a:lnTo>
                    <a:pt x="7999" y="16854"/>
                  </a:lnTo>
                  <a:lnTo>
                    <a:pt x="7951" y="16888"/>
                  </a:lnTo>
                  <a:lnTo>
                    <a:pt x="7893" y="16898"/>
                  </a:lnTo>
                  <a:lnTo>
                    <a:pt x="7834" y="16888"/>
                  </a:lnTo>
                  <a:lnTo>
                    <a:pt x="7787" y="16854"/>
                  </a:lnTo>
                  <a:lnTo>
                    <a:pt x="7754" y="16808"/>
                  </a:lnTo>
                  <a:lnTo>
                    <a:pt x="7743" y="16750"/>
                  </a:lnTo>
                  <a:lnTo>
                    <a:pt x="7754" y="16692"/>
                  </a:lnTo>
                  <a:lnTo>
                    <a:pt x="7787" y="16644"/>
                  </a:lnTo>
                  <a:lnTo>
                    <a:pt x="7834" y="16612"/>
                  </a:lnTo>
                  <a:lnTo>
                    <a:pt x="7893" y="16600"/>
                  </a:lnTo>
                  <a:lnTo>
                    <a:pt x="7951" y="16612"/>
                  </a:lnTo>
                  <a:lnTo>
                    <a:pt x="7999" y="16644"/>
                  </a:lnTo>
                  <a:lnTo>
                    <a:pt x="8031" y="16692"/>
                  </a:lnTo>
                  <a:lnTo>
                    <a:pt x="8042" y="16750"/>
                  </a:lnTo>
                  <a:lnTo>
                    <a:pt x="8042" y="16647"/>
                  </a:lnTo>
                  <a:lnTo>
                    <a:pt x="8023" y="16618"/>
                  </a:lnTo>
                  <a:lnTo>
                    <a:pt x="7995" y="16600"/>
                  </a:lnTo>
                  <a:lnTo>
                    <a:pt x="7964" y="16580"/>
                  </a:lnTo>
                  <a:lnTo>
                    <a:pt x="7893" y="16564"/>
                  </a:lnTo>
                  <a:lnTo>
                    <a:pt x="7821" y="16580"/>
                  </a:lnTo>
                  <a:lnTo>
                    <a:pt x="7762" y="16618"/>
                  </a:lnTo>
                  <a:lnTo>
                    <a:pt x="7722" y="16678"/>
                  </a:lnTo>
                  <a:lnTo>
                    <a:pt x="7708" y="16750"/>
                  </a:lnTo>
                  <a:lnTo>
                    <a:pt x="7722" y="16822"/>
                  </a:lnTo>
                  <a:lnTo>
                    <a:pt x="7762" y="16880"/>
                  </a:lnTo>
                  <a:lnTo>
                    <a:pt x="7821" y="16920"/>
                  </a:lnTo>
                  <a:lnTo>
                    <a:pt x="7893" y="16934"/>
                  </a:lnTo>
                  <a:lnTo>
                    <a:pt x="7964" y="16920"/>
                  </a:lnTo>
                  <a:lnTo>
                    <a:pt x="7997" y="16898"/>
                  </a:lnTo>
                  <a:lnTo>
                    <a:pt x="8023" y="16880"/>
                  </a:lnTo>
                  <a:lnTo>
                    <a:pt x="8063" y="16822"/>
                  </a:lnTo>
                  <a:lnTo>
                    <a:pt x="8077" y="16750"/>
                  </a:lnTo>
                  <a:moveTo>
                    <a:pt x="8292" y="16874"/>
                  </a:moveTo>
                  <a:lnTo>
                    <a:pt x="8291" y="16860"/>
                  </a:lnTo>
                  <a:lnTo>
                    <a:pt x="8286" y="16848"/>
                  </a:lnTo>
                  <a:lnTo>
                    <a:pt x="8277" y="16832"/>
                  </a:lnTo>
                  <a:lnTo>
                    <a:pt x="8265" y="16814"/>
                  </a:lnTo>
                  <a:lnTo>
                    <a:pt x="8257" y="16808"/>
                  </a:lnTo>
                  <a:lnTo>
                    <a:pt x="8257" y="16868"/>
                  </a:lnTo>
                  <a:lnTo>
                    <a:pt x="8257" y="16874"/>
                  </a:lnTo>
                  <a:lnTo>
                    <a:pt x="8255" y="16884"/>
                  </a:lnTo>
                  <a:lnTo>
                    <a:pt x="8251" y="16896"/>
                  </a:lnTo>
                  <a:lnTo>
                    <a:pt x="8246" y="16908"/>
                  </a:lnTo>
                  <a:lnTo>
                    <a:pt x="8208" y="16974"/>
                  </a:lnTo>
                  <a:lnTo>
                    <a:pt x="8198" y="16988"/>
                  </a:lnTo>
                  <a:lnTo>
                    <a:pt x="8186" y="16996"/>
                  </a:lnTo>
                  <a:lnTo>
                    <a:pt x="8172" y="17002"/>
                  </a:lnTo>
                  <a:lnTo>
                    <a:pt x="8157" y="17004"/>
                  </a:lnTo>
                  <a:lnTo>
                    <a:pt x="8146" y="17004"/>
                  </a:lnTo>
                  <a:lnTo>
                    <a:pt x="8136" y="17002"/>
                  </a:lnTo>
                  <a:lnTo>
                    <a:pt x="8128" y="16998"/>
                  </a:lnTo>
                  <a:lnTo>
                    <a:pt x="8115" y="16988"/>
                  </a:lnTo>
                  <a:lnTo>
                    <a:pt x="8103" y="16984"/>
                  </a:lnTo>
                  <a:lnTo>
                    <a:pt x="8081" y="16984"/>
                  </a:lnTo>
                  <a:lnTo>
                    <a:pt x="8068" y="16986"/>
                  </a:lnTo>
                  <a:lnTo>
                    <a:pt x="8053" y="16988"/>
                  </a:lnTo>
                  <a:lnTo>
                    <a:pt x="8038" y="16996"/>
                  </a:lnTo>
                  <a:lnTo>
                    <a:pt x="8018" y="17012"/>
                  </a:lnTo>
                  <a:lnTo>
                    <a:pt x="8003" y="17032"/>
                  </a:lnTo>
                  <a:lnTo>
                    <a:pt x="7994" y="17054"/>
                  </a:lnTo>
                  <a:lnTo>
                    <a:pt x="7992" y="17082"/>
                  </a:lnTo>
                  <a:lnTo>
                    <a:pt x="7990" y="17098"/>
                  </a:lnTo>
                  <a:lnTo>
                    <a:pt x="7983" y="17116"/>
                  </a:lnTo>
                  <a:lnTo>
                    <a:pt x="7965" y="17128"/>
                  </a:lnTo>
                  <a:lnTo>
                    <a:pt x="7932" y="17134"/>
                  </a:lnTo>
                  <a:lnTo>
                    <a:pt x="7855" y="17134"/>
                  </a:lnTo>
                  <a:lnTo>
                    <a:pt x="7821" y="17130"/>
                  </a:lnTo>
                  <a:lnTo>
                    <a:pt x="7803" y="17118"/>
                  </a:lnTo>
                  <a:lnTo>
                    <a:pt x="7796" y="17102"/>
                  </a:lnTo>
                  <a:lnTo>
                    <a:pt x="7794" y="17086"/>
                  </a:lnTo>
                  <a:lnTo>
                    <a:pt x="7792" y="17060"/>
                  </a:lnTo>
                  <a:lnTo>
                    <a:pt x="7783" y="17036"/>
                  </a:lnTo>
                  <a:lnTo>
                    <a:pt x="7772" y="17022"/>
                  </a:lnTo>
                  <a:lnTo>
                    <a:pt x="7768" y="17016"/>
                  </a:lnTo>
                  <a:lnTo>
                    <a:pt x="7753" y="17004"/>
                  </a:lnTo>
                  <a:lnTo>
                    <a:pt x="7748" y="17000"/>
                  </a:lnTo>
                  <a:lnTo>
                    <a:pt x="7737" y="16994"/>
                  </a:lnTo>
                  <a:lnTo>
                    <a:pt x="7726" y="16990"/>
                  </a:lnTo>
                  <a:lnTo>
                    <a:pt x="7714" y="16988"/>
                  </a:lnTo>
                  <a:lnTo>
                    <a:pt x="7688" y="16988"/>
                  </a:lnTo>
                  <a:lnTo>
                    <a:pt x="7675" y="16990"/>
                  </a:lnTo>
                  <a:lnTo>
                    <a:pt x="7664" y="16996"/>
                  </a:lnTo>
                  <a:lnTo>
                    <a:pt x="7637" y="17004"/>
                  </a:lnTo>
                  <a:lnTo>
                    <a:pt x="7627" y="17004"/>
                  </a:lnTo>
                  <a:lnTo>
                    <a:pt x="7614" y="17002"/>
                  </a:lnTo>
                  <a:lnTo>
                    <a:pt x="7601" y="16998"/>
                  </a:lnTo>
                  <a:lnTo>
                    <a:pt x="7590" y="16988"/>
                  </a:lnTo>
                  <a:lnTo>
                    <a:pt x="7580" y="16974"/>
                  </a:lnTo>
                  <a:lnTo>
                    <a:pt x="7541" y="16908"/>
                  </a:lnTo>
                  <a:lnTo>
                    <a:pt x="7536" y="16896"/>
                  </a:lnTo>
                  <a:lnTo>
                    <a:pt x="7532" y="16884"/>
                  </a:lnTo>
                  <a:lnTo>
                    <a:pt x="7529" y="16872"/>
                  </a:lnTo>
                  <a:lnTo>
                    <a:pt x="7528" y="16866"/>
                  </a:lnTo>
                  <a:lnTo>
                    <a:pt x="7529" y="16862"/>
                  </a:lnTo>
                  <a:lnTo>
                    <a:pt x="7533" y="16854"/>
                  </a:lnTo>
                  <a:lnTo>
                    <a:pt x="7540" y="16842"/>
                  </a:lnTo>
                  <a:lnTo>
                    <a:pt x="7554" y="16832"/>
                  </a:lnTo>
                  <a:lnTo>
                    <a:pt x="7576" y="16814"/>
                  </a:lnTo>
                  <a:lnTo>
                    <a:pt x="7592" y="16794"/>
                  </a:lnTo>
                  <a:lnTo>
                    <a:pt x="7601" y="16774"/>
                  </a:lnTo>
                  <a:lnTo>
                    <a:pt x="7604" y="16750"/>
                  </a:lnTo>
                  <a:lnTo>
                    <a:pt x="7603" y="16728"/>
                  </a:lnTo>
                  <a:lnTo>
                    <a:pt x="7597" y="16710"/>
                  </a:lnTo>
                  <a:lnTo>
                    <a:pt x="7585" y="16692"/>
                  </a:lnTo>
                  <a:lnTo>
                    <a:pt x="7563" y="16672"/>
                  </a:lnTo>
                  <a:lnTo>
                    <a:pt x="7552" y="16662"/>
                  </a:lnTo>
                  <a:lnTo>
                    <a:pt x="7545" y="16652"/>
                  </a:lnTo>
                  <a:lnTo>
                    <a:pt x="7540" y="16646"/>
                  </a:lnTo>
                  <a:lnTo>
                    <a:pt x="7537" y="16640"/>
                  </a:lnTo>
                  <a:lnTo>
                    <a:pt x="7535" y="16632"/>
                  </a:lnTo>
                  <a:lnTo>
                    <a:pt x="7534" y="16620"/>
                  </a:lnTo>
                  <a:lnTo>
                    <a:pt x="7534" y="16610"/>
                  </a:lnTo>
                  <a:lnTo>
                    <a:pt x="7537" y="16600"/>
                  </a:lnTo>
                  <a:lnTo>
                    <a:pt x="7541" y="16590"/>
                  </a:lnTo>
                  <a:lnTo>
                    <a:pt x="7580" y="16524"/>
                  </a:lnTo>
                  <a:lnTo>
                    <a:pt x="7586" y="16514"/>
                  </a:lnTo>
                  <a:lnTo>
                    <a:pt x="7594" y="16506"/>
                  </a:lnTo>
                  <a:lnTo>
                    <a:pt x="7604" y="16500"/>
                  </a:lnTo>
                  <a:lnTo>
                    <a:pt x="7614" y="16496"/>
                  </a:lnTo>
                  <a:lnTo>
                    <a:pt x="7619" y="16496"/>
                  </a:lnTo>
                  <a:lnTo>
                    <a:pt x="7623" y="16494"/>
                  </a:lnTo>
                  <a:lnTo>
                    <a:pt x="7649" y="16494"/>
                  </a:lnTo>
                  <a:lnTo>
                    <a:pt x="7654" y="16496"/>
                  </a:lnTo>
                  <a:lnTo>
                    <a:pt x="7678" y="16506"/>
                  </a:lnTo>
                  <a:lnTo>
                    <a:pt x="7702" y="16510"/>
                  </a:lnTo>
                  <a:lnTo>
                    <a:pt x="7727" y="16506"/>
                  </a:lnTo>
                  <a:lnTo>
                    <a:pt x="7751" y="16498"/>
                  </a:lnTo>
                  <a:lnTo>
                    <a:pt x="7756" y="16494"/>
                  </a:lnTo>
                  <a:lnTo>
                    <a:pt x="7768" y="16484"/>
                  </a:lnTo>
                  <a:lnTo>
                    <a:pt x="7775" y="16476"/>
                  </a:lnTo>
                  <a:lnTo>
                    <a:pt x="7781" y="16468"/>
                  </a:lnTo>
                  <a:lnTo>
                    <a:pt x="7791" y="16450"/>
                  </a:lnTo>
                  <a:lnTo>
                    <a:pt x="7796" y="16428"/>
                  </a:lnTo>
                  <a:lnTo>
                    <a:pt x="7799" y="16408"/>
                  </a:lnTo>
                  <a:lnTo>
                    <a:pt x="7798" y="16408"/>
                  </a:lnTo>
                  <a:lnTo>
                    <a:pt x="7806" y="16392"/>
                  </a:lnTo>
                  <a:lnTo>
                    <a:pt x="7819" y="16378"/>
                  </a:lnTo>
                  <a:lnTo>
                    <a:pt x="7836" y="16368"/>
                  </a:lnTo>
                  <a:lnTo>
                    <a:pt x="7855" y="16364"/>
                  </a:lnTo>
                  <a:lnTo>
                    <a:pt x="7932" y="16364"/>
                  </a:lnTo>
                  <a:lnTo>
                    <a:pt x="7953" y="16368"/>
                  </a:lnTo>
                  <a:lnTo>
                    <a:pt x="7962" y="16372"/>
                  </a:lnTo>
                  <a:lnTo>
                    <a:pt x="7970" y="16378"/>
                  </a:lnTo>
                  <a:lnTo>
                    <a:pt x="7977" y="16386"/>
                  </a:lnTo>
                  <a:lnTo>
                    <a:pt x="7984" y="16398"/>
                  </a:lnTo>
                  <a:lnTo>
                    <a:pt x="7989" y="16410"/>
                  </a:lnTo>
                  <a:lnTo>
                    <a:pt x="7991" y="16424"/>
                  </a:lnTo>
                  <a:lnTo>
                    <a:pt x="7991" y="16428"/>
                  </a:lnTo>
                  <a:lnTo>
                    <a:pt x="7996" y="16450"/>
                  </a:lnTo>
                  <a:lnTo>
                    <a:pt x="8006" y="16468"/>
                  </a:lnTo>
                  <a:lnTo>
                    <a:pt x="8020" y="16484"/>
                  </a:lnTo>
                  <a:lnTo>
                    <a:pt x="8037" y="16498"/>
                  </a:lnTo>
                  <a:lnTo>
                    <a:pt x="8061" y="16508"/>
                  </a:lnTo>
                  <a:lnTo>
                    <a:pt x="8086" y="16510"/>
                  </a:lnTo>
                  <a:lnTo>
                    <a:pt x="8111" y="16506"/>
                  </a:lnTo>
                  <a:lnTo>
                    <a:pt x="8132" y="16496"/>
                  </a:lnTo>
                  <a:lnTo>
                    <a:pt x="8136" y="16494"/>
                  </a:lnTo>
                  <a:lnTo>
                    <a:pt x="8161" y="16494"/>
                  </a:lnTo>
                  <a:lnTo>
                    <a:pt x="8172" y="16496"/>
                  </a:lnTo>
                  <a:lnTo>
                    <a:pt x="8174" y="16498"/>
                  </a:lnTo>
                  <a:lnTo>
                    <a:pt x="8184" y="16502"/>
                  </a:lnTo>
                  <a:lnTo>
                    <a:pt x="8194" y="16508"/>
                  </a:lnTo>
                  <a:lnTo>
                    <a:pt x="8201" y="16514"/>
                  </a:lnTo>
                  <a:lnTo>
                    <a:pt x="8208" y="16524"/>
                  </a:lnTo>
                  <a:lnTo>
                    <a:pt x="8246" y="16590"/>
                  </a:lnTo>
                  <a:lnTo>
                    <a:pt x="8252" y="16606"/>
                  </a:lnTo>
                  <a:lnTo>
                    <a:pt x="8254" y="16622"/>
                  </a:lnTo>
                  <a:lnTo>
                    <a:pt x="8251" y="16638"/>
                  </a:lnTo>
                  <a:lnTo>
                    <a:pt x="8244" y="16652"/>
                  </a:lnTo>
                  <a:lnTo>
                    <a:pt x="8233" y="16662"/>
                  </a:lnTo>
                  <a:lnTo>
                    <a:pt x="8222" y="16674"/>
                  </a:lnTo>
                  <a:lnTo>
                    <a:pt x="8211" y="16684"/>
                  </a:lnTo>
                  <a:lnTo>
                    <a:pt x="8198" y="16702"/>
                  </a:lnTo>
                  <a:lnTo>
                    <a:pt x="8187" y="16724"/>
                  </a:lnTo>
                  <a:lnTo>
                    <a:pt x="8183" y="16750"/>
                  </a:lnTo>
                  <a:lnTo>
                    <a:pt x="8186" y="16774"/>
                  </a:lnTo>
                  <a:lnTo>
                    <a:pt x="8196" y="16798"/>
                  </a:lnTo>
                  <a:lnTo>
                    <a:pt x="8211" y="16816"/>
                  </a:lnTo>
                  <a:lnTo>
                    <a:pt x="8231" y="16832"/>
                  </a:lnTo>
                  <a:lnTo>
                    <a:pt x="8240" y="16840"/>
                  </a:lnTo>
                  <a:lnTo>
                    <a:pt x="8248" y="16850"/>
                  </a:lnTo>
                  <a:lnTo>
                    <a:pt x="8254" y="16860"/>
                  </a:lnTo>
                  <a:lnTo>
                    <a:pt x="8257" y="16868"/>
                  </a:lnTo>
                  <a:lnTo>
                    <a:pt x="8257" y="16808"/>
                  </a:lnTo>
                  <a:lnTo>
                    <a:pt x="8236" y="16792"/>
                  </a:lnTo>
                  <a:lnTo>
                    <a:pt x="8226" y="16780"/>
                  </a:lnTo>
                  <a:lnTo>
                    <a:pt x="8220" y="16766"/>
                  </a:lnTo>
                  <a:lnTo>
                    <a:pt x="8218" y="16750"/>
                  </a:lnTo>
                  <a:lnTo>
                    <a:pt x="8220" y="16736"/>
                  </a:lnTo>
                  <a:lnTo>
                    <a:pt x="8226" y="16722"/>
                  </a:lnTo>
                  <a:lnTo>
                    <a:pt x="8235" y="16710"/>
                  </a:lnTo>
                  <a:lnTo>
                    <a:pt x="8253" y="16692"/>
                  </a:lnTo>
                  <a:lnTo>
                    <a:pt x="8270" y="16676"/>
                  </a:lnTo>
                  <a:lnTo>
                    <a:pt x="8272" y="16674"/>
                  </a:lnTo>
                  <a:lnTo>
                    <a:pt x="8284" y="16650"/>
                  </a:lnTo>
                  <a:lnTo>
                    <a:pt x="8289" y="16624"/>
                  </a:lnTo>
                  <a:lnTo>
                    <a:pt x="8286" y="16598"/>
                  </a:lnTo>
                  <a:lnTo>
                    <a:pt x="8276" y="16572"/>
                  </a:lnTo>
                  <a:lnTo>
                    <a:pt x="8238" y="16506"/>
                  </a:lnTo>
                  <a:lnTo>
                    <a:pt x="8229" y="16494"/>
                  </a:lnTo>
                  <a:lnTo>
                    <a:pt x="8228" y="16492"/>
                  </a:lnTo>
                  <a:lnTo>
                    <a:pt x="8215" y="16480"/>
                  </a:lnTo>
                  <a:lnTo>
                    <a:pt x="8209" y="16476"/>
                  </a:lnTo>
                  <a:lnTo>
                    <a:pt x="8201" y="16470"/>
                  </a:lnTo>
                  <a:lnTo>
                    <a:pt x="8184" y="16464"/>
                  </a:lnTo>
                  <a:lnTo>
                    <a:pt x="8180" y="16462"/>
                  </a:lnTo>
                  <a:lnTo>
                    <a:pt x="8166" y="16458"/>
                  </a:lnTo>
                  <a:lnTo>
                    <a:pt x="8136" y="16458"/>
                  </a:lnTo>
                  <a:lnTo>
                    <a:pt x="8125" y="16462"/>
                  </a:lnTo>
                  <a:lnTo>
                    <a:pt x="8115" y="16466"/>
                  </a:lnTo>
                  <a:lnTo>
                    <a:pt x="8101" y="16472"/>
                  </a:lnTo>
                  <a:lnTo>
                    <a:pt x="8085" y="16476"/>
                  </a:lnTo>
                  <a:lnTo>
                    <a:pt x="8070" y="16474"/>
                  </a:lnTo>
                  <a:lnTo>
                    <a:pt x="8055" y="16468"/>
                  </a:lnTo>
                  <a:lnTo>
                    <a:pt x="8044" y="16460"/>
                  </a:lnTo>
                  <a:lnTo>
                    <a:pt x="8036" y="16450"/>
                  </a:lnTo>
                  <a:lnTo>
                    <a:pt x="8030" y="16438"/>
                  </a:lnTo>
                  <a:lnTo>
                    <a:pt x="8026" y="16424"/>
                  </a:lnTo>
                  <a:lnTo>
                    <a:pt x="8023" y="16404"/>
                  </a:lnTo>
                  <a:lnTo>
                    <a:pt x="8016" y="16384"/>
                  </a:lnTo>
                  <a:lnTo>
                    <a:pt x="8006" y="16366"/>
                  </a:lnTo>
                  <a:lnTo>
                    <a:pt x="8004" y="16364"/>
                  </a:lnTo>
                  <a:lnTo>
                    <a:pt x="7994" y="16354"/>
                  </a:lnTo>
                  <a:lnTo>
                    <a:pt x="7981" y="16344"/>
                  </a:lnTo>
                  <a:lnTo>
                    <a:pt x="7966" y="16336"/>
                  </a:lnTo>
                  <a:lnTo>
                    <a:pt x="7949" y="16332"/>
                  </a:lnTo>
                  <a:lnTo>
                    <a:pt x="7932" y="16330"/>
                  </a:lnTo>
                  <a:lnTo>
                    <a:pt x="7855" y="16330"/>
                  </a:lnTo>
                  <a:lnTo>
                    <a:pt x="7819" y="16336"/>
                  </a:lnTo>
                  <a:lnTo>
                    <a:pt x="7789" y="16358"/>
                  </a:lnTo>
                  <a:lnTo>
                    <a:pt x="7769" y="16388"/>
                  </a:lnTo>
                  <a:lnTo>
                    <a:pt x="7761" y="16424"/>
                  </a:lnTo>
                  <a:lnTo>
                    <a:pt x="7761" y="16426"/>
                  </a:lnTo>
                  <a:lnTo>
                    <a:pt x="7758" y="16438"/>
                  </a:lnTo>
                  <a:lnTo>
                    <a:pt x="7752" y="16450"/>
                  </a:lnTo>
                  <a:lnTo>
                    <a:pt x="7744" y="16460"/>
                  </a:lnTo>
                  <a:lnTo>
                    <a:pt x="7733" y="16468"/>
                  </a:lnTo>
                  <a:lnTo>
                    <a:pt x="7719" y="16474"/>
                  </a:lnTo>
                  <a:lnTo>
                    <a:pt x="7703" y="16476"/>
                  </a:lnTo>
                  <a:lnTo>
                    <a:pt x="7687" y="16472"/>
                  </a:lnTo>
                  <a:lnTo>
                    <a:pt x="7672" y="16466"/>
                  </a:lnTo>
                  <a:lnTo>
                    <a:pt x="7663" y="16460"/>
                  </a:lnTo>
                  <a:lnTo>
                    <a:pt x="7651" y="16458"/>
                  </a:lnTo>
                  <a:lnTo>
                    <a:pt x="7619" y="16458"/>
                  </a:lnTo>
                  <a:lnTo>
                    <a:pt x="7609" y="16460"/>
                  </a:lnTo>
                  <a:lnTo>
                    <a:pt x="7603" y="16464"/>
                  </a:lnTo>
                  <a:lnTo>
                    <a:pt x="7587" y="16470"/>
                  </a:lnTo>
                  <a:lnTo>
                    <a:pt x="7572" y="16480"/>
                  </a:lnTo>
                  <a:lnTo>
                    <a:pt x="7560" y="16492"/>
                  </a:lnTo>
                  <a:lnTo>
                    <a:pt x="7549" y="16506"/>
                  </a:lnTo>
                  <a:lnTo>
                    <a:pt x="7511" y="16572"/>
                  </a:lnTo>
                  <a:lnTo>
                    <a:pt x="7504" y="16588"/>
                  </a:lnTo>
                  <a:lnTo>
                    <a:pt x="7500" y="16604"/>
                  </a:lnTo>
                  <a:lnTo>
                    <a:pt x="7499" y="16618"/>
                  </a:lnTo>
                  <a:lnTo>
                    <a:pt x="7499" y="16622"/>
                  </a:lnTo>
                  <a:lnTo>
                    <a:pt x="7500" y="16636"/>
                  </a:lnTo>
                  <a:lnTo>
                    <a:pt x="7503" y="16650"/>
                  </a:lnTo>
                  <a:lnTo>
                    <a:pt x="7510" y="16664"/>
                  </a:lnTo>
                  <a:lnTo>
                    <a:pt x="7523" y="16682"/>
                  </a:lnTo>
                  <a:lnTo>
                    <a:pt x="7541" y="16700"/>
                  </a:lnTo>
                  <a:lnTo>
                    <a:pt x="7557" y="16714"/>
                  </a:lnTo>
                  <a:lnTo>
                    <a:pt x="7565" y="16724"/>
                  </a:lnTo>
                  <a:lnTo>
                    <a:pt x="7568" y="16734"/>
                  </a:lnTo>
                  <a:lnTo>
                    <a:pt x="7569" y="16750"/>
                  </a:lnTo>
                  <a:lnTo>
                    <a:pt x="7567" y="16764"/>
                  </a:lnTo>
                  <a:lnTo>
                    <a:pt x="7561" y="16778"/>
                  </a:lnTo>
                  <a:lnTo>
                    <a:pt x="7550" y="16790"/>
                  </a:lnTo>
                  <a:lnTo>
                    <a:pt x="7535" y="16802"/>
                  </a:lnTo>
                  <a:lnTo>
                    <a:pt x="7514" y="16820"/>
                  </a:lnTo>
                  <a:lnTo>
                    <a:pt x="7501" y="16838"/>
                  </a:lnTo>
                  <a:lnTo>
                    <a:pt x="7495" y="16854"/>
                  </a:lnTo>
                  <a:lnTo>
                    <a:pt x="7493" y="16862"/>
                  </a:lnTo>
                  <a:lnTo>
                    <a:pt x="7494" y="16876"/>
                  </a:lnTo>
                  <a:lnTo>
                    <a:pt x="7498" y="16894"/>
                  </a:lnTo>
                  <a:lnTo>
                    <a:pt x="7504" y="16910"/>
                  </a:lnTo>
                  <a:lnTo>
                    <a:pt x="7511" y="16926"/>
                  </a:lnTo>
                  <a:lnTo>
                    <a:pt x="7550" y="16992"/>
                  </a:lnTo>
                  <a:lnTo>
                    <a:pt x="7569" y="17016"/>
                  </a:lnTo>
                  <a:lnTo>
                    <a:pt x="7590" y="17030"/>
                  </a:lnTo>
                  <a:lnTo>
                    <a:pt x="7609" y="17038"/>
                  </a:lnTo>
                  <a:lnTo>
                    <a:pt x="7627" y="17040"/>
                  </a:lnTo>
                  <a:lnTo>
                    <a:pt x="7639" y="17040"/>
                  </a:lnTo>
                  <a:lnTo>
                    <a:pt x="7642" y="17038"/>
                  </a:lnTo>
                  <a:lnTo>
                    <a:pt x="7645" y="17038"/>
                  </a:lnTo>
                  <a:lnTo>
                    <a:pt x="7676" y="17028"/>
                  </a:lnTo>
                  <a:lnTo>
                    <a:pt x="7690" y="17024"/>
                  </a:lnTo>
                  <a:lnTo>
                    <a:pt x="7704" y="17022"/>
                  </a:lnTo>
                  <a:lnTo>
                    <a:pt x="7718" y="17024"/>
                  </a:lnTo>
                  <a:lnTo>
                    <a:pt x="7730" y="17030"/>
                  </a:lnTo>
                  <a:lnTo>
                    <a:pt x="7743" y="17040"/>
                  </a:lnTo>
                  <a:lnTo>
                    <a:pt x="7752" y="17052"/>
                  </a:lnTo>
                  <a:lnTo>
                    <a:pt x="7758" y="17068"/>
                  </a:lnTo>
                  <a:lnTo>
                    <a:pt x="7759" y="17082"/>
                  </a:lnTo>
                  <a:lnTo>
                    <a:pt x="7759" y="17086"/>
                  </a:lnTo>
                  <a:lnTo>
                    <a:pt x="7762" y="17108"/>
                  </a:lnTo>
                  <a:lnTo>
                    <a:pt x="7773" y="17136"/>
                  </a:lnTo>
                  <a:lnTo>
                    <a:pt x="7802" y="17158"/>
                  </a:lnTo>
                  <a:lnTo>
                    <a:pt x="7855" y="17168"/>
                  </a:lnTo>
                  <a:lnTo>
                    <a:pt x="7932" y="17168"/>
                  </a:lnTo>
                  <a:lnTo>
                    <a:pt x="7985" y="17158"/>
                  </a:lnTo>
                  <a:lnTo>
                    <a:pt x="8013" y="17134"/>
                  </a:lnTo>
                  <a:lnTo>
                    <a:pt x="8025" y="17106"/>
                  </a:lnTo>
                  <a:lnTo>
                    <a:pt x="8027" y="17082"/>
                  </a:lnTo>
                  <a:lnTo>
                    <a:pt x="8027" y="17080"/>
                  </a:lnTo>
                  <a:lnTo>
                    <a:pt x="8028" y="17064"/>
                  </a:lnTo>
                  <a:lnTo>
                    <a:pt x="8034" y="17048"/>
                  </a:lnTo>
                  <a:lnTo>
                    <a:pt x="8043" y="17036"/>
                  </a:lnTo>
                  <a:lnTo>
                    <a:pt x="8056" y="17026"/>
                  </a:lnTo>
                  <a:lnTo>
                    <a:pt x="8065" y="17020"/>
                  </a:lnTo>
                  <a:lnTo>
                    <a:pt x="8079" y="17018"/>
                  </a:lnTo>
                  <a:lnTo>
                    <a:pt x="8093" y="17018"/>
                  </a:lnTo>
                  <a:lnTo>
                    <a:pt x="8099" y="17020"/>
                  </a:lnTo>
                  <a:lnTo>
                    <a:pt x="8106" y="17024"/>
                  </a:lnTo>
                  <a:lnTo>
                    <a:pt x="8110" y="17026"/>
                  </a:lnTo>
                  <a:lnTo>
                    <a:pt x="8121" y="17032"/>
                  </a:lnTo>
                  <a:lnTo>
                    <a:pt x="8132" y="17036"/>
                  </a:lnTo>
                  <a:lnTo>
                    <a:pt x="8157" y="17040"/>
                  </a:lnTo>
                  <a:lnTo>
                    <a:pt x="8181" y="17036"/>
                  </a:lnTo>
                  <a:lnTo>
                    <a:pt x="8204" y="17026"/>
                  </a:lnTo>
                  <a:lnTo>
                    <a:pt x="8215" y="17018"/>
                  </a:lnTo>
                  <a:lnTo>
                    <a:pt x="8223" y="17012"/>
                  </a:lnTo>
                  <a:lnTo>
                    <a:pt x="8229" y="17004"/>
                  </a:lnTo>
                  <a:lnTo>
                    <a:pt x="8238" y="16992"/>
                  </a:lnTo>
                  <a:lnTo>
                    <a:pt x="8276" y="16926"/>
                  </a:lnTo>
                  <a:lnTo>
                    <a:pt x="8284" y="16910"/>
                  </a:lnTo>
                  <a:lnTo>
                    <a:pt x="8289" y="16892"/>
                  </a:lnTo>
                  <a:lnTo>
                    <a:pt x="8292" y="16874"/>
                  </a:lnTo>
                </a:path>
              </a:pathLst>
            </a:custGeom>
            <a:solidFill>
              <a:srgbClr val="C5CA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7197" name="Picture 29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47" y="1859"/>
              <a:ext cx="3313" cy="6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Прямоугольник 13"/>
          <p:cNvSpPr/>
          <p:nvPr/>
        </p:nvSpPr>
        <p:spPr>
          <a:xfrm>
            <a:off x="623392" y="772808"/>
            <a:ext cx="632256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Оптимизация </a:t>
            </a:r>
            <a:r>
              <a:rPr lang="ru-RU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служебных</a:t>
            </a:r>
          </a:p>
          <a:p>
            <a:pPr algn="ctr"/>
            <a:r>
              <a:rPr lang="ru-RU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помещений</a:t>
            </a:r>
            <a:endParaRPr lang="ru-RU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51384" y="2638779"/>
            <a:ext cx="748883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Анализ площадей </a:t>
            </a:r>
            <a:r>
              <a:rPr lang="ru-RU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7,5 тысяч </a:t>
            </a: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государственных учреждений:</a:t>
            </a:r>
          </a:p>
          <a:p>
            <a:pPr algn="ctr"/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  <a:p>
            <a:pPr algn="ctr"/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Возможность передачи в аренду свыше </a:t>
            </a:r>
            <a:endParaRPr lang="ru-RU" sz="2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160 </a:t>
            </a:r>
            <a:r>
              <a:rPr lang="ru-RU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тыс. </a:t>
            </a:r>
            <a:r>
              <a:rPr lang="ru-RU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кв.м</a:t>
            </a:r>
            <a:r>
              <a:rPr lang="ru-RU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ctr"/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  <a:p>
            <a:pPr algn="ctr"/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Снижение административных расходов</a:t>
            </a:r>
          </a:p>
        </p:txBody>
      </p:sp>
    </p:spTree>
    <p:extLst>
      <p:ext uri="{BB962C8B-B14F-4D97-AF65-F5344CB8AC3E}">
        <p14:creationId xmlns:p14="http://schemas.microsoft.com/office/powerpoint/2010/main" xmlns="" val="278666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Рисунок 1"/>
          <p:cNvPicPr>
            <a:picLocks noChangeAspect="1"/>
          </p:cNvPicPr>
          <p:nvPr/>
        </p:nvPicPr>
        <p:blipFill>
          <a:blip r:embed="rId3" cstate="print"/>
          <a:srcRect b="24411"/>
          <a:stretch>
            <a:fillRect/>
          </a:stretch>
        </p:blipFill>
        <p:spPr bwMode="auto">
          <a:xfrm>
            <a:off x="1497012" y="-23813"/>
            <a:ext cx="9170988" cy="6908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3" name="Заголовок 3"/>
          <p:cNvSpPr>
            <a:spLocks noGrp="1"/>
          </p:cNvSpPr>
          <p:nvPr>
            <p:ph type="title"/>
          </p:nvPr>
        </p:nvSpPr>
        <p:spPr>
          <a:xfrm>
            <a:off x="1743075" y="1588"/>
            <a:ext cx="8496300" cy="1477962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ru-RU" sz="4000" b="1" dirty="0">
                <a:solidFill>
                  <a:schemeClr val="bg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Антикоррупционная стратегия </a:t>
            </a:r>
            <a:r>
              <a:rPr lang="ru-RU" altLang="ru-RU" sz="4000" b="1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Казахстана на </a:t>
            </a:r>
            <a:r>
              <a:rPr lang="ru-RU" altLang="ru-RU" sz="4000" b="1" dirty="0">
                <a:solidFill>
                  <a:schemeClr val="bg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2015-2025 </a:t>
            </a:r>
            <a:r>
              <a:rPr lang="ru-RU" altLang="ru-RU" sz="4000" b="1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годы</a:t>
            </a:r>
            <a:endParaRPr lang="ru-RU" altLang="ru-RU" sz="4000" b="1" dirty="0">
              <a:solidFill>
                <a:schemeClr val="bg1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07524" name="TextBox 27"/>
          <p:cNvSpPr txBox="1">
            <a:spLocks noChangeArrowheads="1"/>
          </p:cNvSpPr>
          <p:nvPr/>
        </p:nvSpPr>
        <p:spPr bwMode="auto">
          <a:xfrm>
            <a:off x="1743076" y="1635126"/>
            <a:ext cx="20494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4000" b="1">
                <a:solidFill>
                  <a:srgbClr val="7F7F7F"/>
                </a:solidFill>
                <a:latin typeface="Tahoma" pitchFamily="34" charset="0"/>
                <a:cs typeface="Tahoma" pitchFamily="34" charset="0"/>
              </a:rPr>
              <a:t>Цели</a:t>
            </a:r>
          </a:p>
        </p:txBody>
      </p:sp>
      <p:sp>
        <p:nvSpPr>
          <p:cNvPr id="107525" name="Прямоугольник 5"/>
          <p:cNvSpPr>
            <a:spLocks noChangeArrowheads="1"/>
          </p:cNvSpPr>
          <p:nvPr/>
        </p:nvSpPr>
        <p:spPr bwMode="auto">
          <a:xfrm>
            <a:off x="2684464" y="4676775"/>
            <a:ext cx="1323975" cy="93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1600" b="1" dirty="0">
                <a:solidFill>
                  <a:srgbClr val="000000"/>
                </a:solidFill>
                <a:latin typeface="Arial Narrow" pitchFamily="34" charset="0"/>
                <a:ea typeface="Consolas" pitchFamily="49" charset="0"/>
                <a:cs typeface="Helvetica" pitchFamily="34" charset="0"/>
              </a:rPr>
              <a:t>сокращение </a:t>
            </a:r>
            <a:endParaRPr lang="en-US" altLang="ru-RU" sz="1600" b="1" dirty="0">
              <a:solidFill>
                <a:srgbClr val="000000"/>
              </a:solidFill>
              <a:latin typeface="Arial Narrow" pitchFamily="34" charset="0"/>
              <a:ea typeface="Consolas" pitchFamily="49" charset="0"/>
              <a:cs typeface="Helvetica" pitchFamily="34" charset="0"/>
            </a:endParaRPr>
          </a:p>
          <a:p>
            <a:pPr algn="ctr"/>
            <a:r>
              <a:rPr lang="ru-RU" altLang="ru-RU" sz="1600" b="1" dirty="0">
                <a:solidFill>
                  <a:srgbClr val="000000"/>
                </a:solidFill>
                <a:latin typeface="Arial Narrow" pitchFamily="34" charset="0"/>
                <a:ea typeface="Consolas" pitchFamily="49" charset="0"/>
                <a:cs typeface="Helvetica" pitchFamily="34" charset="0"/>
              </a:rPr>
              <a:t>масштабов </a:t>
            </a:r>
            <a:endParaRPr lang="en-US" altLang="ru-RU" sz="1600" b="1" dirty="0">
              <a:solidFill>
                <a:srgbClr val="000000"/>
              </a:solidFill>
              <a:latin typeface="Arial Narrow" pitchFamily="34" charset="0"/>
              <a:ea typeface="Consolas" pitchFamily="49" charset="0"/>
              <a:cs typeface="Helvetica" pitchFamily="34" charset="0"/>
            </a:endParaRPr>
          </a:p>
          <a:p>
            <a:pPr algn="ctr"/>
            <a:r>
              <a:rPr lang="ru-RU" altLang="ru-RU" sz="1600" b="1" dirty="0">
                <a:solidFill>
                  <a:srgbClr val="000000"/>
                </a:solidFill>
                <a:latin typeface="Arial Narrow" pitchFamily="34" charset="0"/>
                <a:ea typeface="Consolas" pitchFamily="49" charset="0"/>
                <a:cs typeface="Helvetica" pitchFamily="34" charset="0"/>
              </a:rPr>
              <a:t>коррупции</a:t>
            </a:r>
            <a:endParaRPr lang="en-US" altLang="ru-RU" sz="1600" b="1" dirty="0">
              <a:solidFill>
                <a:srgbClr val="000000"/>
              </a:solidFill>
              <a:latin typeface="Arial Narrow" pitchFamily="34" charset="0"/>
              <a:ea typeface="Consolas" pitchFamily="49" charset="0"/>
              <a:cs typeface="Helvetica" pitchFamily="34" charset="0"/>
            </a:endParaRPr>
          </a:p>
          <a:p>
            <a:pPr algn="ctr">
              <a:buFont typeface="Wingdings" pitchFamily="2" charset="2"/>
              <a:buChar char="§"/>
            </a:pPr>
            <a:endParaRPr lang="ru-RU" altLang="ru-RU" sz="700" b="1" dirty="0">
              <a:solidFill>
                <a:srgbClr val="000000"/>
              </a:solidFill>
              <a:latin typeface="Arial Narrow" pitchFamily="34" charset="0"/>
              <a:ea typeface="Consolas" pitchFamily="49" charset="0"/>
              <a:cs typeface="Helvetica" pitchFamily="34" charset="0"/>
            </a:endParaRPr>
          </a:p>
        </p:txBody>
      </p:sp>
      <p:sp>
        <p:nvSpPr>
          <p:cNvPr id="107526" name="Прямоугольник 6"/>
          <p:cNvSpPr>
            <a:spLocks noChangeArrowheads="1"/>
          </p:cNvSpPr>
          <p:nvPr/>
        </p:nvSpPr>
        <p:spPr bwMode="auto">
          <a:xfrm>
            <a:off x="5203826" y="4670425"/>
            <a:ext cx="1916113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1400" b="1" dirty="0">
                <a:solidFill>
                  <a:srgbClr val="000000"/>
                </a:solidFill>
                <a:latin typeface="Arial Narrow" pitchFamily="34" charset="0"/>
                <a:ea typeface="Consolas" pitchFamily="49" charset="0"/>
                <a:cs typeface="Helvetica" pitchFamily="34" charset="0"/>
              </a:rPr>
              <a:t>прозрачность </a:t>
            </a:r>
            <a:endParaRPr lang="en-US" altLang="ru-RU" sz="1400" b="1" dirty="0">
              <a:solidFill>
                <a:srgbClr val="000000"/>
              </a:solidFill>
              <a:latin typeface="Arial Narrow" pitchFamily="34" charset="0"/>
              <a:ea typeface="Consolas" pitchFamily="49" charset="0"/>
              <a:cs typeface="Helvetica" pitchFamily="34" charset="0"/>
            </a:endParaRPr>
          </a:p>
          <a:p>
            <a:pPr algn="ctr"/>
            <a:r>
              <a:rPr lang="ru-RU" altLang="ru-RU" sz="1400" b="1" dirty="0">
                <a:solidFill>
                  <a:srgbClr val="000000"/>
                </a:solidFill>
                <a:latin typeface="Arial Narrow" pitchFamily="34" charset="0"/>
                <a:ea typeface="Consolas" pitchFamily="49" charset="0"/>
                <a:cs typeface="Helvetica" pitchFamily="34" charset="0"/>
              </a:rPr>
              <a:t>деятельности</a:t>
            </a:r>
            <a:endParaRPr lang="en-US" altLang="ru-RU" sz="1400" b="1" dirty="0">
              <a:solidFill>
                <a:srgbClr val="000000"/>
              </a:solidFill>
              <a:latin typeface="Arial Narrow" pitchFamily="34" charset="0"/>
              <a:ea typeface="Consolas" pitchFamily="49" charset="0"/>
              <a:cs typeface="Helvetica" pitchFamily="34" charset="0"/>
            </a:endParaRPr>
          </a:p>
          <a:p>
            <a:pPr algn="ctr"/>
            <a:r>
              <a:rPr lang="ru-RU" altLang="ru-RU" sz="1400" b="1" dirty="0">
                <a:solidFill>
                  <a:srgbClr val="000000"/>
                </a:solidFill>
                <a:latin typeface="Arial Narrow" pitchFamily="34" charset="0"/>
                <a:ea typeface="Consolas" pitchFamily="49" charset="0"/>
                <a:cs typeface="Helvetica" pitchFamily="34" charset="0"/>
              </a:rPr>
              <a:t>госорганов и </a:t>
            </a:r>
            <a:endParaRPr lang="en-US" altLang="ru-RU" sz="1400" b="1" dirty="0">
              <a:solidFill>
                <a:srgbClr val="000000"/>
              </a:solidFill>
              <a:latin typeface="Arial Narrow" pitchFamily="34" charset="0"/>
              <a:ea typeface="Consolas" pitchFamily="49" charset="0"/>
              <a:cs typeface="Helvetica" pitchFamily="34" charset="0"/>
            </a:endParaRPr>
          </a:p>
          <a:p>
            <a:pPr algn="ctr"/>
            <a:r>
              <a:rPr lang="ru-RU" altLang="ru-RU" sz="1400" b="1" dirty="0">
                <a:solidFill>
                  <a:srgbClr val="000000"/>
                </a:solidFill>
                <a:latin typeface="Arial Narrow" pitchFamily="34" charset="0"/>
                <a:ea typeface="Consolas" pitchFamily="49" charset="0"/>
                <a:cs typeface="Helvetica" pitchFamily="34" charset="0"/>
              </a:rPr>
              <a:t>Правительства</a:t>
            </a:r>
            <a:endParaRPr lang="en-US" altLang="ru-RU" sz="1400" b="1" dirty="0">
              <a:solidFill>
                <a:srgbClr val="000000"/>
              </a:solidFill>
              <a:latin typeface="Arial Narrow" pitchFamily="34" charset="0"/>
              <a:ea typeface="Consolas" pitchFamily="49" charset="0"/>
              <a:cs typeface="Helvetica" pitchFamily="34" charset="0"/>
            </a:endParaRPr>
          </a:p>
        </p:txBody>
      </p:sp>
      <p:sp>
        <p:nvSpPr>
          <p:cNvPr id="107527" name="Прямоугольник 7"/>
          <p:cNvSpPr>
            <a:spLocks noChangeArrowheads="1"/>
          </p:cNvSpPr>
          <p:nvPr/>
        </p:nvSpPr>
        <p:spPr bwMode="auto">
          <a:xfrm>
            <a:off x="7935914" y="4670425"/>
            <a:ext cx="2103437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1400" b="1">
                <a:solidFill>
                  <a:srgbClr val="000000"/>
                </a:solidFill>
                <a:latin typeface="Arial Narrow" pitchFamily="34" charset="0"/>
                <a:ea typeface="Consolas" pitchFamily="49" charset="0"/>
                <a:cs typeface="Helvetica" pitchFamily="34" charset="0"/>
              </a:rPr>
              <a:t>открытость </a:t>
            </a:r>
            <a:endParaRPr lang="en-US" altLang="ru-RU" sz="1400" b="1">
              <a:solidFill>
                <a:srgbClr val="000000"/>
              </a:solidFill>
              <a:latin typeface="Arial Narrow" pitchFamily="34" charset="0"/>
              <a:ea typeface="Consolas" pitchFamily="49" charset="0"/>
              <a:cs typeface="Helvetica" pitchFamily="34" charset="0"/>
            </a:endParaRPr>
          </a:p>
          <a:p>
            <a:pPr algn="ctr"/>
            <a:r>
              <a:rPr lang="ru-RU" altLang="ru-RU" sz="1400" b="1">
                <a:solidFill>
                  <a:srgbClr val="000000"/>
                </a:solidFill>
                <a:latin typeface="Arial Narrow" pitchFamily="34" charset="0"/>
                <a:ea typeface="Consolas" pitchFamily="49" charset="0"/>
                <a:cs typeface="Helvetica" pitchFamily="34" charset="0"/>
              </a:rPr>
              <a:t>квазигосударственного </a:t>
            </a:r>
            <a:endParaRPr lang="en-US" altLang="ru-RU" sz="1400" b="1">
              <a:solidFill>
                <a:srgbClr val="000000"/>
              </a:solidFill>
              <a:latin typeface="Arial Narrow" pitchFamily="34" charset="0"/>
              <a:ea typeface="Consolas" pitchFamily="49" charset="0"/>
              <a:cs typeface="Helvetica" pitchFamily="34" charset="0"/>
            </a:endParaRPr>
          </a:p>
          <a:p>
            <a:pPr algn="ctr"/>
            <a:r>
              <a:rPr lang="ru-RU" altLang="ru-RU" sz="1400" b="1">
                <a:solidFill>
                  <a:srgbClr val="000000"/>
                </a:solidFill>
                <a:latin typeface="Arial Narrow" pitchFamily="34" charset="0"/>
                <a:ea typeface="Consolas" pitchFamily="49" charset="0"/>
                <a:cs typeface="Helvetica" pitchFamily="34" charset="0"/>
              </a:rPr>
              <a:t>и частного секторов</a:t>
            </a:r>
            <a:r>
              <a:rPr lang="ru-RU" altLang="ru-RU" sz="1400">
                <a:solidFill>
                  <a:srgbClr val="000000"/>
                </a:solidFill>
                <a:latin typeface="Arial Narrow" pitchFamily="34" charset="0"/>
                <a:ea typeface="Consolas" pitchFamily="49" charset="0"/>
                <a:cs typeface="Helvetica" pitchFamily="34" charset="0"/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240704" y="2060848"/>
            <a:ext cx="8860142" cy="2015802"/>
          </a:xfrm>
        </p:spPr>
        <p:txBody>
          <a:bodyPr>
            <a:normAutofit fontScale="25000" lnSpcReduction="20000"/>
          </a:bodyPr>
          <a:lstStyle/>
          <a:p>
            <a:endParaRPr lang="ru-RU" dirty="0" smtClean="0"/>
          </a:p>
          <a:p>
            <a:pPr marL="722313" lvl="1" indent="-182563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8000" dirty="0" smtClean="0">
                <a:latin typeface="Arial" panose="020B0604020202020204" pitchFamily="34" charset="0"/>
                <a:cs typeface="Arial" panose="020B0604020202020204" pitchFamily="34" charset="0"/>
              </a:rPr>
              <a:t>Центральный </a:t>
            </a:r>
            <a:r>
              <a:rPr lang="ru-RU" sz="8000" dirty="0">
                <a:latin typeface="Arial" panose="020B0604020202020204" pitchFamily="34" charset="0"/>
                <a:cs typeface="Arial" panose="020B0604020202020204" pitchFamily="34" charset="0"/>
              </a:rPr>
              <a:t>аппарат </a:t>
            </a:r>
            <a:r>
              <a:rPr lang="ru-RU" sz="8000" b="1" dirty="0">
                <a:latin typeface="Arial" panose="020B0604020202020204" pitchFamily="34" charset="0"/>
                <a:cs typeface="Arial" panose="020B0604020202020204" pitchFamily="34" charset="0"/>
              </a:rPr>
              <a:t>сокращен на 30%, в 2019 году </a:t>
            </a:r>
            <a:r>
              <a:rPr lang="ru-RU" sz="8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до </a:t>
            </a:r>
            <a:r>
              <a:rPr lang="ru-RU" sz="8000" b="1" dirty="0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r>
              <a:rPr lang="ru-RU" sz="8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  <a:p>
            <a:pPr marL="539750" lvl="1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8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0" dirty="0" smtClean="0">
                <a:latin typeface="Arial" panose="020B0604020202020204" pitchFamily="34" charset="0"/>
                <a:cs typeface="Arial" panose="020B0604020202020204" pitchFamily="34" charset="0"/>
              </a:rPr>
              <a:t>Территориальные </a:t>
            </a:r>
            <a:r>
              <a:rPr lang="ru-RU" sz="8000" dirty="0">
                <a:latin typeface="Arial" panose="020B0604020202020204" pitchFamily="34" charset="0"/>
                <a:cs typeface="Arial" panose="020B0604020202020204" pitchFamily="34" charset="0"/>
              </a:rPr>
              <a:t>департаменты </a:t>
            </a:r>
            <a:r>
              <a:rPr lang="ru-RU" sz="8000" b="1" dirty="0">
                <a:latin typeface="Arial" panose="020B0604020202020204" pitchFamily="34" charset="0"/>
                <a:cs typeface="Arial" panose="020B0604020202020204" pitchFamily="34" charset="0"/>
              </a:rPr>
              <a:t>на 20%, в 2019 году </a:t>
            </a:r>
            <a:r>
              <a:rPr lang="ru-RU" sz="8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до </a:t>
            </a:r>
            <a:r>
              <a:rPr lang="ru-RU" sz="8000" b="1" dirty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ru-RU" sz="8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  <a:p>
            <a:pPr marL="539750" lvl="1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8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Централизованы </a:t>
            </a:r>
            <a:r>
              <a:rPr lang="ru-RU" sz="8000" dirty="0">
                <a:latin typeface="Arial" panose="020B0604020202020204" pitchFamily="34" charset="0"/>
                <a:cs typeface="Arial" panose="020B0604020202020204" pitchFamily="34" charset="0"/>
              </a:rPr>
              <a:t>кадровые процессы, юридические службы и </a:t>
            </a:r>
            <a:r>
              <a:rPr lang="ru-RU" sz="8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госзакупки</a:t>
            </a:r>
            <a:endParaRPr lang="ru-RU" sz="8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9750" lvl="1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8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8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Баланс </a:t>
            </a:r>
            <a:r>
              <a:rPr lang="ru-RU" sz="8000" dirty="0">
                <a:latin typeface="Arial" panose="020B0604020202020204" pitchFamily="34" charset="0"/>
                <a:cs typeface="Arial" panose="020B0604020202020204" pitchFamily="34" charset="0"/>
              </a:rPr>
              <a:t>соотношения между руководящим и исполнительским </a:t>
            </a:r>
            <a:r>
              <a:rPr lang="ru-RU" sz="8000" dirty="0" smtClean="0">
                <a:latin typeface="Arial" panose="020B0604020202020204" pitchFamily="34" charset="0"/>
                <a:cs typeface="Arial" panose="020B0604020202020204" pitchFamily="34" charset="0"/>
              </a:rPr>
              <a:t>звеном</a:t>
            </a:r>
          </a:p>
          <a:p>
            <a:pPr marL="539750" lvl="1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8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Надбавки</a:t>
            </a:r>
            <a:r>
              <a:rPr lang="en-US" sz="8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для</a:t>
            </a: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сотрудников</a:t>
            </a:r>
            <a:endParaRPr lang="ru-RU" sz="8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9750" lvl="1" algn="l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ru-RU" sz="8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9263" algn="l">
              <a:lnSpc>
                <a:spcPct val="120000"/>
              </a:lnSpc>
            </a:pPr>
            <a:r>
              <a:rPr lang="en-US" sz="8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Другие</a:t>
            </a:r>
            <a:r>
              <a:rPr lang="en-US" sz="8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примеры</a:t>
            </a: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8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9263" algn="l">
              <a:lnSpc>
                <a:spcPct val="120000"/>
              </a:lnSpc>
            </a:pPr>
            <a:r>
              <a:rPr lang="ru-RU" sz="8000" b="1" dirty="0">
                <a:latin typeface="Arial" panose="020B0604020202020204" pitchFamily="34" charset="0"/>
                <a:cs typeface="Arial" panose="020B0604020202020204" pitchFamily="34" charset="0"/>
              </a:rPr>
              <a:t>трансформация </a:t>
            </a:r>
            <a:r>
              <a:rPr lang="ru-RU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акиматов</a:t>
            </a:r>
            <a:r>
              <a:rPr lang="ru-RU" sz="8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Нур-Султан</a:t>
            </a:r>
            <a:r>
              <a:rPr lang="ru-RU" sz="8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0" b="1" dirty="0">
                <a:latin typeface="Arial" panose="020B0604020202020204" pitchFamily="34" charset="0"/>
                <a:cs typeface="Arial" panose="020B0604020202020204" pitchFamily="34" charset="0"/>
              </a:rPr>
              <a:t>и Алматы оптимизационные процессы в Министерстве финансов</a:t>
            </a:r>
          </a:p>
          <a:p>
            <a:endParaRPr lang="ru-RU" sz="1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8616280" y="-171400"/>
            <a:ext cx="3575720" cy="7200800"/>
            <a:chOff x="22200" y="0"/>
            <a:chExt cx="9463" cy="17809"/>
          </a:xfrm>
        </p:grpSpPr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00" y="0"/>
              <a:ext cx="9460" cy="178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Freeform 4"/>
            <p:cNvSpPr>
              <a:spLocks/>
            </p:cNvSpPr>
            <p:nvPr/>
          </p:nvSpPr>
          <p:spPr bwMode="auto">
            <a:xfrm>
              <a:off x="23214" y="483"/>
              <a:ext cx="8440" cy="16860"/>
            </a:xfrm>
            <a:custGeom>
              <a:avLst/>
              <a:gdLst>
                <a:gd name="T0" fmla="+- 0 30817 23215"/>
                <a:gd name="T1" fmla="*/ T0 w 8440"/>
                <a:gd name="T2" fmla="+- 0 524 484"/>
                <a:gd name="T3" fmla="*/ 524 h 16860"/>
                <a:gd name="T4" fmla="+- 0 30287 23215"/>
                <a:gd name="T5" fmla="*/ T4 w 8440"/>
                <a:gd name="T6" fmla="+- 0 584 484"/>
                <a:gd name="T7" fmla="*/ 584 h 16860"/>
                <a:gd name="T8" fmla="+- 0 29095 23215"/>
                <a:gd name="T9" fmla="*/ T8 w 8440"/>
                <a:gd name="T10" fmla="+- 0 864 484"/>
                <a:gd name="T11" fmla="*/ 864 h 16860"/>
                <a:gd name="T12" fmla="+- 0 28514 23215"/>
                <a:gd name="T13" fmla="*/ T12 w 8440"/>
                <a:gd name="T14" fmla="+- 0 1084 484"/>
                <a:gd name="T15" fmla="*/ 1084 h 16860"/>
                <a:gd name="T16" fmla="+- 0 28158 23215"/>
                <a:gd name="T17" fmla="*/ T16 w 8440"/>
                <a:gd name="T18" fmla="+- 0 1224 484"/>
                <a:gd name="T19" fmla="*/ 1224 h 16860"/>
                <a:gd name="T20" fmla="+- 0 27531 23215"/>
                <a:gd name="T21" fmla="*/ T20 w 8440"/>
                <a:gd name="T22" fmla="+- 0 1544 484"/>
                <a:gd name="T23" fmla="*/ 1544 h 16860"/>
                <a:gd name="T24" fmla="+- 0 26604 23215"/>
                <a:gd name="T25" fmla="*/ T24 w 8440"/>
                <a:gd name="T26" fmla="+- 0 2144 484"/>
                <a:gd name="T27" fmla="*/ 2144 h 16860"/>
                <a:gd name="T28" fmla="+- 0 26288 23215"/>
                <a:gd name="T29" fmla="*/ T28 w 8440"/>
                <a:gd name="T30" fmla="+- 0 2404 484"/>
                <a:gd name="T31" fmla="*/ 2404 h 16860"/>
                <a:gd name="T32" fmla="+- 0 25863 23215"/>
                <a:gd name="T33" fmla="*/ T32 w 8440"/>
                <a:gd name="T34" fmla="+- 0 2784 484"/>
                <a:gd name="T35" fmla="*/ 2784 h 16860"/>
                <a:gd name="T36" fmla="+- 0 25527 23215"/>
                <a:gd name="T37" fmla="*/ T36 w 8440"/>
                <a:gd name="T38" fmla="+- 0 3104 484"/>
                <a:gd name="T39" fmla="*/ 3104 h 16860"/>
                <a:gd name="T40" fmla="+- 0 25273 23215"/>
                <a:gd name="T41" fmla="*/ T40 w 8440"/>
                <a:gd name="T42" fmla="+- 0 3384 484"/>
                <a:gd name="T43" fmla="*/ 3384 h 16860"/>
                <a:gd name="T44" fmla="+- 0 25034 23215"/>
                <a:gd name="T45" fmla="*/ T44 w 8440"/>
                <a:gd name="T46" fmla="+- 0 3684 484"/>
                <a:gd name="T47" fmla="*/ 3684 h 16860"/>
                <a:gd name="T48" fmla="+- 0 24809 23215"/>
                <a:gd name="T49" fmla="*/ T48 w 8440"/>
                <a:gd name="T50" fmla="+- 0 3984 484"/>
                <a:gd name="T51" fmla="*/ 3984 h 16860"/>
                <a:gd name="T52" fmla="+- 0 24600 23215"/>
                <a:gd name="T53" fmla="*/ T52 w 8440"/>
                <a:gd name="T54" fmla="+- 0 4284 484"/>
                <a:gd name="T55" fmla="*/ 4284 h 16860"/>
                <a:gd name="T56" fmla="+- 0 24405 23215"/>
                <a:gd name="T57" fmla="*/ T56 w 8440"/>
                <a:gd name="T58" fmla="+- 0 4584 484"/>
                <a:gd name="T59" fmla="*/ 4584 h 16860"/>
                <a:gd name="T60" fmla="+- 0 24225 23215"/>
                <a:gd name="T61" fmla="*/ T60 w 8440"/>
                <a:gd name="T62" fmla="+- 0 4904 484"/>
                <a:gd name="T63" fmla="*/ 4904 h 16860"/>
                <a:gd name="T64" fmla="+- 0 24059 23215"/>
                <a:gd name="T65" fmla="*/ T64 w 8440"/>
                <a:gd name="T66" fmla="+- 0 5224 484"/>
                <a:gd name="T67" fmla="*/ 5224 h 16860"/>
                <a:gd name="T68" fmla="+- 0 23909 23215"/>
                <a:gd name="T69" fmla="*/ T68 w 8440"/>
                <a:gd name="T70" fmla="+- 0 5564 484"/>
                <a:gd name="T71" fmla="*/ 5564 h 16860"/>
                <a:gd name="T72" fmla="+- 0 23773 23215"/>
                <a:gd name="T73" fmla="*/ T72 w 8440"/>
                <a:gd name="T74" fmla="+- 0 5884 484"/>
                <a:gd name="T75" fmla="*/ 5884 h 16860"/>
                <a:gd name="T76" fmla="+- 0 23652 23215"/>
                <a:gd name="T77" fmla="*/ T76 w 8440"/>
                <a:gd name="T78" fmla="+- 0 6224 484"/>
                <a:gd name="T79" fmla="*/ 6224 h 16860"/>
                <a:gd name="T80" fmla="+- 0 23546 23215"/>
                <a:gd name="T81" fmla="*/ T80 w 8440"/>
                <a:gd name="T82" fmla="+- 0 6564 484"/>
                <a:gd name="T83" fmla="*/ 6564 h 16860"/>
                <a:gd name="T84" fmla="+- 0 23454 23215"/>
                <a:gd name="T85" fmla="*/ T84 w 8440"/>
                <a:gd name="T86" fmla="+- 0 6904 484"/>
                <a:gd name="T87" fmla="*/ 6904 h 16860"/>
                <a:gd name="T88" fmla="+- 0 23377 23215"/>
                <a:gd name="T89" fmla="*/ T88 w 8440"/>
                <a:gd name="T90" fmla="+- 0 7264 484"/>
                <a:gd name="T91" fmla="*/ 7264 h 16860"/>
                <a:gd name="T92" fmla="+- 0 23315 23215"/>
                <a:gd name="T93" fmla="*/ T92 w 8440"/>
                <a:gd name="T94" fmla="+- 0 7604 484"/>
                <a:gd name="T95" fmla="*/ 7604 h 16860"/>
                <a:gd name="T96" fmla="+- 0 23268 23215"/>
                <a:gd name="T97" fmla="*/ T96 w 8440"/>
                <a:gd name="T98" fmla="+- 0 7964 484"/>
                <a:gd name="T99" fmla="*/ 7964 h 16860"/>
                <a:gd name="T100" fmla="+- 0 23236 23215"/>
                <a:gd name="T101" fmla="*/ T100 w 8440"/>
                <a:gd name="T102" fmla="+- 0 8304 484"/>
                <a:gd name="T103" fmla="*/ 8304 h 16860"/>
                <a:gd name="T104" fmla="+- 0 23218 23215"/>
                <a:gd name="T105" fmla="*/ T104 w 8440"/>
                <a:gd name="T106" fmla="+- 0 8664 484"/>
                <a:gd name="T107" fmla="*/ 8664 h 16860"/>
                <a:gd name="T108" fmla="+- 0 23215 23215"/>
                <a:gd name="T109" fmla="*/ T108 w 8440"/>
                <a:gd name="T110" fmla="+- 0 9024 484"/>
                <a:gd name="T111" fmla="*/ 9024 h 16860"/>
                <a:gd name="T112" fmla="+- 0 23227 23215"/>
                <a:gd name="T113" fmla="*/ T112 w 8440"/>
                <a:gd name="T114" fmla="+- 0 9384 484"/>
                <a:gd name="T115" fmla="*/ 9384 h 16860"/>
                <a:gd name="T116" fmla="+- 0 23253 23215"/>
                <a:gd name="T117" fmla="*/ T116 w 8440"/>
                <a:gd name="T118" fmla="+- 0 9724 484"/>
                <a:gd name="T119" fmla="*/ 9724 h 16860"/>
                <a:gd name="T120" fmla="+- 0 23295 23215"/>
                <a:gd name="T121" fmla="*/ T120 w 8440"/>
                <a:gd name="T122" fmla="+- 0 10084 484"/>
                <a:gd name="T123" fmla="*/ 10084 h 16860"/>
                <a:gd name="T124" fmla="+- 0 23351 23215"/>
                <a:gd name="T125" fmla="*/ T124 w 8440"/>
                <a:gd name="T126" fmla="+- 0 10424 484"/>
                <a:gd name="T127" fmla="*/ 10424 h 16860"/>
                <a:gd name="T128" fmla="+- 0 23422 23215"/>
                <a:gd name="T129" fmla="*/ T128 w 8440"/>
                <a:gd name="T130" fmla="+- 0 10784 484"/>
                <a:gd name="T131" fmla="*/ 10784 h 16860"/>
                <a:gd name="T132" fmla="+- 0 23507 23215"/>
                <a:gd name="T133" fmla="*/ T132 w 8440"/>
                <a:gd name="T134" fmla="+- 0 11124 484"/>
                <a:gd name="T135" fmla="*/ 11124 h 16860"/>
                <a:gd name="T136" fmla="+- 0 23608 23215"/>
                <a:gd name="T137" fmla="*/ T136 w 8440"/>
                <a:gd name="T138" fmla="+- 0 11464 484"/>
                <a:gd name="T139" fmla="*/ 11464 h 16860"/>
                <a:gd name="T140" fmla="+- 0 23723 23215"/>
                <a:gd name="T141" fmla="*/ T140 w 8440"/>
                <a:gd name="T142" fmla="+- 0 11804 484"/>
                <a:gd name="T143" fmla="*/ 11804 h 16860"/>
                <a:gd name="T144" fmla="+- 0 23853 23215"/>
                <a:gd name="T145" fmla="*/ T144 w 8440"/>
                <a:gd name="T146" fmla="+- 0 12144 484"/>
                <a:gd name="T147" fmla="*/ 12144 h 16860"/>
                <a:gd name="T148" fmla="+- 0 23997 23215"/>
                <a:gd name="T149" fmla="*/ T148 w 8440"/>
                <a:gd name="T150" fmla="+- 0 12464 484"/>
                <a:gd name="T151" fmla="*/ 12464 h 16860"/>
                <a:gd name="T152" fmla="+- 0 24157 23215"/>
                <a:gd name="T153" fmla="*/ T152 w 8440"/>
                <a:gd name="T154" fmla="+- 0 12804 484"/>
                <a:gd name="T155" fmla="*/ 12804 h 16860"/>
                <a:gd name="T156" fmla="+- 0 24331 23215"/>
                <a:gd name="T157" fmla="*/ T156 w 8440"/>
                <a:gd name="T158" fmla="+- 0 13124 484"/>
                <a:gd name="T159" fmla="*/ 13124 h 16860"/>
                <a:gd name="T160" fmla="+- 0 24520 23215"/>
                <a:gd name="T161" fmla="*/ T160 w 8440"/>
                <a:gd name="T162" fmla="+- 0 13424 484"/>
                <a:gd name="T163" fmla="*/ 13424 h 16860"/>
                <a:gd name="T164" fmla="+- 0 24724 23215"/>
                <a:gd name="T165" fmla="*/ T164 w 8440"/>
                <a:gd name="T166" fmla="+- 0 13724 484"/>
                <a:gd name="T167" fmla="*/ 13724 h 16860"/>
                <a:gd name="T168" fmla="+- 0 24942 23215"/>
                <a:gd name="T169" fmla="*/ T168 w 8440"/>
                <a:gd name="T170" fmla="+- 0 14024 484"/>
                <a:gd name="T171" fmla="*/ 14024 h 16860"/>
                <a:gd name="T172" fmla="+- 0 25175 23215"/>
                <a:gd name="T173" fmla="*/ T172 w 8440"/>
                <a:gd name="T174" fmla="+- 0 14324 484"/>
                <a:gd name="T175" fmla="*/ 14324 h 16860"/>
                <a:gd name="T176" fmla="+- 0 25423 23215"/>
                <a:gd name="T177" fmla="*/ T176 w 8440"/>
                <a:gd name="T178" fmla="+- 0 14604 484"/>
                <a:gd name="T179" fmla="*/ 14604 h 16860"/>
                <a:gd name="T180" fmla="+- 0 25686 23215"/>
                <a:gd name="T181" fmla="*/ T180 w 8440"/>
                <a:gd name="T182" fmla="+- 0 14884 484"/>
                <a:gd name="T183" fmla="*/ 14884 h 16860"/>
                <a:gd name="T184" fmla="+- 0 26103 23215"/>
                <a:gd name="T185" fmla="*/ T184 w 8440"/>
                <a:gd name="T186" fmla="+- 0 15264 484"/>
                <a:gd name="T187" fmla="*/ 15264 h 16860"/>
                <a:gd name="T188" fmla="+- 0 26476 23215"/>
                <a:gd name="T189" fmla="*/ T188 w 8440"/>
                <a:gd name="T190" fmla="+- 0 15584 484"/>
                <a:gd name="T191" fmla="*/ 15584 h 16860"/>
                <a:gd name="T192" fmla="+- 0 26994 23215"/>
                <a:gd name="T193" fmla="*/ T192 w 8440"/>
                <a:gd name="T194" fmla="+- 0 15944 484"/>
                <a:gd name="T195" fmla="*/ 15944 h 16860"/>
                <a:gd name="T196" fmla="+- 0 27947 23215"/>
                <a:gd name="T197" fmla="*/ T196 w 8440"/>
                <a:gd name="T198" fmla="+- 0 16504 484"/>
                <a:gd name="T199" fmla="*/ 16504 h 16860"/>
                <a:gd name="T200" fmla="+- 0 28371 23215"/>
                <a:gd name="T201" fmla="*/ T200 w 8440"/>
                <a:gd name="T202" fmla="+- 0 16684 484"/>
                <a:gd name="T203" fmla="*/ 16684 h 16860"/>
                <a:gd name="T204" fmla="+- 0 28803 23215"/>
                <a:gd name="T205" fmla="*/ T204 w 8440"/>
                <a:gd name="T206" fmla="+- 0 16864 484"/>
                <a:gd name="T207" fmla="*/ 16864 h 16860"/>
                <a:gd name="T208" fmla="+- 0 30136 23215"/>
                <a:gd name="T209" fmla="*/ T208 w 8440"/>
                <a:gd name="T210" fmla="+- 0 17224 484"/>
                <a:gd name="T211" fmla="*/ 17224 h 16860"/>
                <a:gd name="T212" fmla="+- 0 30589 23215"/>
                <a:gd name="T213" fmla="*/ T212 w 8440"/>
                <a:gd name="T214" fmla="+- 0 17284 484"/>
                <a:gd name="T215" fmla="*/ 17284 h 16860"/>
                <a:gd name="T216" fmla="+- 0 31121 23215"/>
                <a:gd name="T217" fmla="*/ T216 w 8440"/>
                <a:gd name="T218" fmla="+- 0 17344 484"/>
                <a:gd name="T219" fmla="*/ 17344 h 1686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</a:cxnLst>
              <a:rect l="0" t="0" r="r" b="b"/>
              <a:pathLst>
                <a:path w="8440" h="16860">
                  <a:moveTo>
                    <a:pt x="8439" y="0"/>
                  </a:moveTo>
                  <a:lnTo>
                    <a:pt x="7906" y="0"/>
                  </a:lnTo>
                  <a:lnTo>
                    <a:pt x="7830" y="20"/>
                  </a:lnTo>
                  <a:lnTo>
                    <a:pt x="7677" y="20"/>
                  </a:lnTo>
                  <a:lnTo>
                    <a:pt x="7602" y="40"/>
                  </a:lnTo>
                  <a:lnTo>
                    <a:pt x="7450" y="40"/>
                  </a:lnTo>
                  <a:lnTo>
                    <a:pt x="7374" y="60"/>
                  </a:lnTo>
                  <a:lnTo>
                    <a:pt x="7298" y="60"/>
                  </a:lnTo>
                  <a:lnTo>
                    <a:pt x="7147" y="100"/>
                  </a:lnTo>
                  <a:lnTo>
                    <a:pt x="7072" y="100"/>
                  </a:lnTo>
                  <a:lnTo>
                    <a:pt x="6996" y="120"/>
                  </a:lnTo>
                  <a:lnTo>
                    <a:pt x="6921" y="120"/>
                  </a:lnTo>
                  <a:lnTo>
                    <a:pt x="6696" y="180"/>
                  </a:lnTo>
                  <a:lnTo>
                    <a:pt x="6621" y="180"/>
                  </a:lnTo>
                  <a:lnTo>
                    <a:pt x="5880" y="380"/>
                  </a:lnTo>
                  <a:lnTo>
                    <a:pt x="5807" y="420"/>
                  </a:lnTo>
                  <a:lnTo>
                    <a:pt x="5588" y="480"/>
                  </a:lnTo>
                  <a:lnTo>
                    <a:pt x="5515" y="520"/>
                  </a:lnTo>
                  <a:lnTo>
                    <a:pt x="5371" y="560"/>
                  </a:lnTo>
                  <a:lnTo>
                    <a:pt x="5299" y="600"/>
                  </a:lnTo>
                  <a:lnTo>
                    <a:pt x="5227" y="620"/>
                  </a:lnTo>
                  <a:lnTo>
                    <a:pt x="5156" y="660"/>
                  </a:lnTo>
                  <a:lnTo>
                    <a:pt x="5084" y="680"/>
                  </a:lnTo>
                  <a:lnTo>
                    <a:pt x="5013" y="720"/>
                  </a:lnTo>
                  <a:lnTo>
                    <a:pt x="4943" y="740"/>
                  </a:lnTo>
                  <a:lnTo>
                    <a:pt x="4802" y="820"/>
                  </a:lnTo>
                  <a:lnTo>
                    <a:pt x="4732" y="840"/>
                  </a:lnTo>
                  <a:lnTo>
                    <a:pt x="4523" y="960"/>
                  </a:lnTo>
                  <a:lnTo>
                    <a:pt x="4454" y="980"/>
                  </a:lnTo>
                  <a:lnTo>
                    <a:pt x="4316" y="1060"/>
                  </a:lnTo>
                  <a:lnTo>
                    <a:pt x="3845" y="1340"/>
                  </a:lnTo>
                  <a:lnTo>
                    <a:pt x="3779" y="1400"/>
                  </a:lnTo>
                  <a:lnTo>
                    <a:pt x="3582" y="1520"/>
                  </a:lnTo>
                  <a:lnTo>
                    <a:pt x="3517" y="1580"/>
                  </a:lnTo>
                  <a:lnTo>
                    <a:pt x="3389" y="1660"/>
                  </a:lnTo>
                  <a:lnTo>
                    <a:pt x="3325" y="1720"/>
                  </a:lnTo>
                  <a:lnTo>
                    <a:pt x="3261" y="1760"/>
                  </a:lnTo>
                  <a:lnTo>
                    <a:pt x="3198" y="1820"/>
                  </a:lnTo>
                  <a:lnTo>
                    <a:pt x="3136" y="1860"/>
                  </a:lnTo>
                  <a:lnTo>
                    <a:pt x="3073" y="1920"/>
                  </a:lnTo>
                  <a:lnTo>
                    <a:pt x="3011" y="1960"/>
                  </a:lnTo>
                  <a:lnTo>
                    <a:pt x="2888" y="2080"/>
                  </a:lnTo>
                  <a:lnTo>
                    <a:pt x="2828" y="2120"/>
                  </a:lnTo>
                  <a:lnTo>
                    <a:pt x="2767" y="2180"/>
                  </a:lnTo>
                  <a:lnTo>
                    <a:pt x="2648" y="2300"/>
                  </a:lnTo>
                  <a:lnTo>
                    <a:pt x="2588" y="2340"/>
                  </a:lnTo>
                  <a:lnTo>
                    <a:pt x="2471" y="2460"/>
                  </a:lnTo>
                  <a:lnTo>
                    <a:pt x="2417" y="2520"/>
                  </a:lnTo>
                  <a:lnTo>
                    <a:pt x="2364" y="2580"/>
                  </a:lnTo>
                  <a:lnTo>
                    <a:pt x="2312" y="2620"/>
                  </a:lnTo>
                  <a:lnTo>
                    <a:pt x="2260" y="2680"/>
                  </a:lnTo>
                  <a:lnTo>
                    <a:pt x="2208" y="2740"/>
                  </a:lnTo>
                  <a:lnTo>
                    <a:pt x="2158" y="2800"/>
                  </a:lnTo>
                  <a:lnTo>
                    <a:pt x="2107" y="2860"/>
                  </a:lnTo>
                  <a:lnTo>
                    <a:pt x="2058" y="2900"/>
                  </a:lnTo>
                  <a:lnTo>
                    <a:pt x="2009" y="2960"/>
                  </a:lnTo>
                  <a:lnTo>
                    <a:pt x="1960" y="3020"/>
                  </a:lnTo>
                  <a:lnTo>
                    <a:pt x="1913" y="3080"/>
                  </a:lnTo>
                  <a:lnTo>
                    <a:pt x="1865" y="3140"/>
                  </a:lnTo>
                  <a:lnTo>
                    <a:pt x="1819" y="3200"/>
                  </a:lnTo>
                  <a:lnTo>
                    <a:pt x="1773" y="3260"/>
                  </a:lnTo>
                  <a:lnTo>
                    <a:pt x="1727" y="3320"/>
                  </a:lnTo>
                  <a:lnTo>
                    <a:pt x="1682" y="3380"/>
                  </a:lnTo>
                  <a:lnTo>
                    <a:pt x="1638" y="3440"/>
                  </a:lnTo>
                  <a:lnTo>
                    <a:pt x="1594" y="3500"/>
                  </a:lnTo>
                  <a:lnTo>
                    <a:pt x="1551" y="3560"/>
                  </a:lnTo>
                  <a:lnTo>
                    <a:pt x="1509" y="3620"/>
                  </a:lnTo>
                  <a:lnTo>
                    <a:pt x="1467" y="3680"/>
                  </a:lnTo>
                  <a:lnTo>
                    <a:pt x="1425" y="3740"/>
                  </a:lnTo>
                  <a:lnTo>
                    <a:pt x="1385" y="3800"/>
                  </a:lnTo>
                  <a:lnTo>
                    <a:pt x="1345" y="3860"/>
                  </a:lnTo>
                  <a:lnTo>
                    <a:pt x="1305" y="3920"/>
                  </a:lnTo>
                  <a:lnTo>
                    <a:pt x="1266" y="3980"/>
                  </a:lnTo>
                  <a:lnTo>
                    <a:pt x="1228" y="4040"/>
                  </a:lnTo>
                  <a:lnTo>
                    <a:pt x="1190" y="4100"/>
                  </a:lnTo>
                  <a:lnTo>
                    <a:pt x="1153" y="4160"/>
                  </a:lnTo>
                  <a:lnTo>
                    <a:pt x="1116" y="4240"/>
                  </a:lnTo>
                  <a:lnTo>
                    <a:pt x="1080" y="4300"/>
                  </a:lnTo>
                  <a:lnTo>
                    <a:pt x="1045" y="4360"/>
                  </a:lnTo>
                  <a:lnTo>
                    <a:pt x="1010" y="4420"/>
                  </a:lnTo>
                  <a:lnTo>
                    <a:pt x="976" y="4480"/>
                  </a:lnTo>
                  <a:lnTo>
                    <a:pt x="942" y="4560"/>
                  </a:lnTo>
                  <a:lnTo>
                    <a:pt x="909" y="4620"/>
                  </a:lnTo>
                  <a:lnTo>
                    <a:pt x="876" y="4680"/>
                  </a:lnTo>
                  <a:lnTo>
                    <a:pt x="844" y="4740"/>
                  </a:lnTo>
                  <a:lnTo>
                    <a:pt x="813" y="4800"/>
                  </a:lnTo>
                  <a:lnTo>
                    <a:pt x="782" y="4880"/>
                  </a:lnTo>
                  <a:lnTo>
                    <a:pt x="752" y="4940"/>
                  </a:lnTo>
                  <a:lnTo>
                    <a:pt x="723" y="5000"/>
                  </a:lnTo>
                  <a:lnTo>
                    <a:pt x="694" y="5080"/>
                  </a:lnTo>
                  <a:lnTo>
                    <a:pt x="666" y="5140"/>
                  </a:lnTo>
                  <a:lnTo>
                    <a:pt x="638" y="5200"/>
                  </a:lnTo>
                  <a:lnTo>
                    <a:pt x="611" y="5280"/>
                  </a:lnTo>
                  <a:lnTo>
                    <a:pt x="584" y="5340"/>
                  </a:lnTo>
                  <a:lnTo>
                    <a:pt x="558" y="5400"/>
                  </a:lnTo>
                  <a:lnTo>
                    <a:pt x="533" y="5480"/>
                  </a:lnTo>
                  <a:lnTo>
                    <a:pt x="508" y="5540"/>
                  </a:lnTo>
                  <a:lnTo>
                    <a:pt x="484" y="5600"/>
                  </a:lnTo>
                  <a:lnTo>
                    <a:pt x="460" y="5680"/>
                  </a:lnTo>
                  <a:lnTo>
                    <a:pt x="437" y="5740"/>
                  </a:lnTo>
                  <a:lnTo>
                    <a:pt x="415" y="5820"/>
                  </a:lnTo>
                  <a:lnTo>
                    <a:pt x="393" y="5880"/>
                  </a:lnTo>
                  <a:lnTo>
                    <a:pt x="372" y="5940"/>
                  </a:lnTo>
                  <a:lnTo>
                    <a:pt x="351" y="6020"/>
                  </a:lnTo>
                  <a:lnTo>
                    <a:pt x="331" y="6080"/>
                  </a:lnTo>
                  <a:lnTo>
                    <a:pt x="311" y="6160"/>
                  </a:lnTo>
                  <a:lnTo>
                    <a:pt x="292" y="6220"/>
                  </a:lnTo>
                  <a:lnTo>
                    <a:pt x="274" y="6280"/>
                  </a:lnTo>
                  <a:lnTo>
                    <a:pt x="256" y="6360"/>
                  </a:lnTo>
                  <a:lnTo>
                    <a:pt x="239" y="6420"/>
                  </a:lnTo>
                  <a:lnTo>
                    <a:pt x="223" y="6500"/>
                  </a:lnTo>
                  <a:lnTo>
                    <a:pt x="207" y="6560"/>
                  </a:lnTo>
                  <a:lnTo>
                    <a:pt x="191" y="6640"/>
                  </a:lnTo>
                  <a:lnTo>
                    <a:pt x="177" y="6700"/>
                  </a:lnTo>
                  <a:lnTo>
                    <a:pt x="162" y="6780"/>
                  </a:lnTo>
                  <a:lnTo>
                    <a:pt x="149" y="6840"/>
                  </a:lnTo>
                  <a:lnTo>
                    <a:pt x="136" y="6920"/>
                  </a:lnTo>
                  <a:lnTo>
                    <a:pt x="124" y="6980"/>
                  </a:lnTo>
                  <a:lnTo>
                    <a:pt x="112" y="7060"/>
                  </a:lnTo>
                  <a:lnTo>
                    <a:pt x="100" y="7120"/>
                  </a:lnTo>
                  <a:lnTo>
                    <a:pt x="90" y="7200"/>
                  </a:lnTo>
                  <a:lnTo>
                    <a:pt x="80" y="7260"/>
                  </a:lnTo>
                  <a:lnTo>
                    <a:pt x="70" y="7340"/>
                  </a:lnTo>
                  <a:lnTo>
                    <a:pt x="62" y="7400"/>
                  </a:lnTo>
                  <a:lnTo>
                    <a:pt x="53" y="7480"/>
                  </a:lnTo>
                  <a:lnTo>
                    <a:pt x="46" y="7540"/>
                  </a:lnTo>
                  <a:lnTo>
                    <a:pt x="38" y="7620"/>
                  </a:lnTo>
                  <a:lnTo>
                    <a:pt x="32" y="7680"/>
                  </a:lnTo>
                  <a:lnTo>
                    <a:pt x="26" y="7760"/>
                  </a:lnTo>
                  <a:lnTo>
                    <a:pt x="21" y="7820"/>
                  </a:lnTo>
                  <a:lnTo>
                    <a:pt x="16" y="7900"/>
                  </a:lnTo>
                  <a:lnTo>
                    <a:pt x="12" y="7980"/>
                  </a:lnTo>
                  <a:lnTo>
                    <a:pt x="8" y="8040"/>
                  </a:lnTo>
                  <a:lnTo>
                    <a:pt x="5" y="8120"/>
                  </a:lnTo>
                  <a:lnTo>
                    <a:pt x="3" y="8180"/>
                  </a:lnTo>
                  <a:lnTo>
                    <a:pt x="1" y="8260"/>
                  </a:lnTo>
                  <a:lnTo>
                    <a:pt x="0" y="8320"/>
                  </a:lnTo>
                  <a:lnTo>
                    <a:pt x="0" y="8400"/>
                  </a:lnTo>
                  <a:lnTo>
                    <a:pt x="0" y="8460"/>
                  </a:lnTo>
                  <a:lnTo>
                    <a:pt x="0" y="8540"/>
                  </a:lnTo>
                  <a:lnTo>
                    <a:pt x="1" y="8600"/>
                  </a:lnTo>
                  <a:lnTo>
                    <a:pt x="3" y="8680"/>
                  </a:lnTo>
                  <a:lnTo>
                    <a:pt x="5" y="8740"/>
                  </a:lnTo>
                  <a:lnTo>
                    <a:pt x="8" y="8820"/>
                  </a:lnTo>
                  <a:lnTo>
                    <a:pt x="12" y="8900"/>
                  </a:lnTo>
                  <a:lnTo>
                    <a:pt x="16" y="8960"/>
                  </a:lnTo>
                  <a:lnTo>
                    <a:pt x="21" y="9040"/>
                  </a:lnTo>
                  <a:lnTo>
                    <a:pt x="26" y="9100"/>
                  </a:lnTo>
                  <a:lnTo>
                    <a:pt x="32" y="9180"/>
                  </a:lnTo>
                  <a:lnTo>
                    <a:pt x="38" y="9240"/>
                  </a:lnTo>
                  <a:lnTo>
                    <a:pt x="46" y="9320"/>
                  </a:lnTo>
                  <a:lnTo>
                    <a:pt x="53" y="9380"/>
                  </a:lnTo>
                  <a:lnTo>
                    <a:pt x="62" y="9460"/>
                  </a:lnTo>
                  <a:lnTo>
                    <a:pt x="70" y="9520"/>
                  </a:lnTo>
                  <a:lnTo>
                    <a:pt x="80" y="9600"/>
                  </a:lnTo>
                  <a:lnTo>
                    <a:pt x="90" y="9660"/>
                  </a:lnTo>
                  <a:lnTo>
                    <a:pt x="100" y="9740"/>
                  </a:lnTo>
                  <a:lnTo>
                    <a:pt x="112" y="9800"/>
                  </a:lnTo>
                  <a:lnTo>
                    <a:pt x="124" y="9880"/>
                  </a:lnTo>
                  <a:lnTo>
                    <a:pt x="136" y="9940"/>
                  </a:lnTo>
                  <a:lnTo>
                    <a:pt x="149" y="10020"/>
                  </a:lnTo>
                  <a:lnTo>
                    <a:pt x="162" y="10080"/>
                  </a:lnTo>
                  <a:lnTo>
                    <a:pt x="177" y="10160"/>
                  </a:lnTo>
                  <a:lnTo>
                    <a:pt x="191" y="10220"/>
                  </a:lnTo>
                  <a:lnTo>
                    <a:pt x="207" y="10300"/>
                  </a:lnTo>
                  <a:lnTo>
                    <a:pt x="223" y="10360"/>
                  </a:lnTo>
                  <a:lnTo>
                    <a:pt x="239" y="10440"/>
                  </a:lnTo>
                  <a:lnTo>
                    <a:pt x="256" y="10500"/>
                  </a:lnTo>
                  <a:lnTo>
                    <a:pt x="274" y="10580"/>
                  </a:lnTo>
                  <a:lnTo>
                    <a:pt x="292" y="10640"/>
                  </a:lnTo>
                  <a:lnTo>
                    <a:pt x="311" y="10700"/>
                  </a:lnTo>
                  <a:lnTo>
                    <a:pt x="331" y="10780"/>
                  </a:lnTo>
                  <a:lnTo>
                    <a:pt x="351" y="10840"/>
                  </a:lnTo>
                  <a:lnTo>
                    <a:pt x="372" y="10920"/>
                  </a:lnTo>
                  <a:lnTo>
                    <a:pt x="393" y="10980"/>
                  </a:lnTo>
                  <a:lnTo>
                    <a:pt x="415" y="11060"/>
                  </a:lnTo>
                  <a:lnTo>
                    <a:pt x="437" y="11120"/>
                  </a:lnTo>
                  <a:lnTo>
                    <a:pt x="460" y="11180"/>
                  </a:lnTo>
                  <a:lnTo>
                    <a:pt x="484" y="11260"/>
                  </a:lnTo>
                  <a:lnTo>
                    <a:pt x="508" y="11320"/>
                  </a:lnTo>
                  <a:lnTo>
                    <a:pt x="533" y="11380"/>
                  </a:lnTo>
                  <a:lnTo>
                    <a:pt x="558" y="11460"/>
                  </a:lnTo>
                  <a:lnTo>
                    <a:pt x="584" y="11520"/>
                  </a:lnTo>
                  <a:lnTo>
                    <a:pt x="611" y="11600"/>
                  </a:lnTo>
                  <a:lnTo>
                    <a:pt x="638" y="11660"/>
                  </a:lnTo>
                  <a:lnTo>
                    <a:pt x="666" y="11720"/>
                  </a:lnTo>
                  <a:lnTo>
                    <a:pt x="694" y="11780"/>
                  </a:lnTo>
                  <a:lnTo>
                    <a:pt x="723" y="11860"/>
                  </a:lnTo>
                  <a:lnTo>
                    <a:pt x="752" y="11920"/>
                  </a:lnTo>
                  <a:lnTo>
                    <a:pt x="782" y="11980"/>
                  </a:lnTo>
                  <a:lnTo>
                    <a:pt x="813" y="12060"/>
                  </a:lnTo>
                  <a:lnTo>
                    <a:pt x="844" y="12120"/>
                  </a:lnTo>
                  <a:lnTo>
                    <a:pt x="876" y="12180"/>
                  </a:lnTo>
                  <a:lnTo>
                    <a:pt x="909" y="12240"/>
                  </a:lnTo>
                  <a:lnTo>
                    <a:pt x="942" y="12320"/>
                  </a:lnTo>
                  <a:lnTo>
                    <a:pt x="976" y="12380"/>
                  </a:lnTo>
                  <a:lnTo>
                    <a:pt x="1010" y="12440"/>
                  </a:lnTo>
                  <a:lnTo>
                    <a:pt x="1045" y="12500"/>
                  </a:lnTo>
                  <a:lnTo>
                    <a:pt x="1080" y="12560"/>
                  </a:lnTo>
                  <a:lnTo>
                    <a:pt x="1116" y="12640"/>
                  </a:lnTo>
                  <a:lnTo>
                    <a:pt x="1153" y="12700"/>
                  </a:lnTo>
                  <a:lnTo>
                    <a:pt x="1190" y="12760"/>
                  </a:lnTo>
                  <a:lnTo>
                    <a:pt x="1228" y="12820"/>
                  </a:lnTo>
                  <a:lnTo>
                    <a:pt x="1266" y="12880"/>
                  </a:lnTo>
                  <a:lnTo>
                    <a:pt x="1305" y="12940"/>
                  </a:lnTo>
                  <a:lnTo>
                    <a:pt x="1345" y="13000"/>
                  </a:lnTo>
                  <a:lnTo>
                    <a:pt x="1385" y="13060"/>
                  </a:lnTo>
                  <a:lnTo>
                    <a:pt x="1425" y="13120"/>
                  </a:lnTo>
                  <a:lnTo>
                    <a:pt x="1467" y="13180"/>
                  </a:lnTo>
                  <a:lnTo>
                    <a:pt x="1509" y="13240"/>
                  </a:lnTo>
                  <a:lnTo>
                    <a:pt x="1551" y="13320"/>
                  </a:lnTo>
                  <a:lnTo>
                    <a:pt x="1594" y="13380"/>
                  </a:lnTo>
                  <a:lnTo>
                    <a:pt x="1638" y="13440"/>
                  </a:lnTo>
                  <a:lnTo>
                    <a:pt x="1682" y="13480"/>
                  </a:lnTo>
                  <a:lnTo>
                    <a:pt x="1727" y="13540"/>
                  </a:lnTo>
                  <a:lnTo>
                    <a:pt x="1773" y="13600"/>
                  </a:lnTo>
                  <a:lnTo>
                    <a:pt x="1819" y="13660"/>
                  </a:lnTo>
                  <a:lnTo>
                    <a:pt x="1865" y="13720"/>
                  </a:lnTo>
                  <a:lnTo>
                    <a:pt x="1913" y="13780"/>
                  </a:lnTo>
                  <a:lnTo>
                    <a:pt x="1960" y="13840"/>
                  </a:lnTo>
                  <a:lnTo>
                    <a:pt x="2009" y="13900"/>
                  </a:lnTo>
                  <a:lnTo>
                    <a:pt x="2058" y="13960"/>
                  </a:lnTo>
                  <a:lnTo>
                    <a:pt x="2107" y="14020"/>
                  </a:lnTo>
                  <a:lnTo>
                    <a:pt x="2158" y="14060"/>
                  </a:lnTo>
                  <a:lnTo>
                    <a:pt x="2208" y="14120"/>
                  </a:lnTo>
                  <a:lnTo>
                    <a:pt x="2260" y="14180"/>
                  </a:lnTo>
                  <a:lnTo>
                    <a:pt x="2312" y="14240"/>
                  </a:lnTo>
                  <a:lnTo>
                    <a:pt x="2364" y="14280"/>
                  </a:lnTo>
                  <a:lnTo>
                    <a:pt x="2417" y="14340"/>
                  </a:lnTo>
                  <a:lnTo>
                    <a:pt x="2471" y="14400"/>
                  </a:lnTo>
                  <a:lnTo>
                    <a:pt x="2588" y="14520"/>
                  </a:lnTo>
                  <a:lnTo>
                    <a:pt x="2648" y="14560"/>
                  </a:lnTo>
                  <a:lnTo>
                    <a:pt x="2707" y="14620"/>
                  </a:lnTo>
                  <a:lnTo>
                    <a:pt x="2828" y="14740"/>
                  </a:lnTo>
                  <a:lnTo>
                    <a:pt x="2888" y="14780"/>
                  </a:lnTo>
                  <a:lnTo>
                    <a:pt x="3011" y="14900"/>
                  </a:lnTo>
                  <a:lnTo>
                    <a:pt x="3073" y="14940"/>
                  </a:lnTo>
                  <a:lnTo>
                    <a:pt x="3136" y="15000"/>
                  </a:lnTo>
                  <a:lnTo>
                    <a:pt x="3198" y="15040"/>
                  </a:lnTo>
                  <a:lnTo>
                    <a:pt x="3261" y="15100"/>
                  </a:lnTo>
                  <a:lnTo>
                    <a:pt x="3325" y="15140"/>
                  </a:lnTo>
                  <a:lnTo>
                    <a:pt x="3389" y="15200"/>
                  </a:lnTo>
                  <a:lnTo>
                    <a:pt x="3517" y="15280"/>
                  </a:lnTo>
                  <a:lnTo>
                    <a:pt x="3582" y="15340"/>
                  </a:lnTo>
                  <a:lnTo>
                    <a:pt x="3779" y="15460"/>
                  </a:lnTo>
                  <a:lnTo>
                    <a:pt x="3845" y="15520"/>
                  </a:lnTo>
                  <a:lnTo>
                    <a:pt x="3978" y="15600"/>
                  </a:lnTo>
                  <a:lnTo>
                    <a:pt x="4454" y="15880"/>
                  </a:lnTo>
                  <a:lnTo>
                    <a:pt x="4523" y="15900"/>
                  </a:lnTo>
                  <a:lnTo>
                    <a:pt x="4732" y="16020"/>
                  </a:lnTo>
                  <a:lnTo>
                    <a:pt x="4802" y="16040"/>
                  </a:lnTo>
                  <a:lnTo>
                    <a:pt x="4943" y="16120"/>
                  </a:lnTo>
                  <a:lnTo>
                    <a:pt x="5013" y="16140"/>
                  </a:lnTo>
                  <a:lnTo>
                    <a:pt x="5084" y="16180"/>
                  </a:lnTo>
                  <a:lnTo>
                    <a:pt x="5156" y="16200"/>
                  </a:lnTo>
                  <a:lnTo>
                    <a:pt x="5227" y="16240"/>
                  </a:lnTo>
                  <a:lnTo>
                    <a:pt x="5299" y="16260"/>
                  </a:lnTo>
                  <a:lnTo>
                    <a:pt x="5371" y="16300"/>
                  </a:lnTo>
                  <a:lnTo>
                    <a:pt x="5515" y="16340"/>
                  </a:lnTo>
                  <a:lnTo>
                    <a:pt x="5588" y="16380"/>
                  </a:lnTo>
                  <a:lnTo>
                    <a:pt x="5734" y="16420"/>
                  </a:lnTo>
                  <a:lnTo>
                    <a:pt x="5807" y="16460"/>
                  </a:lnTo>
                  <a:lnTo>
                    <a:pt x="6621" y="16680"/>
                  </a:lnTo>
                  <a:lnTo>
                    <a:pt x="6696" y="16680"/>
                  </a:lnTo>
                  <a:lnTo>
                    <a:pt x="6921" y="16740"/>
                  </a:lnTo>
                  <a:lnTo>
                    <a:pt x="6996" y="16740"/>
                  </a:lnTo>
                  <a:lnTo>
                    <a:pt x="7147" y="16780"/>
                  </a:lnTo>
                  <a:lnTo>
                    <a:pt x="7223" y="16780"/>
                  </a:lnTo>
                  <a:lnTo>
                    <a:pt x="7298" y="16800"/>
                  </a:lnTo>
                  <a:lnTo>
                    <a:pt x="7374" y="16800"/>
                  </a:lnTo>
                  <a:lnTo>
                    <a:pt x="7450" y="16820"/>
                  </a:lnTo>
                  <a:lnTo>
                    <a:pt x="7602" y="16820"/>
                  </a:lnTo>
                  <a:lnTo>
                    <a:pt x="7677" y="16840"/>
                  </a:lnTo>
                  <a:lnTo>
                    <a:pt x="7830" y="16840"/>
                  </a:lnTo>
                  <a:lnTo>
                    <a:pt x="7906" y="16860"/>
                  </a:lnTo>
                  <a:lnTo>
                    <a:pt x="8439" y="16860"/>
                  </a:lnTo>
                  <a:lnTo>
                    <a:pt x="84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23214" y="465"/>
              <a:ext cx="8440" cy="16879"/>
            </a:xfrm>
            <a:custGeom>
              <a:avLst/>
              <a:gdLst>
                <a:gd name="T0" fmla="+- 0 31273 23215"/>
                <a:gd name="T1" fmla="*/ T0 w 8440"/>
                <a:gd name="T2" fmla="+- 0 474 465"/>
                <a:gd name="T3" fmla="*/ 474 h 16879"/>
                <a:gd name="T4" fmla="+- 0 30817 23215"/>
                <a:gd name="T5" fmla="*/ T4 w 8440"/>
                <a:gd name="T6" fmla="+- 0 507 465"/>
                <a:gd name="T7" fmla="*/ 507 h 16879"/>
                <a:gd name="T8" fmla="+- 0 30362 23215"/>
                <a:gd name="T9" fmla="*/ T8 w 8440"/>
                <a:gd name="T10" fmla="+- 0 564 465"/>
                <a:gd name="T11" fmla="*/ 564 h 16879"/>
                <a:gd name="T12" fmla="+- 0 29911 23215"/>
                <a:gd name="T13" fmla="*/ T12 w 8440"/>
                <a:gd name="T14" fmla="+- 0 646 465"/>
                <a:gd name="T15" fmla="*/ 646 h 16879"/>
                <a:gd name="T16" fmla="+- 0 29464 23215"/>
                <a:gd name="T17" fmla="*/ T16 w 8440"/>
                <a:gd name="T18" fmla="+- 0 753 465"/>
                <a:gd name="T19" fmla="*/ 753 h 16879"/>
                <a:gd name="T20" fmla="+- 0 29022 23215"/>
                <a:gd name="T21" fmla="*/ T20 w 8440"/>
                <a:gd name="T22" fmla="+- 0 884 465"/>
                <a:gd name="T23" fmla="*/ 884 h 16879"/>
                <a:gd name="T24" fmla="+- 0 28586 23215"/>
                <a:gd name="T25" fmla="*/ T24 w 8440"/>
                <a:gd name="T26" fmla="+- 0 1040 465"/>
                <a:gd name="T27" fmla="*/ 1040 h 16879"/>
                <a:gd name="T28" fmla="+- 0 28158 23215"/>
                <a:gd name="T29" fmla="*/ T28 w 8440"/>
                <a:gd name="T30" fmla="+- 0 1221 465"/>
                <a:gd name="T31" fmla="*/ 1221 h 16879"/>
                <a:gd name="T32" fmla="+- 0 27738 23215"/>
                <a:gd name="T33" fmla="*/ T32 w 8440"/>
                <a:gd name="T34" fmla="+- 0 1426 465"/>
                <a:gd name="T35" fmla="*/ 1426 h 16879"/>
                <a:gd name="T36" fmla="+- 0 27327 23215"/>
                <a:gd name="T37" fmla="*/ T36 w 8440"/>
                <a:gd name="T38" fmla="+- 0 1656 465"/>
                <a:gd name="T39" fmla="*/ 1656 h 16879"/>
                <a:gd name="T40" fmla="+- 0 26928 23215"/>
                <a:gd name="T41" fmla="*/ T40 w 8440"/>
                <a:gd name="T42" fmla="+- 0 1910 465"/>
                <a:gd name="T43" fmla="*/ 1910 h 16879"/>
                <a:gd name="T44" fmla="+- 0 26540 23215"/>
                <a:gd name="T45" fmla="*/ T44 w 8440"/>
                <a:gd name="T46" fmla="+- 0 2189 465"/>
                <a:gd name="T47" fmla="*/ 2189 h 16879"/>
                <a:gd name="T48" fmla="+- 0 26165 23215"/>
                <a:gd name="T49" fmla="*/ T48 w 8440"/>
                <a:gd name="T50" fmla="+- 0 2493 465"/>
                <a:gd name="T51" fmla="*/ 2493 h 16879"/>
                <a:gd name="T52" fmla="+- 0 25803 23215"/>
                <a:gd name="T53" fmla="*/ T52 w 8440"/>
                <a:gd name="T54" fmla="+- 0 2822 465"/>
                <a:gd name="T55" fmla="*/ 2822 h 16879"/>
                <a:gd name="T56" fmla="+- 0 25475 23215"/>
                <a:gd name="T57" fmla="*/ T56 w 8440"/>
                <a:gd name="T58" fmla="+- 0 3156 465"/>
                <a:gd name="T59" fmla="*/ 3156 h 16879"/>
                <a:gd name="T60" fmla="+- 0 25175 23215"/>
                <a:gd name="T61" fmla="*/ T60 w 8440"/>
                <a:gd name="T62" fmla="+- 0 3495 465"/>
                <a:gd name="T63" fmla="*/ 3495 h 16879"/>
                <a:gd name="T64" fmla="+- 0 24897 23215"/>
                <a:gd name="T65" fmla="*/ T64 w 8440"/>
                <a:gd name="T66" fmla="+- 0 3845 465"/>
                <a:gd name="T67" fmla="*/ 3845 h 16879"/>
                <a:gd name="T68" fmla="+- 0 24640 23215"/>
                <a:gd name="T69" fmla="*/ T68 w 8440"/>
                <a:gd name="T70" fmla="+- 0 4207 465"/>
                <a:gd name="T71" fmla="*/ 4207 h 16879"/>
                <a:gd name="T72" fmla="+- 0 24405 23215"/>
                <a:gd name="T73" fmla="*/ T72 w 8440"/>
                <a:gd name="T74" fmla="+- 0 4579 465"/>
                <a:gd name="T75" fmla="*/ 4579 h 16879"/>
                <a:gd name="T76" fmla="+- 0 24191 23215"/>
                <a:gd name="T77" fmla="*/ T76 w 8440"/>
                <a:gd name="T78" fmla="+- 0 4959 465"/>
                <a:gd name="T79" fmla="*/ 4959 h 16879"/>
                <a:gd name="T80" fmla="+- 0 23997 23215"/>
                <a:gd name="T81" fmla="*/ T80 w 8440"/>
                <a:gd name="T82" fmla="+- 0 5349 465"/>
                <a:gd name="T83" fmla="*/ 5349 h 16879"/>
                <a:gd name="T84" fmla="+- 0 23826 23215"/>
                <a:gd name="T85" fmla="*/ T84 w 8440"/>
                <a:gd name="T86" fmla="+- 0 5745 465"/>
                <a:gd name="T87" fmla="*/ 5745 h 16879"/>
                <a:gd name="T88" fmla="+- 0 23675 23215"/>
                <a:gd name="T89" fmla="*/ T88 w 8440"/>
                <a:gd name="T90" fmla="+- 0 6148 465"/>
                <a:gd name="T91" fmla="*/ 6148 h 16879"/>
                <a:gd name="T92" fmla="+- 0 23546 23215"/>
                <a:gd name="T93" fmla="*/ T92 w 8440"/>
                <a:gd name="T94" fmla="+- 0 6557 465"/>
                <a:gd name="T95" fmla="*/ 6557 h 16879"/>
                <a:gd name="T96" fmla="+- 0 23438 23215"/>
                <a:gd name="T97" fmla="*/ T96 w 8440"/>
                <a:gd name="T98" fmla="+- 0 6971 465"/>
                <a:gd name="T99" fmla="*/ 6971 h 16879"/>
                <a:gd name="T100" fmla="+- 0 23351 23215"/>
                <a:gd name="T101" fmla="*/ T100 w 8440"/>
                <a:gd name="T102" fmla="+- 0 7388 465"/>
                <a:gd name="T103" fmla="*/ 7388 h 16879"/>
                <a:gd name="T104" fmla="+- 0 23285 23215"/>
                <a:gd name="T105" fmla="*/ T104 w 8440"/>
                <a:gd name="T106" fmla="+- 0 7809 465"/>
                <a:gd name="T107" fmla="*/ 7809 h 16879"/>
                <a:gd name="T108" fmla="+- 0 23241 23215"/>
                <a:gd name="T109" fmla="*/ T108 w 8440"/>
                <a:gd name="T110" fmla="+- 0 8232 465"/>
                <a:gd name="T111" fmla="*/ 8232 h 16879"/>
                <a:gd name="T112" fmla="+- 0 23218 23215"/>
                <a:gd name="T113" fmla="*/ T112 w 8440"/>
                <a:gd name="T114" fmla="+- 0 8657 465"/>
                <a:gd name="T115" fmla="*/ 8657 h 16879"/>
                <a:gd name="T116" fmla="+- 0 23216 23215"/>
                <a:gd name="T117" fmla="*/ T116 w 8440"/>
                <a:gd name="T118" fmla="+- 0 9081 465"/>
                <a:gd name="T119" fmla="*/ 9081 h 16879"/>
                <a:gd name="T120" fmla="+- 0 23236 23215"/>
                <a:gd name="T121" fmla="*/ T120 w 8440"/>
                <a:gd name="T122" fmla="+- 0 9506 465"/>
                <a:gd name="T123" fmla="*/ 9506 h 16879"/>
                <a:gd name="T124" fmla="+- 0 23277 23215"/>
                <a:gd name="T125" fmla="*/ T124 w 8440"/>
                <a:gd name="T126" fmla="+- 0 9929 465"/>
                <a:gd name="T127" fmla="*/ 9929 h 16879"/>
                <a:gd name="T128" fmla="+- 0 23339 23215"/>
                <a:gd name="T129" fmla="*/ T128 w 8440"/>
                <a:gd name="T130" fmla="+- 0 10350 465"/>
                <a:gd name="T131" fmla="*/ 10350 h 16879"/>
                <a:gd name="T132" fmla="+- 0 23422 23215"/>
                <a:gd name="T133" fmla="*/ T132 w 8440"/>
                <a:gd name="T134" fmla="+- 0 10769 465"/>
                <a:gd name="T135" fmla="*/ 10769 h 16879"/>
                <a:gd name="T136" fmla="+- 0 23526 23215"/>
                <a:gd name="T137" fmla="*/ T136 w 8440"/>
                <a:gd name="T138" fmla="+- 0 11183 465"/>
                <a:gd name="T139" fmla="*/ 11183 h 16879"/>
                <a:gd name="T140" fmla="+- 0 23652 23215"/>
                <a:gd name="T141" fmla="*/ T140 w 8440"/>
                <a:gd name="T142" fmla="+- 0 11593 465"/>
                <a:gd name="T143" fmla="*/ 11593 h 16879"/>
                <a:gd name="T144" fmla="+- 0 23799 23215"/>
                <a:gd name="T145" fmla="*/ T144 w 8440"/>
                <a:gd name="T146" fmla="+- 0 11997 465"/>
                <a:gd name="T147" fmla="*/ 11997 h 16879"/>
                <a:gd name="T148" fmla="+- 0 23967 23215"/>
                <a:gd name="T149" fmla="*/ T148 w 8440"/>
                <a:gd name="T150" fmla="+- 0 12395 465"/>
                <a:gd name="T151" fmla="*/ 12395 h 16879"/>
                <a:gd name="T152" fmla="+- 0 24157 23215"/>
                <a:gd name="T153" fmla="*/ T152 w 8440"/>
                <a:gd name="T154" fmla="+- 0 12785 465"/>
                <a:gd name="T155" fmla="*/ 12785 h 16879"/>
                <a:gd name="T156" fmla="+- 0 24368 23215"/>
                <a:gd name="T157" fmla="*/ T156 w 8440"/>
                <a:gd name="T158" fmla="+- 0 13167 465"/>
                <a:gd name="T159" fmla="*/ 13167 h 16879"/>
                <a:gd name="T160" fmla="+- 0 24600 23215"/>
                <a:gd name="T161" fmla="*/ T160 w 8440"/>
                <a:gd name="T162" fmla="+- 0 13540 465"/>
                <a:gd name="T163" fmla="*/ 13540 h 16879"/>
                <a:gd name="T164" fmla="+- 0 24853 23215"/>
                <a:gd name="T165" fmla="*/ T164 w 8440"/>
                <a:gd name="T166" fmla="+- 0 13904 465"/>
                <a:gd name="T167" fmla="*/ 13904 h 16879"/>
                <a:gd name="T168" fmla="+- 0 25128 23215"/>
                <a:gd name="T169" fmla="*/ T168 w 8440"/>
                <a:gd name="T170" fmla="+- 0 14256 465"/>
                <a:gd name="T171" fmla="*/ 14256 h 16879"/>
                <a:gd name="T172" fmla="+- 0 25423 23215"/>
                <a:gd name="T173" fmla="*/ T172 w 8440"/>
                <a:gd name="T174" fmla="+- 0 14597 465"/>
                <a:gd name="T175" fmla="*/ 14597 h 16879"/>
                <a:gd name="T176" fmla="+- 0 25745 23215"/>
                <a:gd name="T177" fmla="*/ T176 w 8440"/>
                <a:gd name="T178" fmla="+- 0 14930 465"/>
                <a:gd name="T179" fmla="*/ 14930 h 16879"/>
                <a:gd name="T180" fmla="+- 0 26103 23215"/>
                <a:gd name="T181" fmla="*/ T180 w 8440"/>
                <a:gd name="T182" fmla="+- 0 15262 465"/>
                <a:gd name="T183" fmla="*/ 15262 h 16879"/>
                <a:gd name="T184" fmla="+- 0 26476 23215"/>
                <a:gd name="T185" fmla="*/ T184 w 8440"/>
                <a:gd name="T186" fmla="+- 0 15570 465"/>
                <a:gd name="T187" fmla="*/ 15570 h 16879"/>
                <a:gd name="T188" fmla="+- 0 26862 23215"/>
                <a:gd name="T189" fmla="*/ T188 w 8440"/>
                <a:gd name="T190" fmla="+- 0 15854 465"/>
                <a:gd name="T191" fmla="*/ 15854 h 16879"/>
                <a:gd name="T192" fmla="+- 0 27260 23215"/>
                <a:gd name="T193" fmla="*/ T192 w 8440"/>
                <a:gd name="T194" fmla="+- 0 16112 465"/>
                <a:gd name="T195" fmla="*/ 16112 h 16879"/>
                <a:gd name="T196" fmla="+- 0 27669 23215"/>
                <a:gd name="T197" fmla="*/ T196 w 8440"/>
                <a:gd name="T198" fmla="+- 0 16346 465"/>
                <a:gd name="T199" fmla="*/ 16346 h 16879"/>
                <a:gd name="T200" fmla="+- 0 28087 23215"/>
                <a:gd name="T201" fmla="*/ T200 w 8440"/>
                <a:gd name="T202" fmla="+- 0 16555 465"/>
                <a:gd name="T203" fmla="*/ 16555 h 16879"/>
                <a:gd name="T204" fmla="+- 0 28514 23215"/>
                <a:gd name="T205" fmla="*/ T204 w 8440"/>
                <a:gd name="T206" fmla="+- 0 16740 465"/>
                <a:gd name="T207" fmla="*/ 16740 h 16879"/>
                <a:gd name="T208" fmla="+- 0 28948 23215"/>
                <a:gd name="T209" fmla="*/ T208 w 8440"/>
                <a:gd name="T210" fmla="+- 0 16900 465"/>
                <a:gd name="T211" fmla="*/ 16900 h 16879"/>
                <a:gd name="T212" fmla="+- 0 29390 23215"/>
                <a:gd name="T213" fmla="*/ T212 w 8440"/>
                <a:gd name="T214" fmla="+- 0 17036 465"/>
                <a:gd name="T215" fmla="*/ 17036 h 16879"/>
                <a:gd name="T216" fmla="+- 0 29836 23215"/>
                <a:gd name="T217" fmla="*/ T216 w 8440"/>
                <a:gd name="T218" fmla="+- 0 17147 465"/>
                <a:gd name="T219" fmla="*/ 17147 h 16879"/>
                <a:gd name="T220" fmla="+- 0 30287 23215"/>
                <a:gd name="T221" fmla="*/ T220 w 8440"/>
                <a:gd name="T222" fmla="+- 0 17233 465"/>
                <a:gd name="T223" fmla="*/ 17233 h 16879"/>
                <a:gd name="T224" fmla="+- 0 30741 23215"/>
                <a:gd name="T225" fmla="*/ T224 w 8440"/>
                <a:gd name="T226" fmla="+- 0 17294 465"/>
                <a:gd name="T227" fmla="*/ 17294 h 16879"/>
                <a:gd name="T228" fmla="+- 0 31197 23215"/>
                <a:gd name="T229" fmla="*/ T228 w 8440"/>
                <a:gd name="T230" fmla="+- 0 17331 465"/>
                <a:gd name="T231" fmla="*/ 17331 h 16879"/>
                <a:gd name="T232" fmla="+- 0 31654 23215"/>
                <a:gd name="T233" fmla="*/ T232 w 8440"/>
                <a:gd name="T234" fmla="+- 0 17344 465"/>
                <a:gd name="T235" fmla="*/ 17344 h 168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</a:cxnLst>
              <a:rect l="0" t="0" r="r" b="b"/>
              <a:pathLst>
                <a:path w="8440" h="16879">
                  <a:moveTo>
                    <a:pt x="8439" y="0"/>
                  </a:moveTo>
                  <a:lnTo>
                    <a:pt x="8363" y="1"/>
                  </a:lnTo>
                  <a:lnTo>
                    <a:pt x="8286" y="2"/>
                  </a:lnTo>
                  <a:lnTo>
                    <a:pt x="8210" y="3"/>
                  </a:lnTo>
                  <a:lnTo>
                    <a:pt x="8134" y="6"/>
                  </a:lnTo>
                  <a:lnTo>
                    <a:pt x="8058" y="9"/>
                  </a:lnTo>
                  <a:lnTo>
                    <a:pt x="7982" y="12"/>
                  </a:lnTo>
                  <a:lnTo>
                    <a:pt x="7906" y="17"/>
                  </a:lnTo>
                  <a:lnTo>
                    <a:pt x="7830" y="22"/>
                  </a:lnTo>
                  <a:lnTo>
                    <a:pt x="7753" y="28"/>
                  </a:lnTo>
                  <a:lnTo>
                    <a:pt x="7677" y="34"/>
                  </a:lnTo>
                  <a:lnTo>
                    <a:pt x="7602" y="42"/>
                  </a:lnTo>
                  <a:lnTo>
                    <a:pt x="7526" y="49"/>
                  </a:lnTo>
                  <a:lnTo>
                    <a:pt x="7450" y="58"/>
                  </a:lnTo>
                  <a:lnTo>
                    <a:pt x="7374" y="67"/>
                  </a:lnTo>
                  <a:lnTo>
                    <a:pt x="7298" y="77"/>
                  </a:lnTo>
                  <a:lnTo>
                    <a:pt x="7223" y="88"/>
                  </a:lnTo>
                  <a:lnTo>
                    <a:pt x="7147" y="99"/>
                  </a:lnTo>
                  <a:lnTo>
                    <a:pt x="7072" y="111"/>
                  </a:lnTo>
                  <a:lnTo>
                    <a:pt x="6996" y="124"/>
                  </a:lnTo>
                  <a:lnTo>
                    <a:pt x="6921" y="137"/>
                  </a:lnTo>
                  <a:lnTo>
                    <a:pt x="6846" y="151"/>
                  </a:lnTo>
                  <a:lnTo>
                    <a:pt x="6771" y="166"/>
                  </a:lnTo>
                  <a:lnTo>
                    <a:pt x="6696" y="181"/>
                  </a:lnTo>
                  <a:lnTo>
                    <a:pt x="6621" y="197"/>
                  </a:lnTo>
                  <a:lnTo>
                    <a:pt x="6546" y="214"/>
                  </a:lnTo>
                  <a:lnTo>
                    <a:pt x="6472" y="231"/>
                  </a:lnTo>
                  <a:lnTo>
                    <a:pt x="6397" y="250"/>
                  </a:lnTo>
                  <a:lnTo>
                    <a:pt x="6323" y="268"/>
                  </a:lnTo>
                  <a:lnTo>
                    <a:pt x="6249" y="288"/>
                  </a:lnTo>
                  <a:lnTo>
                    <a:pt x="6175" y="308"/>
                  </a:lnTo>
                  <a:lnTo>
                    <a:pt x="6101" y="329"/>
                  </a:lnTo>
                  <a:lnTo>
                    <a:pt x="6027" y="350"/>
                  </a:lnTo>
                  <a:lnTo>
                    <a:pt x="5953" y="373"/>
                  </a:lnTo>
                  <a:lnTo>
                    <a:pt x="5880" y="396"/>
                  </a:lnTo>
                  <a:lnTo>
                    <a:pt x="5807" y="419"/>
                  </a:lnTo>
                  <a:lnTo>
                    <a:pt x="5733" y="443"/>
                  </a:lnTo>
                  <a:lnTo>
                    <a:pt x="5661" y="468"/>
                  </a:lnTo>
                  <a:lnTo>
                    <a:pt x="5588" y="494"/>
                  </a:lnTo>
                  <a:lnTo>
                    <a:pt x="5515" y="520"/>
                  </a:lnTo>
                  <a:lnTo>
                    <a:pt x="5443" y="547"/>
                  </a:lnTo>
                  <a:lnTo>
                    <a:pt x="5371" y="575"/>
                  </a:lnTo>
                  <a:lnTo>
                    <a:pt x="5299" y="604"/>
                  </a:lnTo>
                  <a:lnTo>
                    <a:pt x="5227" y="633"/>
                  </a:lnTo>
                  <a:lnTo>
                    <a:pt x="5156" y="662"/>
                  </a:lnTo>
                  <a:lnTo>
                    <a:pt x="5084" y="693"/>
                  </a:lnTo>
                  <a:lnTo>
                    <a:pt x="5013" y="724"/>
                  </a:lnTo>
                  <a:lnTo>
                    <a:pt x="4943" y="756"/>
                  </a:lnTo>
                  <a:lnTo>
                    <a:pt x="4872" y="788"/>
                  </a:lnTo>
                  <a:lnTo>
                    <a:pt x="4802" y="821"/>
                  </a:lnTo>
                  <a:lnTo>
                    <a:pt x="4732" y="855"/>
                  </a:lnTo>
                  <a:lnTo>
                    <a:pt x="4662" y="890"/>
                  </a:lnTo>
                  <a:lnTo>
                    <a:pt x="4592" y="925"/>
                  </a:lnTo>
                  <a:lnTo>
                    <a:pt x="4523" y="961"/>
                  </a:lnTo>
                  <a:lnTo>
                    <a:pt x="4454" y="998"/>
                  </a:lnTo>
                  <a:lnTo>
                    <a:pt x="4385" y="1035"/>
                  </a:lnTo>
                  <a:lnTo>
                    <a:pt x="4316" y="1073"/>
                  </a:lnTo>
                  <a:lnTo>
                    <a:pt x="4248" y="1111"/>
                  </a:lnTo>
                  <a:lnTo>
                    <a:pt x="4180" y="1151"/>
                  </a:lnTo>
                  <a:lnTo>
                    <a:pt x="4112" y="1191"/>
                  </a:lnTo>
                  <a:lnTo>
                    <a:pt x="4045" y="1232"/>
                  </a:lnTo>
                  <a:lnTo>
                    <a:pt x="3978" y="1273"/>
                  </a:lnTo>
                  <a:lnTo>
                    <a:pt x="3911" y="1315"/>
                  </a:lnTo>
                  <a:lnTo>
                    <a:pt x="3845" y="1358"/>
                  </a:lnTo>
                  <a:lnTo>
                    <a:pt x="3779" y="1401"/>
                  </a:lnTo>
                  <a:lnTo>
                    <a:pt x="3713" y="1445"/>
                  </a:lnTo>
                  <a:lnTo>
                    <a:pt x="3647" y="1490"/>
                  </a:lnTo>
                  <a:lnTo>
                    <a:pt x="3582" y="1536"/>
                  </a:lnTo>
                  <a:lnTo>
                    <a:pt x="3517" y="1582"/>
                  </a:lnTo>
                  <a:lnTo>
                    <a:pt x="3453" y="1629"/>
                  </a:lnTo>
                  <a:lnTo>
                    <a:pt x="3389" y="1676"/>
                  </a:lnTo>
                  <a:lnTo>
                    <a:pt x="3325" y="1724"/>
                  </a:lnTo>
                  <a:lnTo>
                    <a:pt x="3261" y="1773"/>
                  </a:lnTo>
                  <a:lnTo>
                    <a:pt x="3198" y="1823"/>
                  </a:lnTo>
                  <a:lnTo>
                    <a:pt x="3136" y="1873"/>
                  </a:lnTo>
                  <a:lnTo>
                    <a:pt x="3073" y="1924"/>
                  </a:lnTo>
                  <a:lnTo>
                    <a:pt x="3011" y="1976"/>
                  </a:lnTo>
                  <a:lnTo>
                    <a:pt x="2950" y="2028"/>
                  </a:lnTo>
                  <a:lnTo>
                    <a:pt x="2888" y="2081"/>
                  </a:lnTo>
                  <a:lnTo>
                    <a:pt x="2828" y="2135"/>
                  </a:lnTo>
                  <a:lnTo>
                    <a:pt x="2767" y="2189"/>
                  </a:lnTo>
                  <a:lnTo>
                    <a:pt x="2707" y="2244"/>
                  </a:lnTo>
                  <a:lnTo>
                    <a:pt x="2648" y="2300"/>
                  </a:lnTo>
                  <a:lnTo>
                    <a:pt x="2588" y="2357"/>
                  </a:lnTo>
                  <a:lnTo>
                    <a:pt x="2530" y="2414"/>
                  </a:lnTo>
                  <a:lnTo>
                    <a:pt x="2471" y="2472"/>
                  </a:lnTo>
                  <a:lnTo>
                    <a:pt x="2417" y="2526"/>
                  </a:lnTo>
                  <a:lnTo>
                    <a:pt x="2364" y="2580"/>
                  </a:lnTo>
                  <a:lnTo>
                    <a:pt x="2312" y="2635"/>
                  </a:lnTo>
                  <a:lnTo>
                    <a:pt x="2260" y="2691"/>
                  </a:lnTo>
                  <a:lnTo>
                    <a:pt x="2208" y="2746"/>
                  </a:lnTo>
                  <a:lnTo>
                    <a:pt x="2158" y="2802"/>
                  </a:lnTo>
                  <a:lnTo>
                    <a:pt x="2107" y="2859"/>
                  </a:lnTo>
                  <a:lnTo>
                    <a:pt x="2058" y="2915"/>
                  </a:lnTo>
                  <a:lnTo>
                    <a:pt x="2009" y="2972"/>
                  </a:lnTo>
                  <a:lnTo>
                    <a:pt x="1960" y="3030"/>
                  </a:lnTo>
                  <a:lnTo>
                    <a:pt x="1913" y="3087"/>
                  </a:lnTo>
                  <a:lnTo>
                    <a:pt x="1865" y="3145"/>
                  </a:lnTo>
                  <a:lnTo>
                    <a:pt x="1819" y="3204"/>
                  </a:lnTo>
                  <a:lnTo>
                    <a:pt x="1773" y="3262"/>
                  </a:lnTo>
                  <a:lnTo>
                    <a:pt x="1727" y="3321"/>
                  </a:lnTo>
                  <a:lnTo>
                    <a:pt x="1682" y="3380"/>
                  </a:lnTo>
                  <a:lnTo>
                    <a:pt x="1638" y="3440"/>
                  </a:lnTo>
                  <a:lnTo>
                    <a:pt x="1594" y="3500"/>
                  </a:lnTo>
                  <a:lnTo>
                    <a:pt x="1551" y="3560"/>
                  </a:lnTo>
                  <a:lnTo>
                    <a:pt x="1509" y="3620"/>
                  </a:lnTo>
                  <a:lnTo>
                    <a:pt x="1467" y="3681"/>
                  </a:lnTo>
                  <a:lnTo>
                    <a:pt x="1425" y="3742"/>
                  </a:lnTo>
                  <a:lnTo>
                    <a:pt x="1385" y="3803"/>
                  </a:lnTo>
                  <a:lnTo>
                    <a:pt x="1345" y="3865"/>
                  </a:lnTo>
                  <a:lnTo>
                    <a:pt x="1305" y="3927"/>
                  </a:lnTo>
                  <a:lnTo>
                    <a:pt x="1266" y="3989"/>
                  </a:lnTo>
                  <a:lnTo>
                    <a:pt x="1228" y="4051"/>
                  </a:lnTo>
                  <a:lnTo>
                    <a:pt x="1190" y="4114"/>
                  </a:lnTo>
                  <a:lnTo>
                    <a:pt x="1153" y="4176"/>
                  </a:lnTo>
                  <a:lnTo>
                    <a:pt x="1116" y="4240"/>
                  </a:lnTo>
                  <a:lnTo>
                    <a:pt x="1080" y="4303"/>
                  </a:lnTo>
                  <a:lnTo>
                    <a:pt x="1045" y="4366"/>
                  </a:lnTo>
                  <a:lnTo>
                    <a:pt x="1010" y="4430"/>
                  </a:lnTo>
                  <a:lnTo>
                    <a:pt x="976" y="4494"/>
                  </a:lnTo>
                  <a:lnTo>
                    <a:pt x="942" y="4559"/>
                  </a:lnTo>
                  <a:lnTo>
                    <a:pt x="909" y="4623"/>
                  </a:lnTo>
                  <a:lnTo>
                    <a:pt x="876" y="4688"/>
                  </a:lnTo>
                  <a:lnTo>
                    <a:pt x="844" y="4753"/>
                  </a:lnTo>
                  <a:lnTo>
                    <a:pt x="813" y="4818"/>
                  </a:lnTo>
                  <a:lnTo>
                    <a:pt x="782" y="4884"/>
                  </a:lnTo>
                  <a:lnTo>
                    <a:pt x="752" y="4949"/>
                  </a:lnTo>
                  <a:lnTo>
                    <a:pt x="723" y="5015"/>
                  </a:lnTo>
                  <a:lnTo>
                    <a:pt x="694" y="5081"/>
                  </a:lnTo>
                  <a:lnTo>
                    <a:pt x="666" y="5147"/>
                  </a:lnTo>
                  <a:lnTo>
                    <a:pt x="638" y="5214"/>
                  </a:lnTo>
                  <a:lnTo>
                    <a:pt x="611" y="5280"/>
                  </a:lnTo>
                  <a:lnTo>
                    <a:pt x="584" y="5347"/>
                  </a:lnTo>
                  <a:lnTo>
                    <a:pt x="558" y="5414"/>
                  </a:lnTo>
                  <a:lnTo>
                    <a:pt x="533" y="5481"/>
                  </a:lnTo>
                  <a:lnTo>
                    <a:pt x="508" y="5548"/>
                  </a:lnTo>
                  <a:lnTo>
                    <a:pt x="484" y="5616"/>
                  </a:lnTo>
                  <a:lnTo>
                    <a:pt x="460" y="5683"/>
                  </a:lnTo>
                  <a:lnTo>
                    <a:pt x="437" y="5751"/>
                  </a:lnTo>
                  <a:lnTo>
                    <a:pt x="415" y="5819"/>
                  </a:lnTo>
                  <a:lnTo>
                    <a:pt x="393" y="5887"/>
                  </a:lnTo>
                  <a:lnTo>
                    <a:pt x="372" y="5955"/>
                  </a:lnTo>
                  <a:lnTo>
                    <a:pt x="351" y="6024"/>
                  </a:lnTo>
                  <a:lnTo>
                    <a:pt x="331" y="6092"/>
                  </a:lnTo>
                  <a:lnTo>
                    <a:pt x="311" y="6161"/>
                  </a:lnTo>
                  <a:lnTo>
                    <a:pt x="292" y="6229"/>
                  </a:lnTo>
                  <a:lnTo>
                    <a:pt x="274" y="6298"/>
                  </a:lnTo>
                  <a:lnTo>
                    <a:pt x="256" y="6367"/>
                  </a:lnTo>
                  <a:lnTo>
                    <a:pt x="239" y="6437"/>
                  </a:lnTo>
                  <a:lnTo>
                    <a:pt x="223" y="6506"/>
                  </a:lnTo>
                  <a:lnTo>
                    <a:pt x="207" y="6575"/>
                  </a:lnTo>
                  <a:lnTo>
                    <a:pt x="191" y="6645"/>
                  </a:lnTo>
                  <a:lnTo>
                    <a:pt x="177" y="6714"/>
                  </a:lnTo>
                  <a:lnTo>
                    <a:pt x="163" y="6784"/>
                  </a:lnTo>
                  <a:lnTo>
                    <a:pt x="149" y="6854"/>
                  </a:lnTo>
                  <a:lnTo>
                    <a:pt x="136" y="6923"/>
                  </a:lnTo>
                  <a:lnTo>
                    <a:pt x="124" y="6993"/>
                  </a:lnTo>
                  <a:lnTo>
                    <a:pt x="112" y="7063"/>
                  </a:lnTo>
                  <a:lnTo>
                    <a:pt x="101" y="7133"/>
                  </a:lnTo>
                  <a:lnTo>
                    <a:pt x="90" y="7204"/>
                  </a:lnTo>
                  <a:lnTo>
                    <a:pt x="80" y="7274"/>
                  </a:lnTo>
                  <a:lnTo>
                    <a:pt x="70" y="7344"/>
                  </a:lnTo>
                  <a:lnTo>
                    <a:pt x="62" y="7415"/>
                  </a:lnTo>
                  <a:lnTo>
                    <a:pt x="53" y="7485"/>
                  </a:lnTo>
                  <a:lnTo>
                    <a:pt x="46" y="7555"/>
                  </a:lnTo>
                  <a:lnTo>
                    <a:pt x="39" y="7626"/>
                  </a:lnTo>
                  <a:lnTo>
                    <a:pt x="32" y="7697"/>
                  </a:lnTo>
                  <a:lnTo>
                    <a:pt x="26" y="7767"/>
                  </a:lnTo>
                  <a:lnTo>
                    <a:pt x="21" y="7838"/>
                  </a:lnTo>
                  <a:lnTo>
                    <a:pt x="16" y="7908"/>
                  </a:lnTo>
                  <a:lnTo>
                    <a:pt x="12" y="7979"/>
                  </a:lnTo>
                  <a:lnTo>
                    <a:pt x="8" y="8050"/>
                  </a:lnTo>
                  <a:lnTo>
                    <a:pt x="5" y="8121"/>
                  </a:lnTo>
                  <a:lnTo>
                    <a:pt x="3" y="8192"/>
                  </a:lnTo>
                  <a:lnTo>
                    <a:pt x="1" y="8262"/>
                  </a:lnTo>
                  <a:lnTo>
                    <a:pt x="0" y="8333"/>
                  </a:lnTo>
                  <a:lnTo>
                    <a:pt x="0" y="8404"/>
                  </a:lnTo>
                  <a:lnTo>
                    <a:pt x="0" y="8475"/>
                  </a:lnTo>
                  <a:lnTo>
                    <a:pt x="0" y="8546"/>
                  </a:lnTo>
                  <a:lnTo>
                    <a:pt x="1" y="8616"/>
                  </a:lnTo>
                  <a:lnTo>
                    <a:pt x="3" y="8687"/>
                  </a:lnTo>
                  <a:lnTo>
                    <a:pt x="5" y="8758"/>
                  </a:lnTo>
                  <a:lnTo>
                    <a:pt x="8" y="8829"/>
                  </a:lnTo>
                  <a:lnTo>
                    <a:pt x="12" y="8899"/>
                  </a:lnTo>
                  <a:lnTo>
                    <a:pt x="16" y="8970"/>
                  </a:lnTo>
                  <a:lnTo>
                    <a:pt x="21" y="9041"/>
                  </a:lnTo>
                  <a:lnTo>
                    <a:pt x="26" y="9112"/>
                  </a:lnTo>
                  <a:lnTo>
                    <a:pt x="32" y="9182"/>
                  </a:lnTo>
                  <a:lnTo>
                    <a:pt x="39" y="9253"/>
                  </a:lnTo>
                  <a:lnTo>
                    <a:pt x="46" y="9323"/>
                  </a:lnTo>
                  <a:lnTo>
                    <a:pt x="53" y="9394"/>
                  </a:lnTo>
                  <a:lnTo>
                    <a:pt x="62" y="9464"/>
                  </a:lnTo>
                  <a:lnTo>
                    <a:pt x="70" y="9535"/>
                  </a:lnTo>
                  <a:lnTo>
                    <a:pt x="80" y="9605"/>
                  </a:lnTo>
                  <a:lnTo>
                    <a:pt x="90" y="9675"/>
                  </a:lnTo>
                  <a:lnTo>
                    <a:pt x="101" y="9745"/>
                  </a:lnTo>
                  <a:lnTo>
                    <a:pt x="112" y="9815"/>
                  </a:lnTo>
                  <a:lnTo>
                    <a:pt x="124" y="9885"/>
                  </a:lnTo>
                  <a:lnTo>
                    <a:pt x="136" y="9955"/>
                  </a:lnTo>
                  <a:lnTo>
                    <a:pt x="149" y="10025"/>
                  </a:lnTo>
                  <a:lnTo>
                    <a:pt x="163" y="10095"/>
                  </a:lnTo>
                  <a:lnTo>
                    <a:pt x="177" y="10165"/>
                  </a:lnTo>
                  <a:lnTo>
                    <a:pt x="191" y="10234"/>
                  </a:lnTo>
                  <a:lnTo>
                    <a:pt x="207" y="10304"/>
                  </a:lnTo>
                  <a:lnTo>
                    <a:pt x="223" y="10373"/>
                  </a:lnTo>
                  <a:lnTo>
                    <a:pt x="239" y="10442"/>
                  </a:lnTo>
                  <a:lnTo>
                    <a:pt x="256" y="10511"/>
                  </a:lnTo>
                  <a:lnTo>
                    <a:pt x="274" y="10580"/>
                  </a:lnTo>
                  <a:lnTo>
                    <a:pt x="292" y="10649"/>
                  </a:lnTo>
                  <a:lnTo>
                    <a:pt x="311" y="10718"/>
                  </a:lnTo>
                  <a:lnTo>
                    <a:pt x="331" y="10787"/>
                  </a:lnTo>
                  <a:lnTo>
                    <a:pt x="351" y="10855"/>
                  </a:lnTo>
                  <a:lnTo>
                    <a:pt x="372" y="10923"/>
                  </a:lnTo>
                  <a:lnTo>
                    <a:pt x="393" y="10992"/>
                  </a:lnTo>
                  <a:lnTo>
                    <a:pt x="415" y="11060"/>
                  </a:lnTo>
                  <a:lnTo>
                    <a:pt x="437" y="11128"/>
                  </a:lnTo>
                  <a:lnTo>
                    <a:pt x="460" y="11195"/>
                  </a:lnTo>
                  <a:lnTo>
                    <a:pt x="484" y="11263"/>
                  </a:lnTo>
                  <a:lnTo>
                    <a:pt x="508" y="11331"/>
                  </a:lnTo>
                  <a:lnTo>
                    <a:pt x="533" y="11398"/>
                  </a:lnTo>
                  <a:lnTo>
                    <a:pt x="558" y="11465"/>
                  </a:lnTo>
                  <a:lnTo>
                    <a:pt x="584" y="11532"/>
                  </a:lnTo>
                  <a:lnTo>
                    <a:pt x="611" y="11599"/>
                  </a:lnTo>
                  <a:lnTo>
                    <a:pt x="638" y="11665"/>
                  </a:lnTo>
                  <a:lnTo>
                    <a:pt x="666" y="11732"/>
                  </a:lnTo>
                  <a:lnTo>
                    <a:pt x="694" y="11798"/>
                  </a:lnTo>
                  <a:lnTo>
                    <a:pt x="723" y="11864"/>
                  </a:lnTo>
                  <a:lnTo>
                    <a:pt x="752" y="11930"/>
                  </a:lnTo>
                  <a:lnTo>
                    <a:pt x="782" y="11995"/>
                  </a:lnTo>
                  <a:lnTo>
                    <a:pt x="813" y="12061"/>
                  </a:lnTo>
                  <a:lnTo>
                    <a:pt x="844" y="12126"/>
                  </a:lnTo>
                  <a:lnTo>
                    <a:pt x="876" y="12191"/>
                  </a:lnTo>
                  <a:lnTo>
                    <a:pt x="909" y="12255"/>
                  </a:lnTo>
                  <a:lnTo>
                    <a:pt x="942" y="12320"/>
                  </a:lnTo>
                  <a:lnTo>
                    <a:pt x="976" y="12384"/>
                  </a:lnTo>
                  <a:lnTo>
                    <a:pt x="1010" y="12448"/>
                  </a:lnTo>
                  <a:lnTo>
                    <a:pt x="1045" y="12512"/>
                  </a:lnTo>
                  <a:lnTo>
                    <a:pt x="1080" y="12576"/>
                  </a:lnTo>
                  <a:lnTo>
                    <a:pt x="1116" y="12639"/>
                  </a:lnTo>
                  <a:lnTo>
                    <a:pt x="1153" y="12702"/>
                  </a:lnTo>
                  <a:lnTo>
                    <a:pt x="1190" y="12765"/>
                  </a:lnTo>
                  <a:lnTo>
                    <a:pt x="1228" y="12828"/>
                  </a:lnTo>
                  <a:lnTo>
                    <a:pt x="1266" y="12890"/>
                  </a:lnTo>
                  <a:lnTo>
                    <a:pt x="1305" y="12952"/>
                  </a:lnTo>
                  <a:lnTo>
                    <a:pt x="1345" y="13014"/>
                  </a:lnTo>
                  <a:lnTo>
                    <a:pt x="1385" y="13075"/>
                  </a:lnTo>
                  <a:lnTo>
                    <a:pt x="1425" y="13137"/>
                  </a:lnTo>
                  <a:lnTo>
                    <a:pt x="1467" y="13198"/>
                  </a:lnTo>
                  <a:lnTo>
                    <a:pt x="1509" y="13258"/>
                  </a:lnTo>
                  <a:lnTo>
                    <a:pt x="1551" y="13319"/>
                  </a:lnTo>
                  <a:lnTo>
                    <a:pt x="1594" y="13379"/>
                  </a:lnTo>
                  <a:lnTo>
                    <a:pt x="1638" y="13439"/>
                  </a:lnTo>
                  <a:lnTo>
                    <a:pt x="1682" y="13498"/>
                  </a:lnTo>
                  <a:lnTo>
                    <a:pt x="1727" y="13558"/>
                  </a:lnTo>
                  <a:lnTo>
                    <a:pt x="1773" y="13617"/>
                  </a:lnTo>
                  <a:lnTo>
                    <a:pt x="1819" y="13675"/>
                  </a:lnTo>
                  <a:lnTo>
                    <a:pt x="1865" y="13733"/>
                  </a:lnTo>
                  <a:lnTo>
                    <a:pt x="1913" y="13791"/>
                  </a:lnTo>
                  <a:lnTo>
                    <a:pt x="1960" y="13849"/>
                  </a:lnTo>
                  <a:lnTo>
                    <a:pt x="2009" y="13906"/>
                  </a:lnTo>
                  <a:lnTo>
                    <a:pt x="2058" y="13963"/>
                  </a:lnTo>
                  <a:lnTo>
                    <a:pt x="2107" y="14020"/>
                  </a:lnTo>
                  <a:lnTo>
                    <a:pt x="2158" y="14076"/>
                  </a:lnTo>
                  <a:lnTo>
                    <a:pt x="2208" y="14132"/>
                  </a:lnTo>
                  <a:lnTo>
                    <a:pt x="2260" y="14188"/>
                  </a:lnTo>
                  <a:lnTo>
                    <a:pt x="2312" y="14243"/>
                  </a:lnTo>
                  <a:lnTo>
                    <a:pt x="2364" y="14298"/>
                  </a:lnTo>
                  <a:lnTo>
                    <a:pt x="2417" y="14353"/>
                  </a:lnTo>
                  <a:lnTo>
                    <a:pt x="2471" y="14407"/>
                  </a:lnTo>
                  <a:lnTo>
                    <a:pt x="2530" y="14465"/>
                  </a:lnTo>
                  <a:lnTo>
                    <a:pt x="2588" y="14522"/>
                  </a:lnTo>
                  <a:lnTo>
                    <a:pt x="2648" y="14578"/>
                  </a:lnTo>
                  <a:lnTo>
                    <a:pt x="2707" y="14634"/>
                  </a:lnTo>
                  <a:lnTo>
                    <a:pt x="2767" y="14689"/>
                  </a:lnTo>
                  <a:lnTo>
                    <a:pt x="2828" y="14744"/>
                  </a:lnTo>
                  <a:lnTo>
                    <a:pt x="2888" y="14797"/>
                  </a:lnTo>
                  <a:lnTo>
                    <a:pt x="2950" y="14850"/>
                  </a:lnTo>
                  <a:lnTo>
                    <a:pt x="3011" y="14903"/>
                  </a:lnTo>
                  <a:lnTo>
                    <a:pt x="3073" y="14954"/>
                  </a:lnTo>
                  <a:lnTo>
                    <a:pt x="3136" y="15005"/>
                  </a:lnTo>
                  <a:lnTo>
                    <a:pt x="3198" y="15056"/>
                  </a:lnTo>
                  <a:lnTo>
                    <a:pt x="3261" y="15105"/>
                  </a:lnTo>
                  <a:lnTo>
                    <a:pt x="3325" y="15154"/>
                  </a:lnTo>
                  <a:lnTo>
                    <a:pt x="3389" y="15202"/>
                  </a:lnTo>
                  <a:lnTo>
                    <a:pt x="3453" y="15250"/>
                  </a:lnTo>
                  <a:lnTo>
                    <a:pt x="3517" y="15297"/>
                  </a:lnTo>
                  <a:lnTo>
                    <a:pt x="3582" y="15343"/>
                  </a:lnTo>
                  <a:lnTo>
                    <a:pt x="3647" y="15389"/>
                  </a:lnTo>
                  <a:lnTo>
                    <a:pt x="3713" y="15433"/>
                  </a:lnTo>
                  <a:lnTo>
                    <a:pt x="3779" y="15477"/>
                  </a:lnTo>
                  <a:lnTo>
                    <a:pt x="3845" y="15521"/>
                  </a:lnTo>
                  <a:lnTo>
                    <a:pt x="3911" y="15564"/>
                  </a:lnTo>
                  <a:lnTo>
                    <a:pt x="3978" y="15606"/>
                  </a:lnTo>
                  <a:lnTo>
                    <a:pt x="4045" y="15647"/>
                  </a:lnTo>
                  <a:lnTo>
                    <a:pt x="4112" y="15688"/>
                  </a:lnTo>
                  <a:lnTo>
                    <a:pt x="4180" y="15728"/>
                  </a:lnTo>
                  <a:lnTo>
                    <a:pt x="4248" y="15767"/>
                  </a:lnTo>
                  <a:lnTo>
                    <a:pt x="4316" y="15806"/>
                  </a:lnTo>
                  <a:lnTo>
                    <a:pt x="4385" y="15844"/>
                  </a:lnTo>
                  <a:lnTo>
                    <a:pt x="4454" y="15881"/>
                  </a:lnTo>
                  <a:lnTo>
                    <a:pt x="4523" y="15918"/>
                  </a:lnTo>
                  <a:lnTo>
                    <a:pt x="4592" y="15954"/>
                  </a:lnTo>
                  <a:lnTo>
                    <a:pt x="4662" y="15989"/>
                  </a:lnTo>
                  <a:lnTo>
                    <a:pt x="4732" y="16023"/>
                  </a:lnTo>
                  <a:lnTo>
                    <a:pt x="4802" y="16057"/>
                  </a:lnTo>
                  <a:lnTo>
                    <a:pt x="4872" y="16090"/>
                  </a:lnTo>
                  <a:lnTo>
                    <a:pt x="4943" y="16123"/>
                  </a:lnTo>
                  <a:lnTo>
                    <a:pt x="5013" y="16155"/>
                  </a:lnTo>
                  <a:lnTo>
                    <a:pt x="5084" y="16186"/>
                  </a:lnTo>
                  <a:lnTo>
                    <a:pt x="5156" y="16216"/>
                  </a:lnTo>
                  <a:lnTo>
                    <a:pt x="5227" y="16246"/>
                  </a:lnTo>
                  <a:lnTo>
                    <a:pt x="5299" y="16275"/>
                  </a:lnTo>
                  <a:lnTo>
                    <a:pt x="5371" y="16304"/>
                  </a:lnTo>
                  <a:lnTo>
                    <a:pt x="5443" y="16331"/>
                  </a:lnTo>
                  <a:lnTo>
                    <a:pt x="5515" y="16358"/>
                  </a:lnTo>
                  <a:lnTo>
                    <a:pt x="5588" y="16385"/>
                  </a:lnTo>
                  <a:lnTo>
                    <a:pt x="5661" y="16410"/>
                  </a:lnTo>
                  <a:lnTo>
                    <a:pt x="5733" y="16435"/>
                  </a:lnTo>
                  <a:lnTo>
                    <a:pt x="5807" y="16460"/>
                  </a:lnTo>
                  <a:lnTo>
                    <a:pt x="5880" y="16483"/>
                  </a:lnTo>
                  <a:lnTo>
                    <a:pt x="5953" y="16506"/>
                  </a:lnTo>
                  <a:lnTo>
                    <a:pt x="6027" y="16528"/>
                  </a:lnTo>
                  <a:lnTo>
                    <a:pt x="6101" y="16550"/>
                  </a:lnTo>
                  <a:lnTo>
                    <a:pt x="6175" y="16571"/>
                  </a:lnTo>
                  <a:lnTo>
                    <a:pt x="6249" y="16591"/>
                  </a:lnTo>
                  <a:lnTo>
                    <a:pt x="6323" y="16610"/>
                  </a:lnTo>
                  <a:lnTo>
                    <a:pt x="6397" y="16629"/>
                  </a:lnTo>
                  <a:lnTo>
                    <a:pt x="6472" y="16647"/>
                  </a:lnTo>
                  <a:lnTo>
                    <a:pt x="6546" y="16665"/>
                  </a:lnTo>
                  <a:lnTo>
                    <a:pt x="6621" y="16682"/>
                  </a:lnTo>
                  <a:lnTo>
                    <a:pt x="6696" y="16698"/>
                  </a:lnTo>
                  <a:lnTo>
                    <a:pt x="6771" y="16713"/>
                  </a:lnTo>
                  <a:lnTo>
                    <a:pt x="6846" y="16728"/>
                  </a:lnTo>
                  <a:lnTo>
                    <a:pt x="6921" y="16742"/>
                  </a:lnTo>
                  <a:lnTo>
                    <a:pt x="6996" y="16755"/>
                  </a:lnTo>
                  <a:lnTo>
                    <a:pt x="7072" y="16768"/>
                  </a:lnTo>
                  <a:lnTo>
                    <a:pt x="7147" y="16780"/>
                  </a:lnTo>
                  <a:lnTo>
                    <a:pt x="7223" y="16791"/>
                  </a:lnTo>
                  <a:lnTo>
                    <a:pt x="7298" y="16802"/>
                  </a:lnTo>
                  <a:lnTo>
                    <a:pt x="7374" y="16812"/>
                  </a:lnTo>
                  <a:lnTo>
                    <a:pt x="7450" y="16821"/>
                  </a:lnTo>
                  <a:lnTo>
                    <a:pt x="7526" y="16829"/>
                  </a:lnTo>
                  <a:lnTo>
                    <a:pt x="7602" y="16837"/>
                  </a:lnTo>
                  <a:lnTo>
                    <a:pt x="7677" y="16844"/>
                  </a:lnTo>
                  <a:lnTo>
                    <a:pt x="7753" y="16851"/>
                  </a:lnTo>
                  <a:lnTo>
                    <a:pt x="7830" y="16857"/>
                  </a:lnTo>
                  <a:lnTo>
                    <a:pt x="7906" y="16862"/>
                  </a:lnTo>
                  <a:lnTo>
                    <a:pt x="7982" y="16866"/>
                  </a:lnTo>
                  <a:lnTo>
                    <a:pt x="8058" y="16870"/>
                  </a:lnTo>
                  <a:lnTo>
                    <a:pt x="8134" y="16873"/>
                  </a:lnTo>
                  <a:lnTo>
                    <a:pt x="8210" y="16876"/>
                  </a:lnTo>
                  <a:lnTo>
                    <a:pt x="8286" y="16877"/>
                  </a:lnTo>
                  <a:lnTo>
                    <a:pt x="8363" y="16878"/>
                  </a:lnTo>
                  <a:lnTo>
                    <a:pt x="8439" y="16879"/>
                  </a:lnTo>
                  <a:lnTo>
                    <a:pt x="8439" y="0"/>
                  </a:lnTo>
                  <a:close/>
                </a:path>
              </a:pathLst>
            </a:custGeom>
            <a:noFill/>
            <a:ln w="10471">
              <a:solidFill>
                <a:srgbClr val="E9F0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8198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86" y="1383"/>
              <a:ext cx="7974" cy="15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24700" y="1956"/>
              <a:ext cx="6953" cy="13900"/>
            </a:xfrm>
            <a:custGeom>
              <a:avLst/>
              <a:gdLst>
                <a:gd name="T0" fmla="+- 0 31119 24700"/>
                <a:gd name="T1" fmla="*/ T0 w 6953"/>
                <a:gd name="T2" fmla="+- 0 1977 1957"/>
                <a:gd name="T3" fmla="*/ 1977 h 13900"/>
                <a:gd name="T4" fmla="+- 0 30740 24700"/>
                <a:gd name="T5" fmla="*/ T4 w 6953"/>
                <a:gd name="T6" fmla="+- 0 2017 1957"/>
                <a:gd name="T7" fmla="*/ 2017 h 13900"/>
                <a:gd name="T8" fmla="+- 0 30362 24700"/>
                <a:gd name="T9" fmla="*/ T8 w 6953"/>
                <a:gd name="T10" fmla="+- 0 2077 1957"/>
                <a:gd name="T11" fmla="*/ 2077 h 13900"/>
                <a:gd name="T12" fmla="+- 0 29545 24700"/>
                <a:gd name="T13" fmla="*/ T12 w 6953"/>
                <a:gd name="T14" fmla="+- 0 2297 1957"/>
                <a:gd name="T15" fmla="*/ 2297 h 13900"/>
                <a:gd name="T16" fmla="+- 0 29036 24700"/>
                <a:gd name="T17" fmla="*/ T16 w 6953"/>
                <a:gd name="T18" fmla="+- 0 2477 1957"/>
                <a:gd name="T19" fmla="*/ 2477 h 13900"/>
                <a:gd name="T20" fmla="+- 0 28681 24700"/>
                <a:gd name="T21" fmla="*/ T20 w 6953"/>
                <a:gd name="T22" fmla="+- 0 2637 1957"/>
                <a:gd name="T23" fmla="*/ 2637 h 13900"/>
                <a:gd name="T24" fmla="+- 0 28265 24700"/>
                <a:gd name="T25" fmla="*/ T24 w 6953"/>
                <a:gd name="T26" fmla="+- 0 2837 1957"/>
                <a:gd name="T27" fmla="*/ 2837 h 13900"/>
                <a:gd name="T28" fmla="+- 0 27534 24700"/>
                <a:gd name="T29" fmla="*/ T28 w 6953"/>
                <a:gd name="T30" fmla="+- 0 3317 1957"/>
                <a:gd name="T31" fmla="*/ 3317 h 13900"/>
                <a:gd name="T32" fmla="+- 0 27280 24700"/>
                <a:gd name="T33" fmla="*/ T32 w 6953"/>
                <a:gd name="T34" fmla="+- 0 3517 1957"/>
                <a:gd name="T35" fmla="*/ 3517 h 13900"/>
                <a:gd name="T36" fmla="+- 0 27034 24700"/>
                <a:gd name="T37" fmla="*/ T36 w 6953"/>
                <a:gd name="T38" fmla="+- 0 3717 1957"/>
                <a:gd name="T39" fmla="*/ 3717 h 13900"/>
                <a:gd name="T40" fmla="+- 0 26683 24700"/>
                <a:gd name="T41" fmla="*/ T40 w 6953"/>
                <a:gd name="T42" fmla="+- 0 4057 1957"/>
                <a:gd name="T43" fmla="*/ 4057 h 13900"/>
                <a:gd name="T44" fmla="+- 0 26476 24700"/>
                <a:gd name="T45" fmla="*/ T44 w 6953"/>
                <a:gd name="T46" fmla="+- 0 4277 1957"/>
                <a:gd name="T47" fmla="*/ 4277 h 13900"/>
                <a:gd name="T48" fmla="+- 0 26280 24700"/>
                <a:gd name="T49" fmla="*/ T48 w 6953"/>
                <a:gd name="T50" fmla="+- 0 4497 1957"/>
                <a:gd name="T51" fmla="*/ 4497 h 13900"/>
                <a:gd name="T52" fmla="+- 0 26096 24700"/>
                <a:gd name="T53" fmla="*/ T52 w 6953"/>
                <a:gd name="T54" fmla="+- 0 4737 1957"/>
                <a:gd name="T55" fmla="*/ 4737 h 13900"/>
                <a:gd name="T56" fmla="+- 0 25923 24700"/>
                <a:gd name="T57" fmla="*/ T56 w 6953"/>
                <a:gd name="T58" fmla="+- 0 4977 1957"/>
                <a:gd name="T59" fmla="*/ 4977 h 13900"/>
                <a:gd name="T60" fmla="+- 0 25761 24700"/>
                <a:gd name="T61" fmla="*/ T60 w 6953"/>
                <a:gd name="T62" fmla="+- 0 5217 1957"/>
                <a:gd name="T63" fmla="*/ 5217 h 13900"/>
                <a:gd name="T64" fmla="+- 0 25611 24700"/>
                <a:gd name="T65" fmla="*/ T64 w 6953"/>
                <a:gd name="T66" fmla="+- 0 5477 1957"/>
                <a:gd name="T67" fmla="*/ 5477 h 13900"/>
                <a:gd name="T68" fmla="+- 0 25473 24700"/>
                <a:gd name="T69" fmla="*/ T68 w 6953"/>
                <a:gd name="T70" fmla="+- 0 5717 1957"/>
                <a:gd name="T71" fmla="*/ 5717 h 13900"/>
                <a:gd name="T72" fmla="+- 0 25346 24700"/>
                <a:gd name="T73" fmla="*/ T72 w 6953"/>
                <a:gd name="T74" fmla="+- 0 5977 1957"/>
                <a:gd name="T75" fmla="*/ 5977 h 13900"/>
                <a:gd name="T76" fmla="+- 0 25230 24700"/>
                <a:gd name="T77" fmla="*/ T76 w 6953"/>
                <a:gd name="T78" fmla="+- 0 6257 1957"/>
                <a:gd name="T79" fmla="*/ 6257 h 13900"/>
                <a:gd name="T80" fmla="+- 0 25125 24700"/>
                <a:gd name="T81" fmla="*/ T80 w 6953"/>
                <a:gd name="T82" fmla="+- 0 6517 1957"/>
                <a:gd name="T83" fmla="*/ 6517 h 13900"/>
                <a:gd name="T84" fmla="+- 0 25033 24700"/>
                <a:gd name="T85" fmla="*/ T84 w 6953"/>
                <a:gd name="T86" fmla="+- 0 6777 1957"/>
                <a:gd name="T87" fmla="*/ 6777 h 13900"/>
                <a:gd name="T88" fmla="+- 0 24951 24700"/>
                <a:gd name="T89" fmla="*/ T88 w 6953"/>
                <a:gd name="T90" fmla="+- 0 7057 1957"/>
                <a:gd name="T91" fmla="*/ 7057 h 13900"/>
                <a:gd name="T92" fmla="+- 0 24881 24700"/>
                <a:gd name="T93" fmla="*/ T92 w 6953"/>
                <a:gd name="T94" fmla="+- 0 7337 1957"/>
                <a:gd name="T95" fmla="*/ 7337 h 13900"/>
                <a:gd name="T96" fmla="+- 0 24823 24700"/>
                <a:gd name="T97" fmla="*/ T96 w 6953"/>
                <a:gd name="T98" fmla="+- 0 7617 1957"/>
                <a:gd name="T99" fmla="*/ 7617 h 13900"/>
                <a:gd name="T100" fmla="+- 0 24775 24700"/>
                <a:gd name="T101" fmla="*/ T100 w 6953"/>
                <a:gd name="T102" fmla="+- 0 7897 1957"/>
                <a:gd name="T103" fmla="*/ 7897 h 13900"/>
                <a:gd name="T104" fmla="+- 0 24740 24700"/>
                <a:gd name="T105" fmla="*/ T104 w 6953"/>
                <a:gd name="T106" fmla="+- 0 8177 1957"/>
                <a:gd name="T107" fmla="*/ 8177 h 13900"/>
                <a:gd name="T108" fmla="+- 0 24715 24700"/>
                <a:gd name="T109" fmla="*/ T108 w 6953"/>
                <a:gd name="T110" fmla="+- 0 8457 1957"/>
                <a:gd name="T111" fmla="*/ 8457 h 13900"/>
                <a:gd name="T112" fmla="+- 0 24701 24700"/>
                <a:gd name="T113" fmla="*/ T112 w 6953"/>
                <a:gd name="T114" fmla="+- 0 8817 1957"/>
                <a:gd name="T115" fmla="*/ 8817 h 13900"/>
                <a:gd name="T116" fmla="+- 0 24703 24700"/>
                <a:gd name="T117" fmla="*/ T116 w 6953"/>
                <a:gd name="T118" fmla="+- 0 9097 1957"/>
                <a:gd name="T119" fmla="*/ 9097 h 13900"/>
                <a:gd name="T120" fmla="+- 0 24720 24700"/>
                <a:gd name="T121" fmla="*/ T120 w 6953"/>
                <a:gd name="T122" fmla="+- 0 9437 1957"/>
                <a:gd name="T123" fmla="*/ 9437 h 13900"/>
                <a:gd name="T124" fmla="+- 0 24748 24700"/>
                <a:gd name="T125" fmla="*/ T124 w 6953"/>
                <a:gd name="T126" fmla="+- 0 9717 1957"/>
                <a:gd name="T127" fmla="*/ 9717 h 13900"/>
                <a:gd name="T128" fmla="+- 0 24786 24700"/>
                <a:gd name="T129" fmla="*/ T128 w 6953"/>
                <a:gd name="T130" fmla="+- 0 10017 1957"/>
                <a:gd name="T131" fmla="*/ 10017 h 13900"/>
                <a:gd name="T132" fmla="+- 0 24836 24700"/>
                <a:gd name="T133" fmla="*/ T132 w 6953"/>
                <a:gd name="T134" fmla="+- 0 10277 1957"/>
                <a:gd name="T135" fmla="*/ 10277 h 13900"/>
                <a:gd name="T136" fmla="+- 0 24898 24700"/>
                <a:gd name="T137" fmla="*/ T136 w 6953"/>
                <a:gd name="T138" fmla="+- 0 10557 1957"/>
                <a:gd name="T139" fmla="*/ 10557 h 13900"/>
                <a:gd name="T140" fmla="+- 0 24970 24700"/>
                <a:gd name="T141" fmla="*/ T140 w 6953"/>
                <a:gd name="T142" fmla="+- 0 10837 1957"/>
                <a:gd name="T143" fmla="*/ 10837 h 13900"/>
                <a:gd name="T144" fmla="+- 0 25055 24700"/>
                <a:gd name="T145" fmla="*/ T144 w 6953"/>
                <a:gd name="T146" fmla="+- 0 11117 1957"/>
                <a:gd name="T147" fmla="*/ 11117 h 13900"/>
                <a:gd name="T148" fmla="+- 0 25150 24700"/>
                <a:gd name="T149" fmla="*/ T148 w 6953"/>
                <a:gd name="T150" fmla="+- 0 11377 1957"/>
                <a:gd name="T151" fmla="*/ 11377 h 13900"/>
                <a:gd name="T152" fmla="+- 0 25258 24700"/>
                <a:gd name="T153" fmla="*/ T152 w 6953"/>
                <a:gd name="T154" fmla="+- 0 11657 1957"/>
                <a:gd name="T155" fmla="*/ 11657 h 13900"/>
                <a:gd name="T156" fmla="+- 0 25376 24700"/>
                <a:gd name="T157" fmla="*/ T156 w 6953"/>
                <a:gd name="T158" fmla="+- 0 11917 1957"/>
                <a:gd name="T159" fmla="*/ 11917 h 13900"/>
                <a:gd name="T160" fmla="+- 0 25506 24700"/>
                <a:gd name="T161" fmla="*/ T160 w 6953"/>
                <a:gd name="T162" fmla="+- 0 12177 1957"/>
                <a:gd name="T163" fmla="*/ 12177 h 13900"/>
                <a:gd name="T164" fmla="+- 0 25648 24700"/>
                <a:gd name="T165" fmla="*/ T164 w 6953"/>
                <a:gd name="T166" fmla="+- 0 12417 1957"/>
                <a:gd name="T167" fmla="*/ 12417 h 13900"/>
                <a:gd name="T168" fmla="+- 0 25801 24700"/>
                <a:gd name="T169" fmla="*/ T168 w 6953"/>
                <a:gd name="T170" fmla="+- 0 12677 1957"/>
                <a:gd name="T171" fmla="*/ 12677 h 13900"/>
                <a:gd name="T172" fmla="+- 0 25965 24700"/>
                <a:gd name="T173" fmla="*/ T172 w 6953"/>
                <a:gd name="T174" fmla="+- 0 12917 1957"/>
                <a:gd name="T175" fmla="*/ 12917 h 13900"/>
                <a:gd name="T176" fmla="+- 0 26141 24700"/>
                <a:gd name="T177" fmla="*/ T176 w 6953"/>
                <a:gd name="T178" fmla="+- 0 13157 1957"/>
                <a:gd name="T179" fmla="*/ 13157 h 13900"/>
                <a:gd name="T180" fmla="+- 0 26328 24700"/>
                <a:gd name="T181" fmla="*/ T180 w 6953"/>
                <a:gd name="T182" fmla="+- 0 13377 1957"/>
                <a:gd name="T183" fmla="*/ 13377 h 13900"/>
                <a:gd name="T184" fmla="+- 0 26526 24700"/>
                <a:gd name="T185" fmla="*/ T184 w 6953"/>
                <a:gd name="T186" fmla="+- 0 13617 1957"/>
                <a:gd name="T187" fmla="*/ 13617 h 13900"/>
                <a:gd name="T188" fmla="+- 0 26737 24700"/>
                <a:gd name="T189" fmla="*/ T188 w 6953"/>
                <a:gd name="T190" fmla="+- 0 13837 1957"/>
                <a:gd name="T191" fmla="*/ 13837 h 13900"/>
                <a:gd name="T192" fmla="+- 0 27034 24700"/>
                <a:gd name="T193" fmla="*/ T192 w 6953"/>
                <a:gd name="T194" fmla="+- 0 14117 1957"/>
                <a:gd name="T195" fmla="*/ 14117 h 13900"/>
                <a:gd name="T196" fmla="+- 0 27343 24700"/>
                <a:gd name="T197" fmla="*/ T196 w 6953"/>
                <a:gd name="T198" fmla="+- 0 14377 1957"/>
                <a:gd name="T199" fmla="*/ 14377 h 13900"/>
                <a:gd name="T200" fmla="+- 0 27663 24700"/>
                <a:gd name="T201" fmla="*/ T200 w 6953"/>
                <a:gd name="T202" fmla="+- 0 14617 1957"/>
                <a:gd name="T203" fmla="*/ 14617 h 13900"/>
                <a:gd name="T204" fmla="+- 0 28333 24700"/>
                <a:gd name="T205" fmla="*/ T204 w 6953"/>
                <a:gd name="T206" fmla="+- 0 15017 1957"/>
                <a:gd name="T207" fmla="*/ 15017 h 13900"/>
                <a:gd name="T208" fmla="+- 0 28894 24700"/>
                <a:gd name="T209" fmla="*/ T208 w 6953"/>
                <a:gd name="T210" fmla="+- 0 15297 1957"/>
                <a:gd name="T211" fmla="*/ 15297 h 13900"/>
                <a:gd name="T212" fmla="+- 0 29253 24700"/>
                <a:gd name="T213" fmla="*/ T212 w 6953"/>
                <a:gd name="T214" fmla="+- 0 15437 1957"/>
                <a:gd name="T215" fmla="*/ 15437 h 13900"/>
                <a:gd name="T216" fmla="+- 0 29914 24700"/>
                <a:gd name="T217" fmla="*/ T216 w 6953"/>
                <a:gd name="T218" fmla="+- 0 15657 1957"/>
                <a:gd name="T219" fmla="*/ 15657 h 13900"/>
                <a:gd name="T220" fmla="+- 0 30513 24700"/>
                <a:gd name="T221" fmla="*/ T220 w 6953"/>
                <a:gd name="T222" fmla="+- 0 15777 1957"/>
                <a:gd name="T223" fmla="*/ 15777 h 13900"/>
                <a:gd name="T224" fmla="+- 0 30967 24700"/>
                <a:gd name="T225" fmla="*/ T224 w 6953"/>
                <a:gd name="T226" fmla="+- 0 15837 1957"/>
                <a:gd name="T227" fmla="*/ 15837 h 13900"/>
                <a:gd name="T228" fmla="+- 0 31653 24700"/>
                <a:gd name="T229" fmla="*/ T228 w 6953"/>
                <a:gd name="T230" fmla="+- 0 1957 1957"/>
                <a:gd name="T231" fmla="*/ 1957 h 139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</a:cxnLst>
              <a:rect l="0" t="0" r="r" b="b"/>
              <a:pathLst>
                <a:path w="6953" h="13900">
                  <a:moveTo>
                    <a:pt x="6953" y="0"/>
                  </a:moveTo>
                  <a:lnTo>
                    <a:pt x="6724" y="0"/>
                  </a:lnTo>
                  <a:lnTo>
                    <a:pt x="6648" y="20"/>
                  </a:lnTo>
                  <a:lnTo>
                    <a:pt x="6419" y="20"/>
                  </a:lnTo>
                  <a:lnTo>
                    <a:pt x="6343" y="40"/>
                  </a:lnTo>
                  <a:lnTo>
                    <a:pt x="6191" y="40"/>
                  </a:lnTo>
                  <a:lnTo>
                    <a:pt x="6116" y="60"/>
                  </a:lnTo>
                  <a:lnTo>
                    <a:pt x="6040" y="60"/>
                  </a:lnTo>
                  <a:lnTo>
                    <a:pt x="5964" y="80"/>
                  </a:lnTo>
                  <a:lnTo>
                    <a:pt x="5889" y="80"/>
                  </a:lnTo>
                  <a:lnTo>
                    <a:pt x="5738" y="120"/>
                  </a:lnTo>
                  <a:lnTo>
                    <a:pt x="5662" y="120"/>
                  </a:lnTo>
                  <a:lnTo>
                    <a:pt x="5437" y="180"/>
                  </a:lnTo>
                  <a:lnTo>
                    <a:pt x="5363" y="180"/>
                  </a:lnTo>
                  <a:lnTo>
                    <a:pt x="4918" y="300"/>
                  </a:lnTo>
                  <a:lnTo>
                    <a:pt x="4845" y="340"/>
                  </a:lnTo>
                  <a:lnTo>
                    <a:pt x="4625" y="400"/>
                  </a:lnTo>
                  <a:lnTo>
                    <a:pt x="4553" y="440"/>
                  </a:lnTo>
                  <a:lnTo>
                    <a:pt x="4408" y="480"/>
                  </a:lnTo>
                  <a:lnTo>
                    <a:pt x="4336" y="520"/>
                  </a:lnTo>
                  <a:lnTo>
                    <a:pt x="4265" y="540"/>
                  </a:lnTo>
                  <a:lnTo>
                    <a:pt x="4194" y="580"/>
                  </a:lnTo>
                  <a:lnTo>
                    <a:pt x="4122" y="600"/>
                  </a:lnTo>
                  <a:lnTo>
                    <a:pt x="3981" y="680"/>
                  </a:lnTo>
                  <a:lnTo>
                    <a:pt x="3911" y="700"/>
                  </a:lnTo>
                  <a:lnTo>
                    <a:pt x="3771" y="780"/>
                  </a:lnTo>
                  <a:lnTo>
                    <a:pt x="3702" y="800"/>
                  </a:lnTo>
                  <a:lnTo>
                    <a:pt x="3565" y="880"/>
                  </a:lnTo>
                  <a:lnTo>
                    <a:pt x="3160" y="1120"/>
                  </a:lnTo>
                  <a:lnTo>
                    <a:pt x="3094" y="1180"/>
                  </a:lnTo>
                  <a:lnTo>
                    <a:pt x="2898" y="1300"/>
                  </a:lnTo>
                  <a:lnTo>
                    <a:pt x="2834" y="1360"/>
                  </a:lnTo>
                  <a:lnTo>
                    <a:pt x="2770" y="1400"/>
                  </a:lnTo>
                  <a:lnTo>
                    <a:pt x="2706" y="1460"/>
                  </a:lnTo>
                  <a:lnTo>
                    <a:pt x="2643" y="1500"/>
                  </a:lnTo>
                  <a:lnTo>
                    <a:pt x="2580" y="1560"/>
                  </a:lnTo>
                  <a:lnTo>
                    <a:pt x="2518" y="1600"/>
                  </a:lnTo>
                  <a:lnTo>
                    <a:pt x="2456" y="1660"/>
                  </a:lnTo>
                  <a:lnTo>
                    <a:pt x="2395" y="1700"/>
                  </a:lnTo>
                  <a:lnTo>
                    <a:pt x="2334" y="1760"/>
                  </a:lnTo>
                  <a:lnTo>
                    <a:pt x="2213" y="1880"/>
                  </a:lnTo>
                  <a:lnTo>
                    <a:pt x="2154" y="1920"/>
                  </a:lnTo>
                  <a:lnTo>
                    <a:pt x="2037" y="2040"/>
                  </a:lnTo>
                  <a:lnTo>
                    <a:pt x="1983" y="2100"/>
                  </a:lnTo>
                  <a:lnTo>
                    <a:pt x="1930" y="2160"/>
                  </a:lnTo>
                  <a:lnTo>
                    <a:pt x="1878" y="2200"/>
                  </a:lnTo>
                  <a:lnTo>
                    <a:pt x="1826" y="2260"/>
                  </a:lnTo>
                  <a:lnTo>
                    <a:pt x="1776" y="2320"/>
                  </a:lnTo>
                  <a:lnTo>
                    <a:pt x="1726" y="2380"/>
                  </a:lnTo>
                  <a:lnTo>
                    <a:pt x="1676" y="2420"/>
                  </a:lnTo>
                  <a:lnTo>
                    <a:pt x="1628" y="2480"/>
                  </a:lnTo>
                  <a:lnTo>
                    <a:pt x="1580" y="2540"/>
                  </a:lnTo>
                  <a:lnTo>
                    <a:pt x="1533" y="2600"/>
                  </a:lnTo>
                  <a:lnTo>
                    <a:pt x="1486" y="2660"/>
                  </a:lnTo>
                  <a:lnTo>
                    <a:pt x="1441" y="2720"/>
                  </a:lnTo>
                  <a:lnTo>
                    <a:pt x="1396" y="2780"/>
                  </a:lnTo>
                  <a:lnTo>
                    <a:pt x="1351" y="2840"/>
                  </a:lnTo>
                  <a:lnTo>
                    <a:pt x="1308" y="2900"/>
                  </a:lnTo>
                  <a:lnTo>
                    <a:pt x="1265" y="2960"/>
                  </a:lnTo>
                  <a:lnTo>
                    <a:pt x="1223" y="3020"/>
                  </a:lnTo>
                  <a:lnTo>
                    <a:pt x="1181" y="3080"/>
                  </a:lnTo>
                  <a:lnTo>
                    <a:pt x="1141" y="3140"/>
                  </a:lnTo>
                  <a:lnTo>
                    <a:pt x="1101" y="3200"/>
                  </a:lnTo>
                  <a:lnTo>
                    <a:pt x="1061" y="3260"/>
                  </a:lnTo>
                  <a:lnTo>
                    <a:pt x="1023" y="3320"/>
                  </a:lnTo>
                  <a:lnTo>
                    <a:pt x="985" y="3380"/>
                  </a:lnTo>
                  <a:lnTo>
                    <a:pt x="948" y="3460"/>
                  </a:lnTo>
                  <a:lnTo>
                    <a:pt x="911" y="3520"/>
                  </a:lnTo>
                  <a:lnTo>
                    <a:pt x="876" y="3580"/>
                  </a:lnTo>
                  <a:lnTo>
                    <a:pt x="841" y="3640"/>
                  </a:lnTo>
                  <a:lnTo>
                    <a:pt x="806" y="3700"/>
                  </a:lnTo>
                  <a:lnTo>
                    <a:pt x="773" y="3760"/>
                  </a:lnTo>
                  <a:lnTo>
                    <a:pt x="740" y="3840"/>
                  </a:lnTo>
                  <a:lnTo>
                    <a:pt x="708" y="3900"/>
                  </a:lnTo>
                  <a:lnTo>
                    <a:pt x="676" y="3960"/>
                  </a:lnTo>
                  <a:lnTo>
                    <a:pt x="646" y="4020"/>
                  </a:lnTo>
                  <a:lnTo>
                    <a:pt x="616" y="4100"/>
                  </a:lnTo>
                  <a:lnTo>
                    <a:pt x="586" y="4160"/>
                  </a:lnTo>
                  <a:lnTo>
                    <a:pt x="558" y="4220"/>
                  </a:lnTo>
                  <a:lnTo>
                    <a:pt x="530" y="4300"/>
                  </a:lnTo>
                  <a:lnTo>
                    <a:pt x="503" y="4360"/>
                  </a:lnTo>
                  <a:lnTo>
                    <a:pt x="476" y="4420"/>
                  </a:lnTo>
                  <a:lnTo>
                    <a:pt x="450" y="4500"/>
                  </a:lnTo>
                  <a:lnTo>
                    <a:pt x="425" y="4560"/>
                  </a:lnTo>
                  <a:lnTo>
                    <a:pt x="401" y="4620"/>
                  </a:lnTo>
                  <a:lnTo>
                    <a:pt x="378" y="4700"/>
                  </a:lnTo>
                  <a:lnTo>
                    <a:pt x="355" y="4760"/>
                  </a:lnTo>
                  <a:lnTo>
                    <a:pt x="333" y="4820"/>
                  </a:lnTo>
                  <a:lnTo>
                    <a:pt x="311" y="4900"/>
                  </a:lnTo>
                  <a:lnTo>
                    <a:pt x="290" y="4960"/>
                  </a:lnTo>
                  <a:lnTo>
                    <a:pt x="270" y="5040"/>
                  </a:lnTo>
                  <a:lnTo>
                    <a:pt x="251" y="5100"/>
                  </a:lnTo>
                  <a:lnTo>
                    <a:pt x="233" y="5180"/>
                  </a:lnTo>
                  <a:lnTo>
                    <a:pt x="215" y="5240"/>
                  </a:lnTo>
                  <a:lnTo>
                    <a:pt x="198" y="5300"/>
                  </a:lnTo>
                  <a:lnTo>
                    <a:pt x="181" y="5380"/>
                  </a:lnTo>
                  <a:lnTo>
                    <a:pt x="165" y="5440"/>
                  </a:lnTo>
                  <a:lnTo>
                    <a:pt x="150" y="5520"/>
                  </a:lnTo>
                  <a:lnTo>
                    <a:pt x="136" y="5580"/>
                  </a:lnTo>
                  <a:lnTo>
                    <a:pt x="123" y="5660"/>
                  </a:lnTo>
                  <a:lnTo>
                    <a:pt x="110" y="5720"/>
                  </a:lnTo>
                  <a:lnTo>
                    <a:pt x="98" y="5800"/>
                  </a:lnTo>
                  <a:lnTo>
                    <a:pt x="86" y="5860"/>
                  </a:lnTo>
                  <a:lnTo>
                    <a:pt x="75" y="5940"/>
                  </a:lnTo>
                  <a:lnTo>
                    <a:pt x="65" y="6000"/>
                  </a:lnTo>
                  <a:lnTo>
                    <a:pt x="56" y="6080"/>
                  </a:lnTo>
                  <a:lnTo>
                    <a:pt x="48" y="6140"/>
                  </a:lnTo>
                  <a:lnTo>
                    <a:pt x="40" y="6220"/>
                  </a:lnTo>
                  <a:lnTo>
                    <a:pt x="33" y="6280"/>
                  </a:lnTo>
                  <a:lnTo>
                    <a:pt x="26" y="6360"/>
                  </a:lnTo>
                  <a:lnTo>
                    <a:pt x="20" y="6420"/>
                  </a:lnTo>
                  <a:lnTo>
                    <a:pt x="15" y="6500"/>
                  </a:lnTo>
                  <a:lnTo>
                    <a:pt x="11" y="6560"/>
                  </a:lnTo>
                  <a:lnTo>
                    <a:pt x="8" y="6640"/>
                  </a:lnTo>
                  <a:lnTo>
                    <a:pt x="3" y="6780"/>
                  </a:lnTo>
                  <a:lnTo>
                    <a:pt x="1" y="6860"/>
                  </a:lnTo>
                  <a:lnTo>
                    <a:pt x="0" y="6920"/>
                  </a:lnTo>
                  <a:lnTo>
                    <a:pt x="0" y="7000"/>
                  </a:lnTo>
                  <a:lnTo>
                    <a:pt x="1" y="7060"/>
                  </a:lnTo>
                  <a:lnTo>
                    <a:pt x="3" y="7140"/>
                  </a:lnTo>
                  <a:lnTo>
                    <a:pt x="8" y="7280"/>
                  </a:lnTo>
                  <a:lnTo>
                    <a:pt x="11" y="7340"/>
                  </a:lnTo>
                  <a:lnTo>
                    <a:pt x="15" y="7420"/>
                  </a:lnTo>
                  <a:lnTo>
                    <a:pt x="20" y="7480"/>
                  </a:lnTo>
                  <a:lnTo>
                    <a:pt x="26" y="7560"/>
                  </a:lnTo>
                  <a:lnTo>
                    <a:pt x="33" y="7620"/>
                  </a:lnTo>
                  <a:lnTo>
                    <a:pt x="40" y="7700"/>
                  </a:lnTo>
                  <a:lnTo>
                    <a:pt x="48" y="7760"/>
                  </a:lnTo>
                  <a:lnTo>
                    <a:pt x="56" y="7840"/>
                  </a:lnTo>
                  <a:lnTo>
                    <a:pt x="65" y="7900"/>
                  </a:lnTo>
                  <a:lnTo>
                    <a:pt x="75" y="7980"/>
                  </a:lnTo>
                  <a:lnTo>
                    <a:pt x="86" y="8060"/>
                  </a:lnTo>
                  <a:lnTo>
                    <a:pt x="98" y="8120"/>
                  </a:lnTo>
                  <a:lnTo>
                    <a:pt x="110" y="8180"/>
                  </a:lnTo>
                  <a:lnTo>
                    <a:pt x="123" y="8260"/>
                  </a:lnTo>
                  <a:lnTo>
                    <a:pt x="136" y="8320"/>
                  </a:lnTo>
                  <a:lnTo>
                    <a:pt x="150" y="8400"/>
                  </a:lnTo>
                  <a:lnTo>
                    <a:pt x="165" y="8460"/>
                  </a:lnTo>
                  <a:lnTo>
                    <a:pt x="181" y="8540"/>
                  </a:lnTo>
                  <a:lnTo>
                    <a:pt x="198" y="8600"/>
                  </a:lnTo>
                  <a:lnTo>
                    <a:pt x="215" y="8680"/>
                  </a:lnTo>
                  <a:lnTo>
                    <a:pt x="233" y="8740"/>
                  </a:lnTo>
                  <a:lnTo>
                    <a:pt x="251" y="8820"/>
                  </a:lnTo>
                  <a:lnTo>
                    <a:pt x="270" y="8880"/>
                  </a:lnTo>
                  <a:lnTo>
                    <a:pt x="290" y="8960"/>
                  </a:lnTo>
                  <a:lnTo>
                    <a:pt x="311" y="9020"/>
                  </a:lnTo>
                  <a:lnTo>
                    <a:pt x="333" y="9080"/>
                  </a:lnTo>
                  <a:lnTo>
                    <a:pt x="355" y="9160"/>
                  </a:lnTo>
                  <a:lnTo>
                    <a:pt x="378" y="9220"/>
                  </a:lnTo>
                  <a:lnTo>
                    <a:pt x="401" y="9280"/>
                  </a:lnTo>
                  <a:lnTo>
                    <a:pt x="425" y="9360"/>
                  </a:lnTo>
                  <a:lnTo>
                    <a:pt x="450" y="9420"/>
                  </a:lnTo>
                  <a:lnTo>
                    <a:pt x="476" y="9500"/>
                  </a:lnTo>
                  <a:lnTo>
                    <a:pt x="503" y="9560"/>
                  </a:lnTo>
                  <a:lnTo>
                    <a:pt x="530" y="9620"/>
                  </a:lnTo>
                  <a:lnTo>
                    <a:pt x="558" y="9700"/>
                  </a:lnTo>
                  <a:lnTo>
                    <a:pt x="586" y="9760"/>
                  </a:lnTo>
                  <a:lnTo>
                    <a:pt x="616" y="9820"/>
                  </a:lnTo>
                  <a:lnTo>
                    <a:pt x="646" y="9880"/>
                  </a:lnTo>
                  <a:lnTo>
                    <a:pt x="676" y="9960"/>
                  </a:lnTo>
                  <a:lnTo>
                    <a:pt x="708" y="10020"/>
                  </a:lnTo>
                  <a:lnTo>
                    <a:pt x="740" y="10080"/>
                  </a:lnTo>
                  <a:lnTo>
                    <a:pt x="773" y="10140"/>
                  </a:lnTo>
                  <a:lnTo>
                    <a:pt x="806" y="10220"/>
                  </a:lnTo>
                  <a:lnTo>
                    <a:pt x="841" y="10280"/>
                  </a:lnTo>
                  <a:lnTo>
                    <a:pt x="876" y="10340"/>
                  </a:lnTo>
                  <a:lnTo>
                    <a:pt x="911" y="10400"/>
                  </a:lnTo>
                  <a:lnTo>
                    <a:pt x="948" y="10460"/>
                  </a:lnTo>
                  <a:lnTo>
                    <a:pt x="985" y="10520"/>
                  </a:lnTo>
                  <a:lnTo>
                    <a:pt x="1023" y="10600"/>
                  </a:lnTo>
                  <a:lnTo>
                    <a:pt x="1061" y="10660"/>
                  </a:lnTo>
                  <a:lnTo>
                    <a:pt x="1101" y="10720"/>
                  </a:lnTo>
                  <a:lnTo>
                    <a:pt x="1141" y="10780"/>
                  </a:lnTo>
                  <a:lnTo>
                    <a:pt x="1181" y="10840"/>
                  </a:lnTo>
                  <a:lnTo>
                    <a:pt x="1223" y="10900"/>
                  </a:lnTo>
                  <a:lnTo>
                    <a:pt x="1265" y="10960"/>
                  </a:lnTo>
                  <a:lnTo>
                    <a:pt x="1308" y="11020"/>
                  </a:lnTo>
                  <a:lnTo>
                    <a:pt x="1351" y="11080"/>
                  </a:lnTo>
                  <a:lnTo>
                    <a:pt x="1396" y="11140"/>
                  </a:lnTo>
                  <a:lnTo>
                    <a:pt x="1441" y="11200"/>
                  </a:lnTo>
                  <a:lnTo>
                    <a:pt x="1486" y="11260"/>
                  </a:lnTo>
                  <a:lnTo>
                    <a:pt x="1533" y="11320"/>
                  </a:lnTo>
                  <a:lnTo>
                    <a:pt x="1580" y="11380"/>
                  </a:lnTo>
                  <a:lnTo>
                    <a:pt x="1628" y="11420"/>
                  </a:lnTo>
                  <a:lnTo>
                    <a:pt x="1676" y="11480"/>
                  </a:lnTo>
                  <a:lnTo>
                    <a:pt x="1726" y="11540"/>
                  </a:lnTo>
                  <a:lnTo>
                    <a:pt x="1776" y="11600"/>
                  </a:lnTo>
                  <a:lnTo>
                    <a:pt x="1826" y="11660"/>
                  </a:lnTo>
                  <a:lnTo>
                    <a:pt x="1878" y="11720"/>
                  </a:lnTo>
                  <a:lnTo>
                    <a:pt x="1930" y="11760"/>
                  </a:lnTo>
                  <a:lnTo>
                    <a:pt x="1983" y="11820"/>
                  </a:lnTo>
                  <a:lnTo>
                    <a:pt x="2037" y="11880"/>
                  </a:lnTo>
                  <a:lnTo>
                    <a:pt x="2095" y="11940"/>
                  </a:lnTo>
                  <a:lnTo>
                    <a:pt x="2154" y="11980"/>
                  </a:lnTo>
                  <a:lnTo>
                    <a:pt x="2213" y="12040"/>
                  </a:lnTo>
                  <a:lnTo>
                    <a:pt x="2334" y="12160"/>
                  </a:lnTo>
                  <a:lnTo>
                    <a:pt x="2395" y="12200"/>
                  </a:lnTo>
                  <a:lnTo>
                    <a:pt x="2518" y="12320"/>
                  </a:lnTo>
                  <a:lnTo>
                    <a:pt x="2580" y="12360"/>
                  </a:lnTo>
                  <a:lnTo>
                    <a:pt x="2643" y="12420"/>
                  </a:lnTo>
                  <a:lnTo>
                    <a:pt x="2706" y="12460"/>
                  </a:lnTo>
                  <a:lnTo>
                    <a:pt x="2770" y="12520"/>
                  </a:lnTo>
                  <a:lnTo>
                    <a:pt x="2898" y="12600"/>
                  </a:lnTo>
                  <a:lnTo>
                    <a:pt x="2963" y="12660"/>
                  </a:lnTo>
                  <a:lnTo>
                    <a:pt x="3227" y="12820"/>
                  </a:lnTo>
                  <a:lnTo>
                    <a:pt x="3294" y="12880"/>
                  </a:lnTo>
                  <a:lnTo>
                    <a:pt x="3565" y="13040"/>
                  </a:lnTo>
                  <a:lnTo>
                    <a:pt x="3633" y="13060"/>
                  </a:lnTo>
                  <a:lnTo>
                    <a:pt x="3911" y="13220"/>
                  </a:lnTo>
                  <a:lnTo>
                    <a:pt x="3981" y="13240"/>
                  </a:lnTo>
                  <a:lnTo>
                    <a:pt x="4122" y="13320"/>
                  </a:lnTo>
                  <a:lnTo>
                    <a:pt x="4194" y="13340"/>
                  </a:lnTo>
                  <a:lnTo>
                    <a:pt x="4265" y="13380"/>
                  </a:lnTo>
                  <a:lnTo>
                    <a:pt x="4408" y="13420"/>
                  </a:lnTo>
                  <a:lnTo>
                    <a:pt x="4480" y="13460"/>
                  </a:lnTo>
                  <a:lnTo>
                    <a:pt x="4553" y="13480"/>
                  </a:lnTo>
                  <a:lnTo>
                    <a:pt x="4625" y="13520"/>
                  </a:lnTo>
                  <a:lnTo>
                    <a:pt x="4992" y="13620"/>
                  </a:lnTo>
                  <a:lnTo>
                    <a:pt x="5066" y="13660"/>
                  </a:lnTo>
                  <a:lnTo>
                    <a:pt x="5214" y="13700"/>
                  </a:lnTo>
                  <a:lnTo>
                    <a:pt x="5288" y="13700"/>
                  </a:lnTo>
                  <a:lnTo>
                    <a:pt x="5587" y="13780"/>
                  </a:lnTo>
                  <a:lnTo>
                    <a:pt x="5662" y="13780"/>
                  </a:lnTo>
                  <a:lnTo>
                    <a:pt x="5813" y="13820"/>
                  </a:lnTo>
                  <a:lnTo>
                    <a:pt x="5889" y="13820"/>
                  </a:lnTo>
                  <a:lnTo>
                    <a:pt x="6040" y="13860"/>
                  </a:lnTo>
                  <a:lnTo>
                    <a:pt x="6191" y="13860"/>
                  </a:lnTo>
                  <a:lnTo>
                    <a:pt x="6267" y="13880"/>
                  </a:lnTo>
                  <a:lnTo>
                    <a:pt x="6419" y="13880"/>
                  </a:lnTo>
                  <a:lnTo>
                    <a:pt x="6495" y="13900"/>
                  </a:lnTo>
                  <a:lnTo>
                    <a:pt x="6953" y="13900"/>
                  </a:lnTo>
                  <a:lnTo>
                    <a:pt x="69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24700" y="1952"/>
              <a:ext cx="6953" cy="13905"/>
            </a:xfrm>
            <a:custGeom>
              <a:avLst/>
              <a:gdLst>
                <a:gd name="T0" fmla="+- 0 31348 24700"/>
                <a:gd name="T1" fmla="*/ T0 w 6953"/>
                <a:gd name="T2" fmla="+- 0 1959 1952"/>
                <a:gd name="T3" fmla="*/ 1959 h 13905"/>
                <a:gd name="T4" fmla="+- 0 30967 24700"/>
                <a:gd name="T5" fmla="*/ T4 w 6953"/>
                <a:gd name="T6" fmla="+- 0 1986 1952"/>
                <a:gd name="T7" fmla="*/ 1986 h 13905"/>
                <a:gd name="T8" fmla="+- 0 30589 24700"/>
                <a:gd name="T9" fmla="*/ T8 w 6953"/>
                <a:gd name="T10" fmla="+- 0 2034 1952"/>
                <a:gd name="T11" fmla="*/ 2034 h 13905"/>
                <a:gd name="T12" fmla="+- 0 30212 24700"/>
                <a:gd name="T13" fmla="*/ T12 w 6953"/>
                <a:gd name="T14" fmla="+- 0 2102 1952"/>
                <a:gd name="T15" fmla="*/ 2102 h 13905"/>
                <a:gd name="T16" fmla="+- 0 29840 24700"/>
                <a:gd name="T17" fmla="*/ T16 w 6953"/>
                <a:gd name="T18" fmla="+- 0 2191 1952"/>
                <a:gd name="T19" fmla="*/ 2191 h 13905"/>
                <a:gd name="T20" fmla="+- 0 29471 24700"/>
                <a:gd name="T21" fmla="*/ T20 w 6953"/>
                <a:gd name="T22" fmla="+- 0 2302 1952"/>
                <a:gd name="T23" fmla="*/ 2302 h 13905"/>
                <a:gd name="T24" fmla="+- 0 29108 24700"/>
                <a:gd name="T25" fmla="*/ T24 w 6953"/>
                <a:gd name="T26" fmla="+- 0 2432 1952"/>
                <a:gd name="T27" fmla="*/ 2432 h 13905"/>
                <a:gd name="T28" fmla="+- 0 28752 24700"/>
                <a:gd name="T29" fmla="*/ T28 w 6953"/>
                <a:gd name="T30" fmla="+- 0 2584 1952"/>
                <a:gd name="T31" fmla="*/ 2584 h 13905"/>
                <a:gd name="T32" fmla="+- 0 28402 24700"/>
                <a:gd name="T33" fmla="*/ T32 w 6953"/>
                <a:gd name="T34" fmla="+- 0 2757 1952"/>
                <a:gd name="T35" fmla="*/ 2757 h 13905"/>
                <a:gd name="T36" fmla="+- 0 28061 24700"/>
                <a:gd name="T37" fmla="*/ T36 w 6953"/>
                <a:gd name="T38" fmla="+- 0 2950 1952"/>
                <a:gd name="T39" fmla="*/ 2950 h 13905"/>
                <a:gd name="T40" fmla="+- 0 27728 24700"/>
                <a:gd name="T41" fmla="*/ T40 w 6953"/>
                <a:gd name="T42" fmla="+- 0 3164 1952"/>
                <a:gd name="T43" fmla="*/ 3164 h 13905"/>
                <a:gd name="T44" fmla="+- 0 27406 24700"/>
                <a:gd name="T45" fmla="*/ T44 w 6953"/>
                <a:gd name="T46" fmla="+- 0 3398 1952"/>
                <a:gd name="T47" fmla="*/ 3398 h 13905"/>
                <a:gd name="T48" fmla="+- 0 27095 24700"/>
                <a:gd name="T49" fmla="*/ T48 w 6953"/>
                <a:gd name="T50" fmla="+- 0 3654 1952"/>
                <a:gd name="T51" fmla="*/ 3654 h 13905"/>
                <a:gd name="T52" fmla="+- 0 26795 24700"/>
                <a:gd name="T53" fmla="*/ T52 w 6953"/>
                <a:gd name="T54" fmla="+- 0 3930 1952"/>
                <a:gd name="T55" fmla="*/ 3930 h 13905"/>
                <a:gd name="T56" fmla="+- 0 26526 24700"/>
                <a:gd name="T57" fmla="*/ T56 w 6953"/>
                <a:gd name="T58" fmla="+- 0 4207 1952"/>
                <a:gd name="T59" fmla="*/ 4207 h 13905"/>
                <a:gd name="T60" fmla="+- 0 26280 24700"/>
                <a:gd name="T61" fmla="*/ T60 w 6953"/>
                <a:gd name="T62" fmla="+- 0 4491 1952"/>
                <a:gd name="T63" fmla="*/ 4491 h 13905"/>
                <a:gd name="T64" fmla="+- 0 26051 24700"/>
                <a:gd name="T65" fmla="*/ T64 w 6953"/>
                <a:gd name="T66" fmla="+- 0 4784 1952"/>
                <a:gd name="T67" fmla="*/ 4784 h 13905"/>
                <a:gd name="T68" fmla="+- 0 25841 24700"/>
                <a:gd name="T69" fmla="*/ T68 w 6953"/>
                <a:gd name="T70" fmla="+- 0 5086 1952"/>
                <a:gd name="T71" fmla="*/ 5086 h 13905"/>
                <a:gd name="T72" fmla="+- 0 25648 24700"/>
                <a:gd name="T73" fmla="*/ T72 w 6953"/>
                <a:gd name="T74" fmla="+- 0 5397 1952"/>
                <a:gd name="T75" fmla="*/ 5397 h 13905"/>
                <a:gd name="T76" fmla="+- 0 25473 24700"/>
                <a:gd name="T77" fmla="*/ T76 w 6953"/>
                <a:gd name="T78" fmla="+- 0 5715 1952"/>
                <a:gd name="T79" fmla="*/ 5715 h 13905"/>
                <a:gd name="T80" fmla="+- 0 25316 24700"/>
                <a:gd name="T81" fmla="*/ T80 w 6953"/>
                <a:gd name="T82" fmla="+- 0 6040 1952"/>
                <a:gd name="T83" fmla="*/ 6040 h 13905"/>
                <a:gd name="T84" fmla="+- 0 25176 24700"/>
                <a:gd name="T85" fmla="*/ T84 w 6953"/>
                <a:gd name="T86" fmla="+- 0 6371 1952"/>
                <a:gd name="T87" fmla="*/ 6371 h 13905"/>
                <a:gd name="T88" fmla="+- 0 25055 24700"/>
                <a:gd name="T89" fmla="*/ T88 w 6953"/>
                <a:gd name="T90" fmla="+- 0 6708 1952"/>
                <a:gd name="T91" fmla="*/ 6708 h 13905"/>
                <a:gd name="T92" fmla="+- 0 24951 24700"/>
                <a:gd name="T93" fmla="*/ T92 w 6953"/>
                <a:gd name="T94" fmla="+- 0 7049 1952"/>
                <a:gd name="T95" fmla="*/ 7049 h 13905"/>
                <a:gd name="T96" fmla="+- 0 24865 24700"/>
                <a:gd name="T97" fmla="*/ T96 w 6953"/>
                <a:gd name="T98" fmla="+- 0 7394 1952"/>
                <a:gd name="T99" fmla="*/ 7394 h 13905"/>
                <a:gd name="T100" fmla="+- 0 24798 24700"/>
                <a:gd name="T101" fmla="*/ T100 w 6953"/>
                <a:gd name="T102" fmla="+- 0 7742 1952"/>
                <a:gd name="T103" fmla="*/ 7742 h 13905"/>
                <a:gd name="T104" fmla="+- 0 24748 24700"/>
                <a:gd name="T105" fmla="*/ T104 w 6953"/>
                <a:gd name="T106" fmla="+- 0 8093 1952"/>
                <a:gd name="T107" fmla="*/ 8093 h 13905"/>
                <a:gd name="T108" fmla="+- 0 24715 24700"/>
                <a:gd name="T109" fmla="*/ T108 w 6953"/>
                <a:gd name="T110" fmla="+- 0 8445 1952"/>
                <a:gd name="T111" fmla="*/ 8445 h 13905"/>
                <a:gd name="T112" fmla="+- 0 24701 24700"/>
                <a:gd name="T113" fmla="*/ T112 w 6953"/>
                <a:gd name="T114" fmla="+- 0 8798 1952"/>
                <a:gd name="T115" fmla="*/ 8798 h 13905"/>
                <a:gd name="T116" fmla="+- 0 24705 24700"/>
                <a:gd name="T117" fmla="*/ T116 w 6953"/>
                <a:gd name="T118" fmla="+- 0 9152 1952"/>
                <a:gd name="T119" fmla="*/ 9152 h 13905"/>
                <a:gd name="T120" fmla="+- 0 24726 24700"/>
                <a:gd name="T121" fmla="*/ T120 w 6953"/>
                <a:gd name="T122" fmla="+- 0 9505 1952"/>
                <a:gd name="T123" fmla="*/ 9505 h 13905"/>
                <a:gd name="T124" fmla="+- 0 24765 24700"/>
                <a:gd name="T125" fmla="*/ T124 w 6953"/>
                <a:gd name="T126" fmla="+- 0 9856 1952"/>
                <a:gd name="T127" fmla="*/ 9856 h 13905"/>
                <a:gd name="T128" fmla="+- 0 24823 24700"/>
                <a:gd name="T129" fmla="*/ T128 w 6953"/>
                <a:gd name="T130" fmla="+- 0 10206 1952"/>
                <a:gd name="T131" fmla="*/ 10206 h 13905"/>
                <a:gd name="T132" fmla="+- 0 24898 24700"/>
                <a:gd name="T133" fmla="*/ T132 w 6953"/>
                <a:gd name="T134" fmla="+- 0 10553 1952"/>
                <a:gd name="T135" fmla="*/ 10553 h 13905"/>
                <a:gd name="T136" fmla="+- 0 24990 24700"/>
                <a:gd name="T137" fmla="*/ T136 w 6953"/>
                <a:gd name="T138" fmla="+- 0 10897 1952"/>
                <a:gd name="T139" fmla="*/ 10897 h 13905"/>
                <a:gd name="T140" fmla="+- 0 25101 24700"/>
                <a:gd name="T141" fmla="*/ T140 w 6953"/>
                <a:gd name="T142" fmla="+- 0 11236 1952"/>
                <a:gd name="T143" fmla="*/ 11236 h 13905"/>
                <a:gd name="T144" fmla="+- 0 25230 24700"/>
                <a:gd name="T145" fmla="*/ T144 w 6953"/>
                <a:gd name="T146" fmla="+- 0 11571 1952"/>
                <a:gd name="T147" fmla="*/ 11571 h 13905"/>
                <a:gd name="T148" fmla="+- 0 25376 24700"/>
                <a:gd name="T149" fmla="*/ T148 w 6953"/>
                <a:gd name="T150" fmla="+- 0 11899 1952"/>
                <a:gd name="T151" fmla="*/ 11899 h 13905"/>
                <a:gd name="T152" fmla="+- 0 25541 24700"/>
                <a:gd name="T153" fmla="*/ T152 w 6953"/>
                <a:gd name="T154" fmla="+- 0 12222 1952"/>
                <a:gd name="T155" fmla="*/ 12222 h 13905"/>
                <a:gd name="T156" fmla="+- 0 25723 24700"/>
                <a:gd name="T157" fmla="*/ T156 w 6953"/>
                <a:gd name="T158" fmla="+- 0 12537 1952"/>
                <a:gd name="T159" fmla="*/ 12537 h 13905"/>
                <a:gd name="T160" fmla="+- 0 25923 24700"/>
                <a:gd name="T161" fmla="*/ T160 w 6953"/>
                <a:gd name="T162" fmla="+- 0 12844 1952"/>
                <a:gd name="T163" fmla="*/ 12844 h 13905"/>
                <a:gd name="T164" fmla="+- 0 26141 24700"/>
                <a:gd name="T165" fmla="*/ T164 w 6953"/>
                <a:gd name="T166" fmla="+- 0 13143 1952"/>
                <a:gd name="T167" fmla="*/ 13143 h 13905"/>
                <a:gd name="T168" fmla="+- 0 26376 24700"/>
                <a:gd name="T169" fmla="*/ T168 w 6953"/>
                <a:gd name="T170" fmla="+- 0 13432 1952"/>
                <a:gd name="T171" fmla="*/ 13432 h 13905"/>
                <a:gd name="T172" fmla="+- 0 26630 24700"/>
                <a:gd name="T173" fmla="*/ T172 w 6953"/>
                <a:gd name="T174" fmla="+- 0 13712 1952"/>
                <a:gd name="T175" fmla="*/ 13712 h 13905"/>
                <a:gd name="T176" fmla="+- 0 26913 24700"/>
                <a:gd name="T177" fmla="*/ T176 w 6953"/>
                <a:gd name="T178" fmla="+- 0 13991 1952"/>
                <a:gd name="T179" fmla="*/ 13991 h 13905"/>
                <a:gd name="T180" fmla="+- 0 27218 24700"/>
                <a:gd name="T181" fmla="*/ T180 w 6953"/>
                <a:gd name="T182" fmla="+- 0 14259 1952"/>
                <a:gd name="T183" fmla="*/ 14259 h 13905"/>
                <a:gd name="T184" fmla="+- 0 27534 24700"/>
                <a:gd name="T185" fmla="*/ T184 w 6953"/>
                <a:gd name="T186" fmla="+- 0 14507 1952"/>
                <a:gd name="T187" fmla="*/ 14507 h 13905"/>
                <a:gd name="T188" fmla="+- 0 27860 24700"/>
                <a:gd name="T189" fmla="*/ T188 w 6953"/>
                <a:gd name="T190" fmla="+- 0 14733 1952"/>
                <a:gd name="T191" fmla="*/ 14733 h 13905"/>
                <a:gd name="T192" fmla="+- 0 28196 24700"/>
                <a:gd name="T193" fmla="*/ T192 w 6953"/>
                <a:gd name="T194" fmla="+- 0 14939 1952"/>
                <a:gd name="T195" fmla="*/ 14939 h 13905"/>
                <a:gd name="T196" fmla="+- 0 28541 24700"/>
                <a:gd name="T197" fmla="*/ T196 w 6953"/>
                <a:gd name="T198" fmla="+- 0 15124 1952"/>
                <a:gd name="T199" fmla="*/ 15124 h 13905"/>
                <a:gd name="T200" fmla="+- 0 28894 24700"/>
                <a:gd name="T201" fmla="*/ T200 w 6953"/>
                <a:gd name="T202" fmla="+- 0 15288 1952"/>
                <a:gd name="T203" fmla="*/ 15288 h 13905"/>
                <a:gd name="T204" fmla="+- 0 29253 24700"/>
                <a:gd name="T205" fmla="*/ T204 w 6953"/>
                <a:gd name="T206" fmla="+- 0 15431 1952"/>
                <a:gd name="T207" fmla="*/ 15431 h 13905"/>
                <a:gd name="T208" fmla="+- 0 29618 24700"/>
                <a:gd name="T209" fmla="*/ T208 w 6953"/>
                <a:gd name="T210" fmla="+- 0 15554 1952"/>
                <a:gd name="T211" fmla="*/ 15554 h 13905"/>
                <a:gd name="T212" fmla="+- 0 29988 24700"/>
                <a:gd name="T213" fmla="*/ T212 w 6953"/>
                <a:gd name="T214" fmla="+- 0 15656 1952"/>
                <a:gd name="T215" fmla="*/ 15656 h 13905"/>
                <a:gd name="T216" fmla="+- 0 30362 24700"/>
                <a:gd name="T217" fmla="*/ T216 w 6953"/>
                <a:gd name="T218" fmla="+- 0 15737 1952"/>
                <a:gd name="T219" fmla="*/ 15737 h 13905"/>
                <a:gd name="T220" fmla="+- 0 30740 24700"/>
                <a:gd name="T221" fmla="*/ T220 w 6953"/>
                <a:gd name="T222" fmla="+- 0 15797 1952"/>
                <a:gd name="T223" fmla="*/ 15797 h 13905"/>
                <a:gd name="T224" fmla="+- 0 31119 24700"/>
                <a:gd name="T225" fmla="*/ T224 w 6953"/>
                <a:gd name="T226" fmla="+- 0 15836 1952"/>
                <a:gd name="T227" fmla="*/ 15836 h 13905"/>
                <a:gd name="T228" fmla="+- 0 31500 24700"/>
                <a:gd name="T229" fmla="*/ T228 w 6953"/>
                <a:gd name="T230" fmla="+- 0 15855 1952"/>
                <a:gd name="T231" fmla="*/ 15855 h 1390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</a:cxnLst>
              <a:rect l="0" t="0" r="r" b="b"/>
              <a:pathLst>
                <a:path w="6953" h="13905">
                  <a:moveTo>
                    <a:pt x="6953" y="0"/>
                  </a:moveTo>
                  <a:lnTo>
                    <a:pt x="6876" y="1"/>
                  </a:lnTo>
                  <a:lnTo>
                    <a:pt x="6800" y="2"/>
                  </a:lnTo>
                  <a:lnTo>
                    <a:pt x="6724" y="4"/>
                  </a:lnTo>
                  <a:lnTo>
                    <a:pt x="6648" y="7"/>
                  </a:lnTo>
                  <a:lnTo>
                    <a:pt x="6572" y="11"/>
                  </a:lnTo>
                  <a:lnTo>
                    <a:pt x="6495" y="15"/>
                  </a:lnTo>
                  <a:lnTo>
                    <a:pt x="6419" y="21"/>
                  </a:lnTo>
                  <a:lnTo>
                    <a:pt x="6343" y="27"/>
                  </a:lnTo>
                  <a:lnTo>
                    <a:pt x="6267" y="34"/>
                  </a:lnTo>
                  <a:lnTo>
                    <a:pt x="6191" y="42"/>
                  </a:lnTo>
                  <a:lnTo>
                    <a:pt x="6116" y="50"/>
                  </a:lnTo>
                  <a:lnTo>
                    <a:pt x="6040" y="60"/>
                  </a:lnTo>
                  <a:lnTo>
                    <a:pt x="5964" y="70"/>
                  </a:lnTo>
                  <a:lnTo>
                    <a:pt x="5889" y="82"/>
                  </a:lnTo>
                  <a:lnTo>
                    <a:pt x="5813" y="94"/>
                  </a:lnTo>
                  <a:lnTo>
                    <a:pt x="5738" y="107"/>
                  </a:lnTo>
                  <a:lnTo>
                    <a:pt x="5662" y="120"/>
                  </a:lnTo>
                  <a:lnTo>
                    <a:pt x="5587" y="135"/>
                  </a:lnTo>
                  <a:lnTo>
                    <a:pt x="5512" y="150"/>
                  </a:lnTo>
                  <a:lnTo>
                    <a:pt x="5437" y="166"/>
                  </a:lnTo>
                  <a:lnTo>
                    <a:pt x="5363" y="183"/>
                  </a:lnTo>
                  <a:lnTo>
                    <a:pt x="5288" y="201"/>
                  </a:lnTo>
                  <a:lnTo>
                    <a:pt x="5214" y="220"/>
                  </a:lnTo>
                  <a:lnTo>
                    <a:pt x="5140" y="239"/>
                  </a:lnTo>
                  <a:lnTo>
                    <a:pt x="5066" y="260"/>
                  </a:lnTo>
                  <a:lnTo>
                    <a:pt x="4992" y="281"/>
                  </a:lnTo>
                  <a:lnTo>
                    <a:pt x="4918" y="303"/>
                  </a:lnTo>
                  <a:lnTo>
                    <a:pt x="4845" y="326"/>
                  </a:lnTo>
                  <a:lnTo>
                    <a:pt x="4771" y="350"/>
                  </a:lnTo>
                  <a:lnTo>
                    <a:pt x="4698" y="374"/>
                  </a:lnTo>
                  <a:lnTo>
                    <a:pt x="4625" y="399"/>
                  </a:lnTo>
                  <a:lnTo>
                    <a:pt x="4553" y="426"/>
                  </a:lnTo>
                  <a:lnTo>
                    <a:pt x="4480" y="453"/>
                  </a:lnTo>
                  <a:lnTo>
                    <a:pt x="4408" y="480"/>
                  </a:lnTo>
                  <a:lnTo>
                    <a:pt x="4336" y="509"/>
                  </a:lnTo>
                  <a:lnTo>
                    <a:pt x="4265" y="539"/>
                  </a:lnTo>
                  <a:lnTo>
                    <a:pt x="4194" y="569"/>
                  </a:lnTo>
                  <a:lnTo>
                    <a:pt x="4122" y="600"/>
                  </a:lnTo>
                  <a:lnTo>
                    <a:pt x="4052" y="632"/>
                  </a:lnTo>
                  <a:lnTo>
                    <a:pt x="3981" y="665"/>
                  </a:lnTo>
                  <a:lnTo>
                    <a:pt x="3911" y="699"/>
                  </a:lnTo>
                  <a:lnTo>
                    <a:pt x="3841" y="733"/>
                  </a:lnTo>
                  <a:lnTo>
                    <a:pt x="3771" y="768"/>
                  </a:lnTo>
                  <a:lnTo>
                    <a:pt x="3702" y="805"/>
                  </a:lnTo>
                  <a:lnTo>
                    <a:pt x="3633" y="842"/>
                  </a:lnTo>
                  <a:lnTo>
                    <a:pt x="3565" y="879"/>
                  </a:lnTo>
                  <a:lnTo>
                    <a:pt x="3496" y="918"/>
                  </a:lnTo>
                  <a:lnTo>
                    <a:pt x="3428" y="957"/>
                  </a:lnTo>
                  <a:lnTo>
                    <a:pt x="3361" y="998"/>
                  </a:lnTo>
                  <a:lnTo>
                    <a:pt x="3294" y="1039"/>
                  </a:lnTo>
                  <a:lnTo>
                    <a:pt x="3227" y="1081"/>
                  </a:lnTo>
                  <a:lnTo>
                    <a:pt x="3160" y="1124"/>
                  </a:lnTo>
                  <a:lnTo>
                    <a:pt x="3094" y="1167"/>
                  </a:lnTo>
                  <a:lnTo>
                    <a:pt x="3028" y="1212"/>
                  </a:lnTo>
                  <a:lnTo>
                    <a:pt x="2963" y="1257"/>
                  </a:lnTo>
                  <a:lnTo>
                    <a:pt x="2898" y="1303"/>
                  </a:lnTo>
                  <a:lnTo>
                    <a:pt x="2834" y="1350"/>
                  </a:lnTo>
                  <a:lnTo>
                    <a:pt x="2770" y="1398"/>
                  </a:lnTo>
                  <a:lnTo>
                    <a:pt x="2706" y="1446"/>
                  </a:lnTo>
                  <a:lnTo>
                    <a:pt x="2643" y="1496"/>
                  </a:lnTo>
                  <a:lnTo>
                    <a:pt x="2580" y="1546"/>
                  </a:lnTo>
                  <a:lnTo>
                    <a:pt x="2518" y="1597"/>
                  </a:lnTo>
                  <a:lnTo>
                    <a:pt x="2456" y="1649"/>
                  </a:lnTo>
                  <a:lnTo>
                    <a:pt x="2395" y="1702"/>
                  </a:lnTo>
                  <a:lnTo>
                    <a:pt x="2334" y="1756"/>
                  </a:lnTo>
                  <a:lnTo>
                    <a:pt x="2273" y="1810"/>
                  </a:lnTo>
                  <a:lnTo>
                    <a:pt x="2213" y="1865"/>
                  </a:lnTo>
                  <a:lnTo>
                    <a:pt x="2154" y="1921"/>
                  </a:lnTo>
                  <a:lnTo>
                    <a:pt x="2095" y="1978"/>
                  </a:lnTo>
                  <a:lnTo>
                    <a:pt x="2037" y="2036"/>
                  </a:lnTo>
                  <a:lnTo>
                    <a:pt x="1983" y="2090"/>
                  </a:lnTo>
                  <a:lnTo>
                    <a:pt x="1930" y="2145"/>
                  </a:lnTo>
                  <a:lnTo>
                    <a:pt x="1878" y="2200"/>
                  </a:lnTo>
                  <a:lnTo>
                    <a:pt x="1826" y="2255"/>
                  </a:lnTo>
                  <a:lnTo>
                    <a:pt x="1776" y="2311"/>
                  </a:lnTo>
                  <a:lnTo>
                    <a:pt x="1726" y="2368"/>
                  </a:lnTo>
                  <a:lnTo>
                    <a:pt x="1676" y="2424"/>
                  </a:lnTo>
                  <a:lnTo>
                    <a:pt x="1628" y="2481"/>
                  </a:lnTo>
                  <a:lnTo>
                    <a:pt x="1580" y="2539"/>
                  </a:lnTo>
                  <a:lnTo>
                    <a:pt x="1533" y="2597"/>
                  </a:lnTo>
                  <a:lnTo>
                    <a:pt x="1486" y="2655"/>
                  </a:lnTo>
                  <a:lnTo>
                    <a:pt x="1441" y="2714"/>
                  </a:lnTo>
                  <a:lnTo>
                    <a:pt x="1396" y="2773"/>
                  </a:lnTo>
                  <a:lnTo>
                    <a:pt x="1351" y="2832"/>
                  </a:lnTo>
                  <a:lnTo>
                    <a:pt x="1308" y="2892"/>
                  </a:lnTo>
                  <a:lnTo>
                    <a:pt x="1265" y="2952"/>
                  </a:lnTo>
                  <a:lnTo>
                    <a:pt x="1223" y="3012"/>
                  </a:lnTo>
                  <a:lnTo>
                    <a:pt x="1181" y="3073"/>
                  </a:lnTo>
                  <a:lnTo>
                    <a:pt x="1141" y="3134"/>
                  </a:lnTo>
                  <a:lnTo>
                    <a:pt x="1101" y="3196"/>
                  </a:lnTo>
                  <a:lnTo>
                    <a:pt x="1061" y="3258"/>
                  </a:lnTo>
                  <a:lnTo>
                    <a:pt x="1023" y="3320"/>
                  </a:lnTo>
                  <a:lnTo>
                    <a:pt x="985" y="3382"/>
                  </a:lnTo>
                  <a:lnTo>
                    <a:pt x="948" y="3445"/>
                  </a:lnTo>
                  <a:lnTo>
                    <a:pt x="911" y="3508"/>
                  </a:lnTo>
                  <a:lnTo>
                    <a:pt x="876" y="3571"/>
                  </a:lnTo>
                  <a:lnTo>
                    <a:pt x="841" y="3635"/>
                  </a:lnTo>
                  <a:lnTo>
                    <a:pt x="806" y="3699"/>
                  </a:lnTo>
                  <a:lnTo>
                    <a:pt x="773" y="3763"/>
                  </a:lnTo>
                  <a:lnTo>
                    <a:pt x="740" y="3828"/>
                  </a:lnTo>
                  <a:lnTo>
                    <a:pt x="708" y="3892"/>
                  </a:lnTo>
                  <a:lnTo>
                    <a:pt x="676" y="3957"/>
                  </a:lnTo>
                  <a:lnTo>
                    <a:pt x="646" y="4023"/>
                  </a:lnTo>
                  <a:lnTo>
                    <a:pt x="616" y="4088"/>
                  </a:lnTo>
                  <a:lnTo>
                    <a:pt x="586" y="4154"/>
                  </a:lnTo>
                  <a:lnTo>
                    <a:pt x="558" y="4220"/>
                  </a:lnTo>
                  <a:lnTo>
                    <a:pt x="530" y="4286"/>
                  </a:lnTo>
                  <a:lnTo>
                    <a:pt x="503" y="4353"/>
                  </a:lnTo>
                  <a:lnTo>
                    <a:pt x="476" y="4419"/>
                  </a:lnTo>
                  <a:lnTo>
                    <a:pt x="450" y="4486"/>
                  </a:lnTo>
                  <a:lnTo>
                    <a:pt x="425" y="4553"/>
                  </a:lnTo>
                  <a:lnTo>
                    <a:pt x="401" y="4621"/>
                  </a:lnTo>
                  <a:lnTo>
                    <a:pt x="378" y="4688"/>
                  </a:lnTo>
                  <a:lnTo>
                    <a:pt x="355" y="4756"/>
                  </a:lnTo>
                  <a:lnTo>
                    <a:pt x="333" y="4824"/>
                  </a:lnTo>
                  <a:lnTo>
                    <a:pt x="311" y="4892"/>
                  </a:lnTo>
                  <a:lnTo>
                    <a:pt x="290" y="4960"/>
                  </a:lnTo>
                  <a:lnTo>
                    <a:pt x="270" y="5028"/>
                  </a:lnTo>
                  <a:lnTo>
                    <a:pt x="251" y="5097"/>
                  </a:lnTo>
                  <a:lnTo>
                    <a:pt x="233" y="5166"/>
                  </a:lnTo>
                  <a:lnTo>
                    <a:pt x="215" y="5235"/>
                  </a:lnTo>
                  <a:lnTo>
                    <a:pt x="198" y="5304"/>
                  </a:lnTo>
                  <a:lnTo>
                    <a:pt x="181" y="5373"/>
                  </a:lnTo>
                  <a:lnTo>
                    <a:pt x="165" y="5442"/>
                  </a:lnTo>
                  <a:lnTo>
                    <a:pt x="150" y="5511"/>
                  </a:lnTo>
                  <a:lnTo>
                    <a:pt x="136" y="5581"/>
                  </a:lnTo>
                  <a:lnTo>
                    <a:pt x="123" y="5651"/>
                  </a:lnTo>
                  <a:lnTo>
                    <a:pt x="110" y="5720"/>
                  </a:lnTo>
                  <a:lnTo>
                    <a:pt x="98" y="5790"/>
                  </a:lnTo>
                  <a:lnTo>
                    <a:pt x="86" y="5860"/>
                  </a:lnTo>
                  <a:lnTo>
                    <a:pt x="75" y="5930"/>
                  </a:lnTo>
                  <a:lnTo>
                    <a:pt x="65" y="6000"/>
                  </a:lnTo>
                  <a:lnTo>
                    <a:pt x="56" y="6071"/>
                  </a:lnTo>
                  <a:lnTo>
                    <a:pt x="48" y="6141"/>
                  </a:lnTo>
                  <a:lnTo>
                    <a:pt x="40" y="6211"/>
                  </a:lnTo>
                  <a:lnTo>
                    <a:pt x="33" y="6282"/>
                  </a:lnTo>
                  <a:lnTo>
                    <a:pt x="26" y="6352"/>
                  </a:lnTo>
                  <a:lnTo>
                    <a:pt x="20" y="6423"/>
                  </a:lnTo>
                  <a:lnTo>
                    <a:pt x="15" y="6493"/>
                  </a:lnTo>
                  <a:lnTo>
                    <a:pt x="11" y="6564"/>
                  </a:lnTo>
                  <a:lnTo>
                    <a:pt x="8" y="6634"/>
                  </a:lnTo>
                  <a:lnTo>
                    <a:pt x="5" y="6705"/>
                  </a:lnTo>
                  <a:lnTo>
                    <a:pt x="3" y="6776"/>
                  </a:lnTo>
                  <a:lnTo>
                    <a:pt x="1" y="6846"/>
                  </a:lnTo>
                  <a:lnTo>
                    <a:pt x="0" y="6917"/>
                  </a:lnTo>
                  <a:lnTo>
                    <a:pt x="0" y="6988"/>
                  </a:lnTo>
                  <a:lnTo>
                    <a:pt x="1" y="7058"/>
                  </a:lnTo>
                  <a:lnTo>
                    <a:pt x="3" y="7129"/>
                  </a:lnTo>
                  <a:lnTo>
                    <a:pt x="5" y="7200"/>
                  </a:lnTo>
                  <a:lnTo>
                    <a:pt x="8" y="7270"/>
                  </a:lnTo>
                  <a:lnTo>
                    <a:pt x="11" y="7341"/>
                  </a:lnTo>
                  <a:lnTo>
                    <a:pt x="15" y="7412"/>
                  </a:lnTo>
                  <a:lnTo>
                    <a:pt x="20" y="7482"/>
                  </a:lnTo>
                  <a:lnTo>
                    <a:pt x="26" y="7553"/>
                  </a:lnTo>
                  <a:lnTo>
                    <a:pt x="33" y="7623"/>
                  </a:lnTo>
                  <a:lnTo>
                    <a:pt x="40" y="7694"/>
                  </a:lnTo>
                  <a:lnTo>
                    <a:pt x="48" y="7764"/>
                  </a:lnTo>
                  <a:lnTo>
                    <a:pt x="56" y="7834"/>
                  </a:lnTo>
                  <a:lnTo>
                    <a:pt x="65" y="7904"/>
                  </a:lnTo>
                  <a:lnTo>
                    <a:pt x="75" y="7975"/>
                  </a:lnTo>
                  <a:lnTo>
                    <a:pt x="86" y="8045"/>
                  </a:lnTo>
                  <a:lnTo>
                    <a:pt x="98" y="8115"/>
                  </a:lnTo>
                  <a:lnTo>
                    <a:pt x="110" y="8184"/>
                  </a:lnTo>
                  <a:lnTo>
                    <a:pt x="123" y="8254"/>
                  </a:lnTo>
                  <a:lnTo>
                    <a:pt x="136" y="8324"/>
                  </a:lnTo>
                  <a:lnTo>
                    <a:pt x="150" y="8393"/>
                  </a:lnTo>
                  <a:lnTo>
                    <a:pt x="165" y="8463"/>
                  </a:lnTo>
                  <a:lnTo>
                    <a:pt x="181" y="8532"/>
                  </a:lnTo>
                  <a:lnTo>
                    <a:pt x="198" y="8601"/>
                  </a:lnTo>
                  <a:lnTo>
                    <a:pt x="215" y="8670"/>
                  </a:lnTo>
                  <a:lnTo>
                    <a:pt x="233" y="8739"/>
                  </a:lnTo>
                  <a:lnTo>
                    <a:pt x="251" y="8808"/>
                  </a:lnTo>
                  <a:lnTo>
                    <a:pt x="270" y="8876"/>
                  </a:lnTo>
                  <a:lnTo>
                    <a:pt x="290" y="8945"/>
                  </a:lnTo>
                  <a:lnTo>
                    <a:pt x="311" y="9013"/>
                  </a:lnTo>
                  <a:lnTo>
                    <a:pt x="333" y="9081"/>
                  </a:lnTo>
                  <a:lnTo>
                    <a:pt x="355" y="9149"/>
                  </a:lnTo>
                  <a:lnTo>
                    <a:pt x="378" y="9217"/>
                  </a:lnTo>
                  <a:lnTo>
                    <a:pt x="401" y="9284"/>
                  </a:lnTo>
                  <a:lnTo>
                    <a:pt x="425" y="9351"/>
                  </a:lnTo>
                  <a:lnTo>
                    <a:pt x="450" y="9419"/>
                  </a:lnTo>
                  <a:lnTo>
                    <a:pt x="476" y="9485"/>
                  </a:lnTo>
                  <a:lnTo>
                    <a:pt x="503" y="9552"/>
                  </a:lnTo>
                  <a:lnTo>
                    <a:pt x="530" y="9619"/>
                  </a:lnTo>
                  <a:lnTo>
                    <a:pt x="558" y="9685"/>
                  </a:lnTo>
                  <a:lnTo>
                    <a:pt x="586" y="9751"/>
                  </a:lnTo>
                  <a:lnTo>
                    <a:pt x="616" y="9817"/>
                  </a:lnTo>
                  <a:lnTo>
                    <a:pt x="646" y="9882"/>
                  </a:lnTo>
                  <a:lnTo>
                    <a:pt x="676" y="9947"/>
                  </a:lnTo>
                  <a:lnTo>
                    <a:pt x="708" y="10012"/>
                  </a:lnTo>
                  <a:lnTo>
                    <a:pt x="740" y="10077"/>
                  </a:lnTo>
                  <a:lnTo>
                    <a:pt x="773" y="10142"/>
                  </a:lnTo>
                  <a:lnTo>
                    <a:pt x="806" y="10206"/>
                  </a:lnTo>
                  <a:lnTo>
                    <a:pt x="841" y="10270"/>
                  </a:lnTo>
                  <a:lnTo>
                    <a:pt x="876" y="10333"/>
                  </a:lnTo>
                  <a:lnTo>
                    <a:pt x="911" y="10397"/>
                  </a:lnTo>
                  <a:lnTo>
                    <a:pt x="948" y="10460"/>
                  </a:lnTo>
                  <a:lnTo>
                    <a:pt x="985" y="10522"/>
                  </a:lnTo>
                  <a:lnTo>
                    <a:pt x="1023" y="10585"/>
                  </a:lnTo>
                  <a:lnTo>
                    <a:pt x="1061" y="10647"/>
                  </a:lnTo>
                  <a:lnTo>
                    <a:pt x="1101" y="10709"/>
                  </a:lnTo>
                  <a:lnTo>
                    <a:pt x="1141" y="10770"/>
                  </a:lnTo>
                  <a:lnTo>
                    <a:pt x="1181" y="10831"/>
                  </a:lnTo>
                  <a:lnTo>
                    <a:pt x="1223" y="10892"/>
                  </a:lnTo>
                  <a:lnTo>
                    <a:pt x="1265" y="10953"/>
                  </a:lnTo>
                  <a:lnTo>
                    <a:pt x="1308" y="11013"/>
                  </a:lnTo>
                  <a:lnTo>
                    <a:pt x="1351" y="11073"/>
                  </a:lnTo>
                  <a:lnTo>
                    <a:pt x="1396" y="11132"/>
                  </a:lnTo>
                  <a:lnTo>
                    <a:pt x="1441" y="11191"/>
                  </a:lnTo>
                  <a:lnTo>
                    <a:pt x="1486" y="11250"/>
                  </a:lnTo>
                  <a:lnTo>
                    <a:pt x="1533" y="11308"/>
                  </a:lnTo>
                  <a:lnTo>
                    <a:pt x="1580" y="11366"/>
                  </a:lnTo>
                  <a:lnTo>
                    <a:pt x="1628" y="11423"/>
                  </a:lnTo>
                  <a:lnTo>
                    <a:pt x="1676" y="11480"/>
                  </a:lnTo>
                  <a:lnTo>
                    <a:pt x="1726" y="11537"/>
                  </a:lnTo>
                  <a:lnTo>
                    <a:pt x="1776" y="11593"/>
                  </a:lnTo>
                  <a:lnTo>
                    <a:pt x="1826" y="11649"/>
                  </a:lnTo>
                  <a:lnTo>
                    <a:pt x="1878" y="11705"/>
                  </a:lnTo>
                  <a:lnTo>
                    <a:pt x="1930" y="11760"/>
                  </a:lnTo>
                  <a:lnTo>
                    <a:pt x="1983" y="11814"/>
                  </a:lnTo>
                  <a:lnTo>
                    <a:pt x="2037" y="11869"/>
                  </a:lnTo>
                  <a:lnTo>
                    <a:pt x="2095" y="11926"/>
                  </a:lnTo>
                  <a:lnTo>
                    <a:pt x="2154" y="11983"/>
                  </a:lnTo>
                  <a:lnTo>
                    <a:pt x="2213" y="12039"/>
                  </a:lnTo>
                  <a:lnTo>
                    <a:pt x="2273" y="12095"/>
                  </a:lnTo>
                  <a:lnTo>
                    <a:pt x="2334" y="12149"/>
                  </a:lnTo>
                  <a:lnTo>
                    <a:pt x="2395" y="12203"/>
                  </a:lnTo>
                  <a:lnTo>
                    <a:pt x="2456" y="12255"/>
                  </a:lnTo>
                  <a:lnTo>
                    <a:pt x="2518" y="12307"/>
                  </a:lnTo>
                  <a:lnTo>
                    <a:pt x="2580" y="12359"/>
                  </a:lnTo>
                  <a:lnTo>
                    <a:pt x="2643" y="12409"/>
                  </a:lnTo>
                  <a:lnTo>
                    <a:pt x="2706" y="12458"/>
                  </a:lnTo>
                  <a:lnTo>
                    <a:pt x="2770" y="12507"/>
                  </a:lnTo>
                  <a:lnTo>
                    <a:pt x="2834" y="12555"/>
                  </a:lnTo>
                  <a:lnTo>
                    <a:pt x="2898" y="12602"/>
                  </a:lnTo>
                  <a:lnTo>
                    <a:pt x="2963" y="12648"/>
                  </a:lnTo>
                  <a:lnTo>
                    <a:pt x="3028" y="12693"/>
                  </a:lnTo>
                  <a:lnTo>
                    <a:pt x="3094" y="12738"/>
                  </a:lnTo>
                  <a:lnTo>
                    <a:pt x="3160" y="12781"/>
                  </a:lnTo>
                  <a:lnTo>
                    <a:pt x="3227" y="12824"/>
                  </a:lnTo>
                  <a:lnTo>
                    <a:pt x="3294" y="12866"/>
                  </a:lnTo>
                  <a:lnTo>
                    <a:pt x="3361" y="12907"/>
                  </a:lnTo>
                  <a:lnTo>
                    <a:pt x="3428" y="12947"/>
                  </a:lnTo>
                  <a:lnTo>
                    <a:pt x="3496" y="12987"/>
                  </a:lnTo>
                  <a:lnTo>
                    <a:pt x="3565" y="13025"/>
                  </a:lnTo>
                  <a:lnTo>
                    <a:pt x="3633" y="13063"/>
                  </a:lnTo>
                  <a:lnTo>
                    <a:pt x="3702" y="13100"/>
                  </a:lnTo>
                  <a:lnTo>
                    <a:pt x="3771" y="13136"/>
                  </a:lnTo>
                  <a:lnTo>
                    <a:pt x="3841" y="13172"/>
                  </a:lnTo>
                  <a:lnTo>
                    <a:pt x="3911" y="13206"/>
                  </a:lnTo>
                  <a:lnTo>
                    <a:pt x="3981" y="13240"/>
                  </a:lnTo>
                  <a:lnTo>
                    <a:pt x="4052" y="13273"/>
                  </a:lnTo>
                  <a:lnTo>
                    <a:pt x="4122" y="13305"/>
                  </a:lnTo>
                  <a:lnTo>
                    <a:pt x="4194" y="13336"/>
                  </a:lnTo>
                  <a:lnTo>
                    <a:pt x="4265" y="13366"/>
                  </a:lnTo>
                  <a:lnTo>
                    <a:pt x="4336" y="13396"/>
                  </a:lnTo>
                  <a:lnTo>
                    <a:pt x="4408" y="13424"/>
                  </a:lnTo>
                  <a:lnTo>
                    <a:pt x="4480" y="13452"/>
                  </a:lnTo>
                  <a:lnTo>
                    <a:pt x="4553" y="13479"/>
                  </a:lnTo>
                  <a:lnTo>
                    <a:pt x="4625" y="13505"/>
                  </a:lnTo>
                  <a:lnTo>
                    <a:pt x="4698" y="13531"/>
                  </a:lnTo>
                  <a:lnTo>
                    <a:pt x="4771" y="13555"/>
                  </a:lnTo>
                  <a:lnTo>
                    <a:pt x="4845" y="13579"/>
                  </a:lnTo>
                  <a:lnTo>
                    <a:pt x="4918" y="13602"/>
                  </a:lnTo>
                  <a:lnTo>
                    <a:pt x="4992" y="13624"/>
                  </a:lnTo>
                  <a:lnTo>
                    <a:pt x="5066" y="13645"/>
                  </a:lnTo>
                  <a:lnTo>
                    <a:pt x="5140" y="13665"/>
                  </a:lnTo>
                  <a:lnTo>
                    <a:pt x="5214" y="13685"/>
                  </a:lnTo>
                  <a:lnTo>
                    <a:pt x="5288" y="13704"/>
                  </a:lnTo>
                  <a:lnTo>
                    <a:pt x="5363" y="13721"/>
                  </a:lnTo>
                  <a:lnTo>
                    <a:pt x="5437" y="13738"/>
                  </a:lnTo>
                  <a:lnTo>
                    <a:pt x="5512" y="13755"/>
                  </a:lnTo>
                  <a:lnTo>
                    <a:pt x="5587" y="13770"/>
                  </a:lnTo>
                  <a:lnTo>
                    <a:pt x="5662" y="13785"/>
                  </a:lnTo>
                  <a:lnTo>
                    <a:pt x="5738" y="13798"/>
                  </a:lnTo>
                  <a:lnTo>
                    <a:pt x="5813" y="13811"/>
                  </a:lnTo>
                  <a:lnTo>
                    <a:pt x="5889" y="13823"/>
                  </a:lnTo>
                  <a:lnTo>
                    <a:pt x="5964" y="13834"/>
                  </a:lnTo>
                  <a:lnTo>
                    <a:pt x="6040" y="13845"/>
                  </a:lnTo>
                  <a:lnTo>
                    <a:pt x="6116" y="13854"/>
                  </a:lnTo>
                  <a:lnTo>
                    <a:pt x="6191" y="13863"/>
                  </a:lnTo>
                  <a:lnTo>
                    <a:pt x="6267" y="13871"/>
                  </a:lnTo>
                  <a:lnTo>
                    <a:pt x="6343" y="13878"/>
                  </a:lnTo>
                  <a:lnTo>
                    <a:pt x="6419" y="13884"/>
                  </a:lnTo>
                  <a:lnTo>
                    <a:pt x="6495" y="13890"/>
                  </a:lnTo>
                  <a:lnTo>
                    <a:pt x="6572" y="13894"/>
                  </a:lnTo>
                  <a:lnTo>
                    <a:pt x="6648" y="13898"/>
                  </a:lnTo>
                  <a:lnTo>
                    <a:pt x="6724" y="13901"/>
                  </a:lnTo>
                  <a:lnTo>
                    <a:pt x="6800" y="13903"/>
                  </a:lnTo>
                  <a:lnTo>
                    <a:pt x="6876" y="13904"/>
                  </a:lnTo>
                  <a:lnTo>
                    <a:pt x="6953" y="13905"/>
                  </a:lnTo>
                  <a:lnTo>
                    <a:pt x="6953" y="0"/>
                  </a:lnTo>
                  <a:close/>
                </a:path>
              </a:pathLst>
            </a:custGeom>
            <a:noFill/>
            <a:ln w="10471">
              <a:solidFill>
                <a:srgbClr val="E9F0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8201" name="Picture 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6" y="2855"/>
              <a:ext cx="6504" cy="12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2" name="Picture 10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70" y="3424"/>
              <a:ext cx="5484" cy="10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Freeform 11"/>
            <p:cNvSpPr>
              <a:spLocks/>
            </p:cNvSpPr>
            <p:nvPr/>
          </p:nvSpPr>
          <p:spPr bwMode="auto">
            <a:xfrm>
              <a:off x="26170" y="3424"/>
              <a:ext cx="5484" cy="10961"/>
            </a:xfrm>
            <a:custGeom>
              <a:avLst/>
              <a:gdLst>
                <a:gd name="T0" fmla="+- 0 31425 26171"/>
                <a:gd name="T1" fmla="*/ T0 w 5484"/>
                <a:gd name="T2" fmla="+- 0 3429 3424"/>
                <a:gd name="T3" fmla="*/ 3429 h 10961"/>
                <a:gd name="T4" fmla="+- 0 31119 26171"/>
                <a:gd name="T5" fmla="*/ T4 w 5484"/>
                <a:gd name="T6" fmla="+- 0 3450 3424"/>
                <a:gd name="T7" fmla="*/ 3450 h 10961"/>
                <a:gd name="T8" fmla="+- 0 30815 26171"/>
                <a:gd name="T9" fmla="*/ T8 w 5484"/>
                <a:gd name="T10" fmla="+- 0 3488 3424"/>
                <a:gd name="T11" fmla="*/ 3488 h 10961"/>
                <a:gd name="T12" fmla="+- 0 30513 26171"/>
                <a:gd name="T13" fmla="*/ T12 w 5484"/>
                <a:gd name="T14" fmla="+- 0 3543 3424"/>
                <a:gd name="T15" fmla="*/ 3543 h 10961"/>
                <a:gd name="T16" fmla="+- 0 30214 26171"/>
                <a:gd name="T17" fmla="*/ T16 w 5484"/>
                <a:gd name="T18" fmla="+- 0 3616 3424"/>
                <a:gd name="T19" fmla="*/ 3616 h 10961"/>
                <a:gd name="T20" fmla="+- 0 29918 26171"/>
                <a:gd name="T21" fmla="*/ T20 w 5484"/>
                <a:gd name="T22" fmla="+- 0 3705 3424"/>
                <a:gd name="T23" fmla="*/ 3705 h 10961"/>
                <a:gd name="T24" fmla="+- 0 29627 26171"/>
                <a:gd name="T25" fmla="*/ T24 w 5484"/>
                <a:gd name="T26" fmla="+- 0 3811 3424"/>
                <a:gd name="T27" fmla="*/ 3811 h 10961"/>
                <a:gd name="T28" fmla="+- 0 29341 26171"/>
                <a:gd name="T29" fmla="*/ T28 w 5484"/>
                <a:gd name="T30" fmla="+- 0 3934 3424"/>
                <a:gd name="T31" fmla="*/ 3934 h 10961"/>
                <a:gd name="T32" fmla="+- 0 29061 26171"/>
                <a:gd name="T33" fmla="*/ T32 w 5484"/>
                <a:gd name="T34" fmla="+- 0 4074 3424"/>
                <a:gd name="T35" fmla="*/ 4074 h 10961"/>
                <a:gd name="T36" fmla="+- 0 28787 26171"/>
                <a:gd name="T37" fmla="*/ T36 w 5484"/>
                <a:gd name="T38" fmla="+- 0 4231 3424"/>
                <a:gd name="T39" fmla="*/ 4231 h 10961"/>
                <a:gd name="T40" fmla="+- 0 28522 26171"/>
                <a:gd name="T41" fmla="*/ T40 w 5484"/>
                <a:gd name="T42" fmla="+- 0 4405 3424"/>
                <a:gd name="T43" fmla="*/ 4405 h 10961"/>
                <a:gd name="T44" fmla="+- 0 28264 26171"/>
                <a:gd name="T45" fmla="*/ T44 w 5484"/>
                <a:gd name="T46" fmla="+- 0 4596 3424"/>
                <a:gd name="T47" fmla="*/ 4596 h 10961"/>
                <a:gd name="T48" fmla="+- 0 28015 26171"/>
                <a:gd name="T49" fmla="*/ T48 w 5484"/>
                <a:gd name="T50" fmla="+- 0 4804 3424"/>
                <a:gd name="T51" fmla="*/ 4804 h 10961"/>
                <a:gd name="T52" fmla="+- 0 27777 26171"/>
                <a:gd name="T53" fmla="*/ T52 w 5484"/>
                <a:gd name="T54" fmla="+- 0 5029 3424"/>
                <a:gd name="T55" fmla="*/ 5029 h 10961"/>
                <a:gd name="T56" fmla="+- 0 27568 26171"/>
                <a:gd name="T57" fmla="*/ T56 w 5484"/>
                <a:gd name="T58" fmla="+- 0 5249 3424"/>
                <a:gd name="T59" fmla="*/ 5249 h 10961"/>
                <a:gd name="T60" fmla="+- 0 27374 26171"/>
                <a:gd name="T61" fmla="*/ T60 w 5484"/>
                <a:gd name="T62" fmla="+- 0 5478 3424"/>
                <a:gd name="T63" fmla="*/ 5478 h 10961"/>
                <a:gd name="T64" fmla="+- 0 27194 26171"/>
                <a:gd name="T65" fmla="*/ T64 w 5484"/>
                <a:gd name="T66" fmla="+- 0 5714 3424"/>
                <a:gd name="T67" fmla="*/ 5714 h 10961"/>
                <a:gd name="T68" fmla="+- 0 27029 26171"/>
                <a:gd name="T69" fmla="*/ T68 w 5484"/>
                <a:gd name="T70" fmla="+- 0 5958 3424"/>
                <a:gd name="T71" fmla="*/ 5958 h 10961"/>
                <a:gd name="T72" fmla="+- 0 26879 26171"/>
                <a:gd name="T73" fmla="*/ T72 w 5484"/>
                <a:gd name="T74" fmla="+- 0 6208 3424"/>
                <a:gd name="T75" fmla="*/ 6208 h 10961"/>
                <a:gd name="T76" fmla="+- 0 26742 26171"/>
                <a:gd name="T77" fmla="*/ T76 w 5484"/>
                <a:gd name="T78" fmla="+- 0 6464 3424"/>
                <a:gd name="T79" fmla="*/ 6464 h 10961"/>
                <a:gd name="T80" fmla="+- 0 26621 26171"/>
                <a:gd name="T81" fmla="*/ T80 w 5484"/>
                <a:gd name="T82" fmla="+- 0 6726 3424"/>
                <a:gd name="T83" fmla="*/ 6726 h 10961"/>
                <a:gd name="T84" fmla="+- 0 26514 26171"/>
                <a:gd name="T85" fmla="*/ T84 w 5484"/>
                <a:gd name="T86" fmla="+- 0 6992 3424"/>
                <a:gd name="T87" fmla="*/ 6992 h 10961"/>
                <a:gd name="T88" fmla="+- 0 26421 26171"/>
                <a:gd name="T89" fmla="*/ T88 w 5484"/>
                <a:gd name="T90" fmla="+- 0 7263 3424"/>
                <a:gd name="T91" fmla="*/ 7263 h 10961"/>
                <a:gd name="T92" fmla="+- 0 26343 26171"/>
                <a:gd name="T93" fmla="*/ T92 w 5484"/>
                <a:gd name="T94" fmla="+- 0 7537 3424"/>
                <a:gd name="T95" fmla="*/ 7537 h 10961"/>
                <a:gd name="T96" fmla="+- 0 26280 26171"/>
                <a:gd name="T97" fmla="*/ T96 w 5484"/>
                <a:gd name="T98" fmla="+- 0 7814 3424"/>
                <a:gd name="T99" fmla="*/ 7814 h 10961"/>
                <a:gd name="T100" fmla="+- 0 26231 26171"/>
                <a:gd name="T101" fmla="*/ T100 w 5484"/>
                <a:gd name="T102" fmla="+- 0 8093 3424"/>
                <a:gd name="T103" fmla="*/ 8093 h 10961"/>
                <a:gd name="T104" fmla="+- 0 26196 26171"/>
                <a:gd name="T105" fmla="*/ T104 w 5484"/>
                <a:gd name="T106" fmla="+- 0 8375 3424"/>
                <a:gd name="T107" fmla="*/ 8375 h 10961"/>
                <a:gd name="T108" fmla="+- 0 26176 26171"/>
                <a:gd name="T109" fmla="*/ T108 w 5484"/>
                <a:gd name="T110" fmla="+- 0 8657 3424"/>
                <a:gd name="T111" fmla="*/ 8657 h 10961"/>
                <a:gd name="T112" fmla="+- 0 26171 26171"/>
                <a:gd name="T113" fmla="*/ T112 w 5484"/>
                <a:gd name="T114" fmla="+- 0 8940 3424"/>
                <a:gd name="T115" fmla="*/ 8940 h 10961"/>
                <a:gd name="T116" fmla="+- 0 26180 26171"/>
                <a:gd name="T117" fmla="*/ T116 w 5484"/>
                <a:gd name="T118" fmla="+- 0 9222 3424"/>
                <a:gd name="T119" fmla="*/ 9222 h 10961"/>
                <a:gd name="T120" fmla="+- 0 26204 26171"/>
                <a:gd name="T121" fmla="*/ T120 w 5484"/>
                <a:gd name="T122" fmla="+- 0 9505 3424"/>
                <a:gd name="T123" fmla="*/ 9505 h 10961"/>
                <a:gd name="T124" fmla="+- 0 26242 26171"/>
                <a:gd name="T125" fmla="*/ T124 w 5484"/>
                <a:gd name="T126" fmla="+- 0 9785 3424"/>
                <a:gd name="T127" fmla="*/ 9785 h 10961"/>
                <a:gd name="T128" fmla="+- 0 26294 26171"/>
                <a:gd name="T129" fmla="*/ T128 w 5484"/>
                <a:gd name="T130" fmla="+- 0 10064 3424"/>
                <a:gd name="T131" fmla="*/ 10064 h 10961"/>
                <a:gd name="T132" fmla="+- 0 26361 26171"/>
                <a:gd name="T133" fmla="*/ T132 w 5484"/>
                <a:gd name="T134" fmla="+- 0 10341 3424"/>
                <a:gd name="T135" fmla="*/ 10341 h 10961"/>
                <a:gd name="T136" fmla="+- 0 26443 26171"/>
                <a:gd name="T137" fmla="*/ T136 w 5484"/>
                <a:gd name="T138" fmla="+- 0 10614 3424"/>
                <a:gd name="T139" fmla="*/ 10614 h 10961"/>
                <a:gd name="T140" fmla="+- 0 26539 26171"/>
                <a:gd name="T141" fmla="*/ T140 w 5484"/>
                <a:gd name="T142" fmla="+- 0 10883 3424"/>
                <a:gd name="T143" fmla="*/ 10883 h 10961"/>
                <a:gd name="T144" fmla="+- 0 26650 26171"/>
                <a:gd name="T145" fmla="*/ T144 w 5484"/>
                <a:gd name="T146" fmla="+- 0 11149 3424"/>
                <a:gd name="T147" fmla="*/ 11149 h 10961"/>
                <a:gd name="T148" fmla="+- 0 26775 26171"/>
                <a:gd name="T149" fmla="*/ T148 w 5484"/>
                <a:gd name="T150" fmla="+- 0 11409 3424"/>
                <a:gd name="T151" fmla="*/ 11409 h 10961"/>
                <a:gd name="T152" fmla="+- 0 26915 26171"/>
                <a:gd name="T153" fmla="*/ T152 w 5484"/>
                <a:gd name="T154" fmla="+- 0 11664 3424"/>
                <a:gd name="T155" fmla="*/ 11664 h 10961"/>
                <a:gd name="T156" fmla="+- 0 27069 26171"/>
                <a:gd name="T157" fmla="*/ T156 w 5484"/>
                <a:gd name="T158" fmla="+- 0 11912 3424"/>
                <a:gd name="T159" fmla="*/ 11912 h 10961"/>
                <a:gd name="T160" fmla="+- 0 27238 26171"/>
                <a:gd name="T161" fmla="*/ T160 w 5484"/>
                <a:gd name="T162" fmla="+- 0 12154 3424"/>
                <a:gd name="T163" fmla="*/ 12154 h 10961"/>
                <a:gd name="T164" fmla="+- 0 27421 26171"/>
                <a:gd name="T165" fmla="*/ T164 w 5484"/>
                <a:gd name="T166" fmla="+- 0 12389 3424"/>
                <a:gd name="T167" fmla="*/ 12389 h 10961"/>
                <a:gd name="T168" fmla="+- 0 27619 26171"/>
                <a:gd name="T169" fmla="*/ T168 w 5484"/>
                <a:gd name="T170" fmla="+- 0 12615 3424"/>
                <a:gd name="T171" fmla="*/ 12615 h 10961"/>
                <a:gd name="T172" fmla="+- 0 27835 26171"/>
                <a:gd name="T173" fmla="*/ T172 w 5484"/>
                <a:gd name="T174" fmla="+- 0 12838 3424"/>
                <a:gd name="T175" fmla="*/ 12838 h 10961"/>
                <a:gd name="T176" fmla="+- 0 28077 26171"/>
                <a:gd name="T177" fmla="*/ T176 w 5484"/>
                <a:gd name="T178" fmla="+- 0 13058 3424"/>
                <a:gd name="T179" fmla="*/ 13058 h 10961"/>
                <a:gd name="T180" fmla="+- 0 28328 26171"/>
                <a:gd name="T181" fmla="*/ T180 w 5484"/>
                <a:gd name="T182" fmla="+- 0 13262 3424"/>
                <a:gd name="T183" fmla="*/ 13262 h 10961"/>
                <a:gd name="T184" fmla="+- 0 28587 26171"/>
                <a:gd name="T185" fmla="*/ T184 w 5484"/>
                <a:gd name="T186" fmla="+- 0 13449 3424"/>
                <a:gd name="T187" fmla="*/ 13449 h 10961"/>
                <a:gd name="T188" fmla="+- 0 28855 26171"/>
                <a:gd name="T189" fmla="*/ T188 w 5484"/>
                <a:gd name="T190" fmla="+- 0 13619 3424"/>
                <a:gd name="T191" fmla="*/ 13619 h 10961"/>
                <a:gd name="T192" fmla="+- 0 29130 26171"/>
                <a:gd name="T193" fmla="*/ T192 w 5484"/>
                <a:gd name="T194" fmla="+- 0 13771 3424"/>
                <a:gd name="T195" fmla="*/ 13771 h 10961"/>
                <a:gd name="T196" fmla="+- 0 29412 26171"/>
                <a:gd name="T197" fmla="*/ T196 w 5484"/>
                <a:gd name="T198" fmla="+- 0 13907 3424"/>
                <a:gd name="T199" fmla="*/ 13907 h 10961"/>
                <a:gd name="T200" fmla="+- 0 29699 26171"/>
                <a:gd name="T201" fmla="*/ T200 w 5484"/>
                <a:gd name="T202" fmla="+- 0 14026 3424"/>
                <a:gd name="T203" fmla="*/ 14026 h 10961"/>
                <a:gd name="T204" fmla="+- 0 29991 26171"/>
                <a:gd name="T205" fmla="*/ T204 w 5484"/>
                <a:gd name="T206" fmla="+- 0 14128 3424"/>
                <a:gd name="T207" fmla="*/ 14128 h 10961"/>
                <a:gd name="T208" fmla="+- 0 30288 26171"/>
                <a:gd name="T209" fmla="*/ T208 w 5484"/>
                <a:gd name="T210" fmla="+- 0 14213 3424"/>
                <a:gd name="T211" fmla="*/ 14213 h 10961"/>
                <a:gd name="T212" fmla="+- 0 30588 26171"/>
                <a:gd name="T213" fmla="*/ T212 w 5484"/>
                <a:gd name="T214" fmla="+- 0 14281 3424"/>
                <a:gd name="T215" fmla="*/ 14281 h 10961"/>
                <a:gd name="T216" fmla="+- 0 30891 26171"/>
                <a:gd name="T217" fmla="*/ T216 w 5484"/>
                <a:gd name="T218" fmla="+- 0 14332 3424"/>
                <a:gd name="T219" fmla="*/ 14332 h 10961"/>
                <a:gd name="T220" fmla="+- 0 31195 26171"/>
                <a:gd name="T221" fmla="*/ T220 w 5484"/>
                <a:gd name="T222" fmla="+- 0 14366 3424"/>
                <a:gd name="T223" fmla="*/ 14366 h 10961"/>
                <a:gd name="T224" fmla="+- 0 31501 26171"/>
                <a:gd name="T225" fmla="*/ T224 w 5484"/>
                <a:gd name="T226" fmla="+- 0 14383 3424"/>
                <a:gd name="T227" fmla="*/ 14383 h 1096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</a:cxnLst>
              <a:rect l="0" t="0" r="r" b="b"/>
              <a:pathLst>
                <a:path w="5484" h="10961">
                  <a:moveTo>
                    <a:pt x="5483" y="0"/>
                  </a:moveTo>
                  <a:lnTo>
                    <a:pt x="5407" y="1"/>
                  </a:lnTo>
                  <a:lnTo>
                    <a:pt x="5330" y="2"/>
                  </a:lnTo>
                  <a:lnTo>
                    <a:pt x="5254" y="5"/>
                  </a:lnTo>
                  <a:lnTo>
                    <a:pt x="5177" y="9"/>
                  </a:lnTo>
                  <a:lnTo>
                    <a:pt x="5101" y="13"/>
                  </a:lnTo>
                  <a:lnTo>
                    <a:pt x="5024" y="19"/>
                  </a:lnTo>
                  <a:lnTo>
                    <a:pt x="4948" y="26"/>
                  </a:lnTo>
                  <a:lnTo>
                    <a:pt x="4872" y="34"/>
                  </a:lnTo>
                  <a:lnTo>
                    <a:pt x="4796" y="43"/>
                  </a:lnTo>
                  <a:lnTo>
                    <a:pt x="4720" y="53"/>
                  </a:lnTo>
                  <a:lnTo>
                    <a:pt x="4644" y="64"/>
                  </a:lnTo>
                  <a:lnTo>
                    <a:pt x="4568" y="76"/>
                  </a:lnTo>
                  <a:lnTo>
                    <a:pt x="4493" y="90"/>
                  </a:lnTo>
                  <a:lnTo>
                    <a:pt x="4417" y="104"/>
                  </a:lnTo>
                  <a:lnTo>
                    <a:pt x="4342" y="119"/>
                  </a:lnTo>
                  <a:lnTo>
                    <a:pt x="4267" y="136"/>
                  </a:lnTo>
                  <a:lnTo>
                    <a:pt x="4192" y="153"/>
                  </a:lnTo>
                  <a:lnTo>
                    <a:pt x="4117" y="172"/>
                  </a:lnTo>
                  <a:lnTo>
                    <a:pt x="4043" y="192"/>
                  </a:lnTo>
                  <a:lnTo>
                    <a:pt x="3968" y="212"/>
                  </a:lnTo>
                  <a:lnTo>
                    <a:pt x="3894" y="234"/>
                  </a:lnTo>
                  <a:lnTo>
                    <a:pt x="3820" y="257"/>
                  </a:lnTo>
                  <a:lnTo>
                    <a:pt x="3747" y="281"/>
                  </a:lnTo>
                  <a:lnTo>
                    <a:pt x="3674" y="306"/>
                  </a:lnTo>
                  <a:lnTo>
                    <a:pt x="3601" y="332"/>
                  </a:lnTo>
                  <a:lnTo>
                    <a:pt x="3528" y="359"/>
                  </a:lnTo>
                  <a:lnTo>
                    <a:pt x="3456" y="387"/>
                  </a:lnTo>
                  <a:lnTo>
                    <a:pt x="3384" y="416"/>
                  </a:lnTo>
                  <a:lnTo>
                    <a:pt x="3312" y="446"/>
                  </a:lnTo>
                  <a:lnTo>
                    <a:pt x="3241" y="478"/>
                  </a:lnTo>
                  <a:lnTo>
                    <a:pt x="3170" y="510"/>
                  </a:lnTo>
                  <a:lnTo>
                    <a:pt x="3099" y="543"/>
                  </a:lnTo>
                  <a:lnTo>
                    <a:pt x="3029" y="578"/>
                  </a:lnTo>
                  <a:lnTo>
                    <a:pt x="2959" y="613"/>
                  </a:lnTo>
                  <a:lnTo>
                    <a:pt x="2890" y="650"/>
                  </a:lnTo>
                  <a:lnTo>
                    <a:pt x="2821" y="688"/>
                  </a:lnTo>
                  <a:lnTo>
                    <a:pt x="2752" y="726"/>
                  </a:lnTo>
                  <a:lnTo>
                    <a:pt x="2684" y="766"/>
                  </a:lnTo>
                  <a:lnTo>
                    <a:pt x="2616" y="807"/>
                  </a:lnTo>
                  <a:lnTo>
                    <a:pt x="2549" y="849"/>
                  </a:lnTo>
                  <a:lnTo>
                    <a:pt x="2483" y="892"/>
                  </a:lnTo>
                  <a:lnTo>
                    <a:pt x="2416" y="936"/>
                  </a:lnTo>
                  <a:lnTo>
                    <a:pt x="2351" y="981"/>
                  </a:lnTo>
                  <a:lnTo>
                    <a:pt x="2285" y="1027"/>
                  </a:lnTo>
                  <a:lnTo>
                    <a:pt x="2221" y="1074"/>
                  </a:lnTo>
                  <a:lnTo>
                    <a:pt x="2157" y="1123"/>
                  </a:lnTo>
                  <a:lnTo>
                    <a:pt x="2093" y="1172"/>
                  </a:lnTo>
                  <a:lnTo>
                    <a:pt x="2030" y="1222"/>
                  </a:lnTo>
                  <a:lnTo>
                    <a:pt x="1968" y="1274"/>
                  </a:lnTo>
                  <a:lnTo>
                    <a:pt x="1906" y="1326"/>
                  </a:lnTo>
                  <a:lnTo>
                    <a:pt x="1844" y="1380"/>
                  </a:lnTo>
                  <a:lnTo>
                    <a:pt x="1784" y="1435"/>
                  </a:lnTo>
                  <a:lnTo>
                    <a:pt x="1724" y="1490"/>
                  </a:lnTo>
                  <a:lnTo>
                    <a:pt x="1664" y="1547"/>
                  </a:lnTo>
                  <a:lnTo>
                    <a:pt x="1606" y="1605"/>
                  </a:lnTo>
                  <a:lnTo>
                    <a:pt x="1552" y="1659"/>
                  </a:lnTo>
                  <a:lnTo>
                    <a:pt x="1500" y="1714"/>
                  </a:lnTo>
                  <a:lnTo>
                    <a:pt x="1448" y="1769"/>
                  </a:lnTo>
                  <a:lnTo>
                    <a:pt x="1397" y="1825"/>
                  </a:lnTo>
                  <a:lnTo>
                    <a:pt x="1347" y="1882"/>
                  </a:lnTo>
                  <a:lnTo>
                    <a:pt x="1298" y="1939"/>
                  </a:lnTo>
                  <a:lnTo>
                    <a:pt x="1250" y="1996"/>
                  </a:lnTo>
                  <a:lnTo>
                    <a:pt x="1203" y="2054"/>
                  </a:lnTo>
                  <a:lnTo>
                    <a:pt x="1157" y="2112"/>
                  </a:lnTo>
                  <a:lnTo>
                    <a:pt x="1111" y="2171"/>
                  </a:lnTo>
                  <a:lnTo>
                    <a:pt x="1067" y="2231"/>
                  </a:lnTo>
                  <a:lnTo>
                    <a:pt x="1023" y="2290"/>
                  </a:lnTo>
                  <a:lnTo>
                    <a:pt x="981" y="2351"/>
                  </a:lnTo>
                  <a:lnTo>
                    <a:pt x="939" y="2411"/>
                  </a:lnTo>
                  <a:lnTo>
                    <a:pt x="898" y="2472"/>
                  </a:lnTo>
                  <a:lnTo>
                    <a:pt x="858" y="2534"/>
                  </a:lnTo>
                  <a:lnTo>
                    <a:pt x="819" y="2596"/>
                  </a:lnTo>
                  <a:lnTo>
                    <a:pt x="781" y="2658"/>
                  </a:lnTo>
                  <a:lnTo>
                    <a:pt x="744" y="2721"/>
                  </a:lnTo>
                  <a:lnTo>
                    <a:pt x="708" y="2784"/>
                  </a:lnTo>
                  <a:lnTo>
                    <a:pt x="672" y="2848"/>
                  </a:lnTo>
                  <a:lnTo>
                    <a:pt x="638" y="2912"/>
                  </a:lnTo>
                  <a:lnTo>
                    <a:pt x="604" y="2976"/>
                  </a:lnTo>
                  <a:lnTo>
                    <a:pt x="571" y="3040"/>
                  </a:lnTo>
                  <a:lnTo>
                    <a:pt x="540" y="3105"/>
                  </a:lnTo>
                  <a:lnTo>
                    <a:pt x="509" y="3171"/>
                  </a:lnTo>
                  <a:lnTo>
                    <a:pt x="479" y="3236"/>
                  </a:lnTo>
                  <a:lnTo>
                    <a:pt x="450" y="3302"/>
                  </a:lnTo>
                  <a:lnTo>
                    <a:pt x="422" y="3368"/>
                  </a:lnTo>
                  <a:lnTo>
                    <a:pt x="395" y="3435"/>
                  </a:lnTo>
                  <a:lnTo>
                    <a:pt x="368" y="3501"/>
                  </a:lnTo>
                  <a:lnTo>
                    <a:pt x="343" y="3568"/>
                  </a:lnTo>
                  <a:lnTo>
                    <a:pt x="318" y="3636"/>
                  </a:lnTo>
                  <a:lnTo>
                    <a:pt x="295" y="3703"/>
                  </a:lnTo>
                  <a:lnTo>
                    <a:pt x="272" y="3771"/>
                  </a:lnTo>
                  <a:lnTo>
                    <a:pt x="250" y="3839"/>
                  </a:lnTo>
                  <a:lnTo>
                    <a:pt x="229" y="3907"/>
                  </a:lnTo>
                  <a:lnTo>
                    <a:pt x="209" y="3976"/>
                  </a:lnTo>
                  <a:lnTo>
                    <a:pt x="190" y="4044"/>
                  </a:lnTo>
                  <a:lnTo>
                    <a:pt x="172" y="4113"/>
                  </a:lnTo>
                  <a:lnTo>
                    <a:pt x="155" y="4182"/>
                  </a:lnTo>
                  <a:lnTo>
                    <a:pt x="139" y="4251"/>
                  </a:lnTo>
                  <a:lnTo>
                    <a:pt x="123" y="4321"/>
                  </a:lnTo>
                  <a:lnTo>
                    <a:pt x="109" y="4390"/>
                  </a:lnTo>
                  <a:lnTo>
                    <a:pt x="95" y="4460"/>
                  </a:lnTo>
                  <a:lnTo>
                    <a:pt x="82" y="4530"/>
                  </a:lnTo>
                  <a:lnTo>
                    <a:pt x="71" y="4599"/>
                  </a:lnTo>
                  <a:lnTo>
                    <a:pt x="60" y="4669"/>
                  </a:lnTo>
                  <a:lnTo>
                    <a:pt x="50" y="4740"/>
                  </a:lnTo>
                  <a:lnTo>
                    <a:pt x="41" y="4810"/>
                  </a:lnTo>
                  <a:lnTo>
                    <a:pt x="33" y="4880"/>
                  </a:lnTo>
                  <a:lnTo>
                    <a:pt x="25" y="4951"/>
                  </a:lnTo>
                  <a:lnTo>
                    <a:pt x="19" y="5021"/>
                  </a:lnTo>
                  <a:lnTo>
                    <a:pt x="13" y="5092"/>
                  </a:lnTo>
                  <a:lnTo>
                    <a:pt x="9" y="5162"/>
                  </a:lnTo>
                  <a:lnTo>
                    <a:pt x="5" y="5233"/>
                  </a:lnTo>
                  <a:lnTo>
                    <a:pt x="3" y="5304"/>
                  </a:lnTo>
                  <a:lnTo>
                    <a:pt x="1" y="5374"/>
                  </a:lnTo>
                  <a:lnTo>
                    <a:pt x="0" y="5445"/>
                  </a:lnTo>
                  <a:lnTo>
                    <a:pt x="0" y="5516"/>
                  </a:lnTo>
                  <a:lnTo>
                    <a:pt x="1" y="5586"/>
                  </a:lnTo>
                  <a:lnTo>
                    <a:pt x="3" y="5657"/>
                  </a:lnTo>
                  <a:lnTo>
                    <a:pt x="5" y="5728"/>
                  </a:lnTo>
                  <a:lnTo>
                    <a:pt x="9" y="5798"/>
                  </a:lnTo>
                  <a:lnTo>
                    <a:pt x="13" y="5869"/>
                  </a:lnTo>
                  <a:lnTo>
                    <a:pt x="19" y="5940"/>
                  </a:lnTo>
                  <a:lnTo>
                    <a:pt x="25" y="6010"/>
                  </a:lnTo>
                  <a:lnTo>
                    <a:pt x="33" y="6081"/>
                  </a:lnTo>
                  <a:lnTo>
                    <a:pt x="41" y="6151"/>
                  </a:lnTo>
                  <a:lnTo>
                    <a:pt x="50" y="6221"/>
                  </a:lnTo>
                  <a:lnTo>
                    <a:pt x="60" y="6291"/>
                  </a:lnTo>
                  <a:lnTo>
                    <a:pt x="71" y="6361"/>
                  </a:lnTo>
                  <a:lnTo>
                    <a:pt x="82" y="6431"/>
                  </a:lnTo>
                  <a:lnTo>
                    <a:pt x="95" y="6501"/>
                  </a:lnTo>
                  <a:lnTo>
                    <a:pt x="109" y="6571"/>
                  </a:lnTo>
                  <a:lnTo>
                    <a:pt x="123" y="6640"/>
                  </a:lnTo>
                  <a:lnTo>
                    <a:pt x="139" y="6710"/>
                  </a:lnTo>
                  <a:lnTo>
                    <a:pt x="155" y="6779"/>
                  </a:lnTo>
                  <a:lnTo>
                    <a:pt x="172" y="6848"/>
                  </a:lnTo>
                  <a:lnTo>
                    <a:pt x="190" y="6917"/>
                  </a:lnTo>
                  <a:lnTo>
                    <a:pt x="209" y="6985"/>
                  </a:lnTo>
                  <a:lnTo>
                    <a:pt x="229" y="7054"/>
                  </a:lnTo>
                  <a:lnTo>
                    <a:pt x="250" y="7122"/>
                  </a:lnTo>
                  <a:lnTo>
                    <a:pt x="272" y="7190"/>
                  </a:lnTo>
                  <a:lnTo>
                    <a:pt x="295" y="7258"/>
                  </a:lnTo>
                  <a:lnTo>
                    <a:pt x="318" y="7325"/>
                  </a:lnTo>
                  <a:lnTo>
                    <a:pt x="343" y="7392"/>
                  </a:lnTo>
                  <a:lnTo>
                    <a:pt x="368" y="7459"/>
                  </a:lnTo>
                  <a:lnTo>
                    <a:pt x="395" y="7526"/>
                  </a:lnTo>
                  <a:lnTo>
                    <a:pt x="422" y="7593"/>
                  </a:lnTo>
                  <a:lnTo>
                    <a:pt x="450" y="7659"/>
                  </a:lnTo>
                  <a:lnTo>
                    <a:pt x="479" y="7725"/>
                  </a:lnTo>
                  <a:lnTo>
                    <a:pt x="509" y="7790"/>
                  </a:lnTo>
                  <a:lnTo>
                    <a:pt x="540" y="7855"/>
                  </a:lnTo>
                  <a:lnTo>
                    <a:pt x="571" y="7920"/>
                  </a:lnTo>
                  <a:lnTo>
                    <a:pt x="604" y="7985"/>
                  </a:lnTo>
                  <a:lnTo>
                    <a:pt x="638" y="8049"/>
                  </a:lnTo>
                  <a:lnTo>
                    <a:pt x="672" y="8113"/>
                  </a:lnTo>
                  <a:lnTo>
                    <a:pt x="708" y="8177"/>
                  </a:lnTo>
                  <a:lnTo>
                    <a:pt x="744" y="8240"/>
                  </a:lnTo>
                  <a:lnTo>
                    <a:pt x="781" y="8302"/>
                  </a:lnTo>
                  <a:lnTo>
                    <a:pt x="819" y="8365"/>
                  </a:lnTo>
                  <a:lnTo>
                    <a:pt x="858" y="8427"/>
                  </a:lnTo>
                  <a:lnTo>
                    <a:pt x="898" y="8488"/>
                  </a:lnTo>
                  <a:lnTo>
                    <a:pt x="939" y="8549"/>
                  </a:lnTo>
                  <a:lnTo>
                    <a:pt x="981" y="8610"/>
                  </a:lnTo>
                  <a:lnTo>
                    <a:pt x="1023" y="8670"/>
                  </a:lnTo>
                  <a:lnTo>
                    <a:pt x="1067" y="8730"/>
                  </a:lnTo>
                  <a:lnTo>
                    <a:pt x="1111" y="8790"/>
                  </a:lnTo>
                  <a:lnTo>
                    <a:pt x="1157" y="8848"/>
                  </a:lnTo>
                  <a:lnTo>
                    <a:pt x="1203" y="8907"/>
                  </a:lnTo>
                  <a:lnTo>
                    <a:pt x="1250" y="8965"/>
                  </a:lnTo>
                  <a:lnTo>
                    <a:pt x="1298" y="9022"/>
                  </a:lnTo>
                  <a:lnTo>
                    <a:pt x="1347" y="9079"/>
                  </a:lnTo>
                  <a:lnTo>
                    <a:pt x="1397" y="9135"/>
                  </a:lnTo>
                  <a:lnTo>
                    <a:pt x="1448" y="9191"/>
                  </a:lnTo>
                  <a:lnTo>
                    <a:pt x="1500" y="9247"/>
                  </a:lnTo>
                  <a:lnTo>
                    <a:pt x="1552" y="9301"/>
                  </a:lnTo>
                  <a:lnTo>
                    <a:pt x="1606" y="9356"/>
                  </a:lnTo>
                  <a:lnTo>
                    <a:pt x="1664" y="9414"/>
                  </a:lnTo>
                  <a:lnTo>
                    <a:pt x="1724" y="9470"/>
                  </a:lnTo>
                  <a:lnTo>
                    <a:pt x="1784" y="9526"/>
                  </a:lnTo>
                  <a:lnTo>
                    <a:pt x="1844" y="9581"/>
                  </a:lnTo>
                  <a:lnTo>
                    <a:pt x="1906" y="9634"/>
                  </a:lnTo>
                  <a:lnTo>
                    <a:pt x="1968" y="9687"/>
                  </a:lnTo>
                  <a:lnTo>
                    <a:pt x="2030" y="9738"/>
                  </a:lnTo>
                  <a:lnTo>
                    <a:pt x="2093" y="9789"/>
                  </a:lnTo>
                  <a:lnTo>
                    <a:pt x="2157" y="9838"/>
                  </a:lnTo>
                  <a:lnTo>
                    <a:pt x="2221" y="9886"/>
                  </a:lnTo>
                  <a:lnTo>
                    <a:pt x="2285" y="9934"/>
                  </a:lnTo>
                  <a:lnTo>
                    <a:pt x="2351" y="9980"/>
                  </a:lnTo>
                  <a:lnTo>
                    <a:pt x="2416" y="10025"/>
                  </a:lnTo>
                  <a:lnTo>
                    <a:pt x="2483" y="10069"/>
                  </a:lnTo>
                  <a:lnTo>
                    <a:pt x="2549" y="10112"/>
                  </a:lnTo>
                  <a:lnTo>
                    <a:pt x="2616" y="10154"/>
                  </a:lnTo>
                  <a:lnTo>
                    <a:pt x="2684" y="10195"/>
                  </a:lnTo>
                  <a:lnTo>
                    <a:pt x="2752" y="10234"/>
                  </a:lnTo>
                  <a:lnTo>
                    <a:pt x="2821" y="10273"/>
                  </a:lnTo>
                  <a:lnTo>
                    <a:pt x="2890" y="10311"/>
                  </a:lnTo>
                  <a:lnTo>
                    <a:pt x="2959" y="10347"/>
                  </a:lnTo>
                  <a:lnTo>
                    <a:pt x="3029" y="10383"/>
                  </a:lnTo>
                  <a:lnTo>
                    <a:pt x="3099" y="10417"/>
                  </a:lnTo>
                  <a:lnTo>
                    <a:pt x="3170" y="10451"/>
                  </a:lnTo>
                  <a:lnTo>
                    <a:pt x="3241" y="10483"/>
                  </a:lnTo>
                  <a:lnTo>
                    <a:pt x="3312" y="10514"/>
                  </a:lnTo>
                  <a:lnTo>
                    <a:pt x="3384" y="10545"/>
                  </a:lnTo>
                  <a:lnTo>
                    <a:pt x="3456" y="10574"/>
                  </a:lnTo>
                  <a:lnTo>
                    <a:pt x="3528" y="10602"/>
                  </a:lnTo>
                  <a:lnTo>
                    <a:pt x="3601" y="10629"/>
                  </a:lnTo>
                  <a:lnTo>
                    <a:pt x="3674" y="10655"/>
                  </a:lnTo>
                  <a:lnTo>
                    <a:pt x="3747" y="10680"/>
                  </a:lnTo>
                  <a:lnTo>
                    <a:pt x="3820" y="10704"/>
                  </a:lnTo>
                  <a:lnTo>
                    <a:pt x="3894" y="10727"/>
                  </a:lnTo>
                  <a:lnTo>
                    <a:pt x="3968" y="10748"/>
                  </a:lnTo>
                  <a:lnTo>
                    <a:pt x="4043" y="10769"/>
                  </a:lnTo>
                  <a:lnTo>
                    <a:pt x="4117" y="10789"/>
                  </a:lnTo>
                  <a:lnTo>
                    <a:pt x="4192" y="10807"/>
                  </a:lnTo>
                  <a:lnTo>
                    <a:pt x="4267" y="10825"/>
                  </a:lnTo>
                  <a:lnTo>
                    <a:pt x="4342" y="10841"/>
                  </a:lnTo>
                  <a:lnTo>
                    <a:pt x="4417" y="10857"/>
                  </a:lnTo>
                  <a:lnTo>
                    <a:pt x="4493" y="10871"/>
                  </a:lnTo>
                  <a:lnTo>
                    <a:pt x="4568" y="10884"/>
                  </a:lnTo>
                  <a:lnTo>
                    <a:pt x="4644" y="10896"/>
                  </a:lnTo>
                  <a:lnTo>
                    <a:pt x="4720" y="10908"/>
                  </a:lnTo>
                  <a:lnTo>
                    <a:pt x="4796" y="10918"/>
                  </a:lnTo>
                  <a:lnTo>
                    <a:pt x="4872" y="10927"/>
                  </a:lnTo>
                  <a:lnTo>
                    <a:pt x="4948" y="10935"/>
                  </a:lnTo>
                  <a:lnTo>
                    <a:pt x="5024" y="10942"/>
                  </a:lnTo>
                  <a:lnTo>
                    <a:pt x="5101" y="10947"/>
                  </a:lnTo>
                  <a:lnTo>
                    <a:pt x="5177" y="10952"/>
                  </a:lnTo>
                  <a:lnTo>
                    <a:pt x="5254" y="10956"/>
                  </a:lnTo>
                  <a:lnTo>
                    <a:pt x="5330" y="10959"/>
                  </a:lnTo>
                  <a:lnTo>
                    <a:pt x="5407" y="10960"/>
                  </a:lnTo>
                  <a:lnTo>
                    <a:pt x="5483" y="10961"/>
                  </a:lnTo>
                  <a:lnTo>
                    <a:pt x="5483" y="0"/>
                  </a:lnTo>
                  <a:close/>
                </a:path>
              </a:pathLst>
            </a:custGeom>
            <a:noFill/>
            <a:ln w="10471">
              <a:solidFill>
                <a:srgbClr val="E9F0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8204" name="Picture 1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22" y="3891"/>
              <a:ext cx="5016" cy="1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Line 13"/>
          <p:cNvSpPr>
            <a:spLocks noChangeShapeType="1"/>
          </p:cNvSpPr>
          <p:nvPr/>
        </p:nvSpPr>
        <p:spPr bwMode="auto">
          <a:xfrm>
            <a:off x="2109788" y="1547813"/>
            <a:ext cx="533400" cy="0"/>
          </a:xfrm>
          <a:prstGeom prst="line">
            <a:avLst/>
          </a:prstGeom>
          <a:noFill/>
          <a:ln w="46458">
            <a:solidFill>
              <a:srgbClr val="D8DAD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1038943" y="180202"/>
            <a:ext cx="855683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7938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1" i="0" u="none" strike="noStrike" cap="none" normalizeH="0" baseline="0" dirty="0" smtClean="0">
                <a:ln>
                  <a:noFill/>
                </a:ln>
                <a:solidFill>
                  <a:srgbClr val="0365C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Оптимизация штатной численности </a:t>
            </a:r>
          </a:p>
          <a:p>
            <a:pPr marL="0" marR="0" lvl="0" indent="7938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1" i="0" u="none" strike="noStrike" cap="none" normalizeH="0" baseline="0" dirty="0" smtClean="0">
                <a:ln>
                  <a:noFill/>
                </a:ln>
                <a:solidFill>
                  <a:srgbClr val="0365C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и организационной структуры</a:t>
            </a:r>
          </a:p>
          <a:p>
            <a:pPr marL="0" marR="0" lvl="0" indent="7938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1" i="0" u="none" strike="noStrike" cap="none" normalizeH="0" baseline="0" dirty="0" smtClean="0">
                <a:ln>
                  <a:noFill/>
                </a:ln>
                <a:solidFill>
                  <a:srgbClr val="0365C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 в Агентстве</a:t>
            </a:r>
            <a:endParaRPr kumimoji="0" lang="ru-RU" alt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580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0" y="-265157"/>
            <a:ext cx="12192000" cy="7403633"/>
            <a:chOff x="0" y="-265157"/>
            <a:chExt cx="12192000" cy="7403633"/>
          </a:xfrm>
        </p:grpSpPr>
        <p:sp>
          <p:nvSpPr>
            <p:cNvPr id="4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DCDE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0" y="-265157"/>
              <a:ext cx="3863306" cy="7403633"/>
              <a:chOff x="-12" y="204"/>
              <a:chExt cx="9154" cy="17605"/>
            </a:xfrm>
          </p:grpSpPr>
          <p:pic>
            <p:nvPicPr>
              <p:cNvPr id="9220" name="Picture 4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04"/>
                <a:ext cx="9142" cy="176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" name="Freeform 5"/>
              <p:cNvSpPr>
                <a:spLocks/>
              </p:cNvSpPr>
              <p:nvPr/>
            </p:nvSpPr>
            <p:spPr bwMode="auto">
              <a:xfrm>
                <a:off x="-4" y="775"/>
                <a:ext cx="8132" cy="16260"/>
              </a:xfrm>
              <a:custGeom>
                <a:avLst/>
                <a:gdLst>
                  <a:gd name="T0" fmla="+- 0 605 -4"/>
                  <a:gd name="T1" fmla="*/ T0 w 8132"/>
                  <a:gd name="T2" fmla="+- 0 17015 775"/>
                  <a:gd name="T3" fmla="*/ 17015 h 16260"/>
                  <a:gd name="T4" fmla="+- 0 1135 -4"/>
                  <a:gd name="T5" fmla="*/ T4 w 8132"/>
                  <a:gd name="T6" fmla="+- 0 16975 775"/>
                  <a:gd name="T7" fmla="*/ 16975 h 16260"/>
                  <a:gd name="T8" fmla="+- 0 1886 -4"/>
                  <a:gd name="T9" fmla="*/ T8 w 8132"/>
                  <a:gd name="T10" fmla="+- 0 16815 775"/>
                  <a:gd name="T11" fmla="*/ 16815 h 16260"/>
                  <a:gd name="T12" fmla="+- 0 2768 -4"/>
                  <a:gd name="T13" fmla="*/ T12 w 8132"/>
                  <a:gd name="T14" fmla="+- 0 16555 775"/>
                  <a:gd name="T15" fmla="*/ 16555 h 16260"/>
                  <a:gd name="T16" fmla="+- 0 3199 -4"/>
                  <a:gd name="T17" fmla="*/ T16 w 8132"/>
                  <a:gd name="T18" fmla="+- 0 16395 775"/>
                  <a:gd name="T19" fmla="*/ 16395 h 16260"/>
                  <a:gd name="T20" fmla="+- 0 3760 -4"/>
                  <a:gd name="T21" fmla="*/ T20 w 8132"/>
                  <a:gd name="T22" fmla="+- 0 16115 775"/>
                  <a:gd name="T23" fmla="*/ 16115 h 16260"/>
                  <a:gd name="T24" fmla="+- 0 4699 -4"/>
                  <a:gd name="T25" fmla="*/ T24 w 8132"/>
                  <a:gd name="T26" fmla="+- 0 15555 775"/>
                  <a:gd name="T27" fmla="*/ 15555 h 16260"/>
                  <a:gd name="T28" fmla="+- 0 5082 -4"/>
                  <a:gd name="T29" fmla="*/ T28 w 8132"/>
                  <a:gd name="T30" fmla="+- 0 15255 775"/>
                  <a:gd name="T31" fmla="*/ 15255 h 16260"/>
                  <a:gd name="T32" fmla="+- 0 5450 -4"/>
                  <a:gd name="T33" fmla="*/ T32 w 8132"/>
                  <a:gd name="T34" fmla="+- 0 14955 775"/>
                  <a:gd name="T35" fmla="*/ 14955 h 16260"/>
                  <a:gd name="T36" fmla="+- 0 5852 -4"/>
                  <a:gd name="T37" fmla="*/ T36 w 8132"/>
                  <a:gd name="T38" fmla="+- 0 14555 775"/>
                  <a:gd name="T39" fmla="*/ 14555 h 16260"/>
                  <a:gd name="T40" fmla="+- 0 6108 -4"/>
                  <a:gd name="T41" fmla="*/ T40 w 8132"/>
                  <a:gd name="T42" fmla="+- 0 14275 775"/>
                  <a:gd name="T43" fmla="*/ 14275 h 16260"/>
                  <a:gd name="T44" fmla="+- 0 6348 -4"/>
                  <a:gd name="T45" fmla="*/ T44 w 8132"/>
                  <a:gd name="T46" fmla="+- 0 13995 775"/>
                  <a:gd name="T47" fmla="*/ 13995 h 16260"/>
                  <a:gd name="T48" fmla="+- 0 6573 -4"/>
                  <a:gd name="T49" fmla="*/ T48 w 8132"/>
                  <a:gd name="T50" fmla="+- 0 13695 775"/>
                  <a:gd name="T51" fmla="*/ 13695 h 16260"/>
                  <a:gd name="T52" fmla="+- 0 6783 -4"/>
                  <a:gd name="T53" fmla="*/ T52 w 8132"/>
                  <a:gd name="T54" fmla="+- 0 13395 775"/>
                  <a:gd name="T55" fmla="*/ 13395 h 16260"/>
                  <a:gd name="T56" fmla="+- 0 6977 -4"/>
                  <a:gd name="T57" fmla="*/ T56 w 8132"/>
                  <a:gd name="T58" fmla="+- 0 13095 775"/>
                  <a:gd name="T59" fmla="*/ 13095 h 16260"/>
                  <a:gd name="T60" fmla="+- 0 7157 -4"/>
                  <a:gd name="T61" fmla="*/ T60 w 8132"/>
                  <a:gd name="T62" fmla="+- 0 12775 775"/>
                  <a:gd name="T63" fmla="*/ 12775 h 16260"/>
                  <a:gd name="T64" fmla="+- 0 7321 -4"/>
                  <a:gd name="T65" fmla="*/ T64 w 8132"/>
                  <a:gd name="T66" fmla="+- 0 12455 775"/>
                  <a:gd name="T67" fmla="*/ 12455 h 16260"/>
                  <a:gd name="T68" fmla="+- 0 7470 -4"/>
                  <a:gd name="T69" fmla="*/ T68 w 8132"/>
                  <a:gd name="T70" fmla="+- 0 12115 775"/>
                  <a:gd name="T71" fmla="*/ 12115 h 16260"/>
                  <a:gd name="T72" fmla="+- 0 7604 -4"/>
                  <a:gd name="T73" fmla="*/ T72 w 8132"/>
                  <a:gd name="T74" fmla="+- 0 11795 775"/>
                  <a:gd name="T75" fmla="*/ 11795 h 16260"/>
                  <a:gd name="T76" fmla="+- 0 7722 -4"/>
                  <a:gd name="T77" fmla="*/ T76 w 8132"/>
                  <a:gd name="T78" fmla="+- 0 11455 775"/>
                  <a:gd name="T79" fmla="*/ 11455 h 16260"/>
                  <a:gd name="T80" fmla="+- 0 7826 -4"/>
                  <a:gd name="T81" fmla="*/ T80 w 8132"/>
                  <a:gd name="T82" fmla="+- 0 11115 775"/>
                  <a:gd name="T83" fmla="*/ 11115 h 16260"/>
                  <a:gd name="T84" fmla="+- 0 7914 -4"/>
                  <a:gd name="T85" fmla="*/ T84 w 8132"/>
                  <a:gd name="T86" fmla="+- 0 10775 775"/>
                  <a:gd name="T87" fmla="*/ 10775 h 16260"/>
                  <a:gd name="T88" fmla="+- 0 7987 -4"/>
                  <a:gd name="T89" fmla="*/ T88 w 8132"/>
                  <a:gd name="T90" fmla="+- 0 10415 775"/>
                  <a:gd name="T91" fmla="*/ 10415 h 16260"/>
                  <a:gd name="T92" fmla="+- 0 8045 -4"/>
                  <a:gd name="T93" fmla="*/ T92 w 8132"/>
                  <a:gd name="T94" fmla="+- 0 10075 775"/>
                  <a:gd name="T95" fmla="*/ 10075 h 16260"/>
                  <a:gd name="T96" fmla="+- 0 8087 -4"/>
                  <a:gd name="T97" fmla="*/ T96 w 8132"/>
                  <a:gd name="T98" fmla="+- 0 9715 775"/>
                  <a:gd name="T99" fmla="*/ 9715 h 16260"/>
                  <a:gd name="T100" fmla="+- 0 8115 -4"/>
                  <a:gd name="T101" fmla="*/ T100 w 8132"/>
                  <a:gd name="T102" fmla="+- 0 9375 775"/>
                  <a:gd name="T103" fmla="*/ 9375 h 16260"/>
                  <a:gd name="T104" fmla="+- 0 8127 -4"/>
                  <a:gd name="T105" fmla="*/ T104 w 8132"/>
                  <a:gd name="T106" fmla="+- 0 8955 775"/>
                  <a:gd name="T107" fmla="*/ 8955 h 16260"/>
                  <a:gd name="T108" fmla="+- 0 8118 -4"/>
                  <a:gd name="T109" fmla="*/ T108 w 8132"/>
                  <a:gd name="T110" fmla="+- 0 8535 775"/>
                  <a:gd name="T111" fmla="*/ 8535 h 16260"/>
                  <a:gd name="T112" fmla="+- 0 8094 -4"/>
                  <a:gd name="T113" fmla="*/ T112 w 8132"/>
                  <a:gd name="T114" fmla="+- 0 8175 775"/>
                  <a:gd name="T115" fmla="*/ 8175 h 16260"/>
                  <a:gd name="T116" fmla="+- 0 8054 -4"/>
                  <a:gd name="T117" fmla="*/ T116 w 8132"/>
                  <a:gd name="T118" fmla="+- 0 7815 775"/>
                  <a:gd name="T119" fmla="*/ 7815 h 16260"/>
                  <a:gd name="T120" fmla="+- 0 8000 -4"/>
                  <a:gd name="T121" fmla="*/ T120 w 8132"/>
                  <a:gd name="T122" fmla="+- 0 7475 775"/>
                  <a:gd name="T123" fmla="*/ 7475 h 16260"/>
                  <a:gd name="T124" fmla="+- 0 7930 -4"/>
                  <a:gd name="T125" fmla="*/ T124 w 8132"/>
                  <a:gd name="T126" fmla="+- 0 7135 775"/>
                  <a:gd name="T127" fmla="*/ 7135 h 16260"/>
                  <a:gd name="T128" fmla="+- 0 7845 -4"/>
                  <a:gd name="T129" fmla="*/ T128 w 8132"/>
                  <a:gd name="T130" fmla="+- 0 6775 775"/>
                  <a:gd name="T131" fmla="*/ 6775 h 16260"/>
                  <a:gd name="T132" fmla="+- 0 7744 -4"/>
                  <a:gd name="T133" fmla="*/ T132 w 8132"/>
                  <a:gd name="T134" fmla="+- 0 6435 775"/>
                  <a:gd name="T135" fmla="*/ 6435 h 16260"/>
                  <a:gd name="T136" fmla="+- 0 7629 -4"/>
                  <a:gd name="T137" fmla="*/ T136 w 8132"/>
                  <a:gd name="T138" fmla="+- 0 6095 775"/>
                  <a:gd name="T139" fmla="*/ 6095 h 16260"/>
                  <a:gd name="T140" fmla="+- 0 7498 -4"/>
                  <a:gd name="T141" fmla="*/ T140 w 8132"/>
                  <a:gd name="T142" fmla="+- 0 5775 775"/>
                  <a:gd name="T143" fmla="*/ 5775 h 16260"/>
                  <a:gd name="T144" fmla="+- 0 7352 -4"/>
                  <a:gd name="T145" fmla="*/ T144 w 8132"/>
                  <a:gd name="T146" fmla="+- 0 5435 775"/>
                  <a:gd name="T147" fmla="*/ 5435 h 16260"/>
                  <a:gd name="T148" fmla="+- 0 7191 -4"/>
                  <a:gd name="T149" fmla="*/ T148 w 8132"/>
                  <a:gd name="T150" fmla="+- 0 5115 775"/>
                  <a:gd name="T151" fmla="*/ 5115 h 16260"/>
                  <a:gd name="T152" fmla="+- 0 7015 -4"/>
                  <a:gd name="T153" fmla="*/ T152 w 8132"/>
                  <a:gd name="T154" fmla="+- 0 4795 775"/>
                  <a:gd name="T155" fmla="*/ 4795 h 16260"/>
                  <a:gd name="T156" fmla="+- 0 6823 -4"/>
                  <a:gd name="T157" fmla="*/ T156 w 8132"/>
                  <a:gd name="T158" fmla="+- 0 4495 775"/>
                  <a:gd name="T159" fmla="*/ 4495 h 16260"/>
                  <a:gd name="T160" fmla="+- 0 6616 -4"/>
                  <a:gd name="T161" fmla="*/ T160 w 8132"/>
                  <a:gd name="T162" fmla="+- 0 4195 775"/>
                  <a:gd name="T163" fmla="*/ 4195 h 16260"/>
                  <a:gd name="T164" fmla="+- 0 6394 -4"/>
                  <a:gd name="T165" fmla="*/ T164 w 8132"/>
                  <a:gd name="T166" fmla="+- 0 3895 775"/>
                  <a:gd name="T167" fmla="*/ 3895 h 16260"/>
                  <a:gd name="T168" fmla="+- 0 6157 -4"/>
                  <a:gd name="T169" fmla="*/ T168 w 8132"/>
                  <a:gd name="T170" fmla="+- 0 3615 775"/>
                  <a:gd name="T171" fmla="*/ 3615 h 16260"/>
                  <a:gd name="T172" fmla="+- 0 5905 -4"/>
                  <a:gd name="T173" fmla="*/ T172 w 8132"/>
                  <a:gd name="T174" fmla="+- 0 3335 775"/>
                  <a:gd name="T175" fmla="*/ 3335 h 16260"/>
                  <a:gd name="T176" fmla="+- 0 5570 -4"/>
                  <a:gd name="T177" fmla="*/ T176 w 8132"/>
                  <a:gd name="T178" fmla="+- 0 2995 775"/>
                  <a:gd name="T179" fmla="*/ 2995 h 16260"/>
                  <a:gd name="T180" fmla="+- 0 5144 -4"/>
                  <a:gd name="T181" fmla="*/ T180 w 8132"/>
                  <a:gd name="T182" fmla="+- 0 2615 775"/>
                  <a:gd name="T183" fmla="*/ 2615 h 16260"/>
                  <a:gd name="T184" fmla="+- 0 4764 -4"/>
                  <a:gd name="T185" fmla="*/ T184 w 8132"/>
                  <a:gd name="T186" fmla="+- 0 2335 775"/>
                  <a:gd name="T187" fmla="*/ 2335 h 16260"/>
                  <a:gd name="T188" fmla="+- 0 3760 -4"/>
                  <a:gd name="T189" fmla="*/ T188 w 8132"/>
                  <a:gd name="T190" fmla="+- 0 1695 775"/>
                  <a:gd name="T191" fmla="*/ 1695 h 16260"/>
                  <a:gd name="T192" fmla="+- 0 3270 -4"/>
                  <a:gd name="T193" fmla="*/ T192 w 8132"/>
                  <a:gd name="T194" fmla="+- 0 1475 775"/>
                  <a:gd name="T195" fmla="*/ 1475 h 16260"/>
                  <a:gd name="T196" fmla="+- 0 2912 -4"/>
                  <a:gd name="T197" fmla="*/ T196 w 8132"/>
                  <a:gd name="T198" fmla="+- 0 1315 775"/>
                  <a:gd name="T199" fmla="*/ 1315 h 16260"/>
                  <a:gd name="T200" fmla="+- 0 1886 -4"/>
                  <a:gd name="T201" fmla="*/ T200 w 8132"/>
                  <a:gd name="T202" fmla="+- 0 995 775"/>
                  <a:gd name="T203" fmla="*/ 995 h 16260"/>
                  <a:gd name="T204" fmla="+- 0 1286 -4"/>
                  <a:gd name="T205" fmla="*/ T204 w 8132"/>
                  <a:gd name="T206" fmla="+- 0 895 775"/>
                  <a:gd name="T207" fmla="*/ 895 h 16260"/>
                  <a:gd name="T208" fmla="+- 0 757 -4"/>
                  <a:gd name="T209" fmla="*/ T208 w 8132"/>
                  <a:gd name="T210" fmla="+- 0 815 775"/>
                  <a:gd name="T211" fmla="*/ 815 h 1626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  <a:cxn ang="0">
                    <a:pos x="T189" y="T191"/>
                  </a:cxn>
                  <a:cxn ang="0">
                    <a:pos x="T193" y="T195"/>
                  </a:cxn>
                  <a:cxn ang="0">
                    <a:pos x="T197" y="T199"/>
                  </a:cxn>
                  <a:cxn ang="0">
                    <a:pos x="T201" y="T203"/>
                  </a:cxn>
                  <a:cxn ang="0">
                    <a:pos x="T205" y="T207"/>
                  </a:cxn>
                  <a:cxn ang="0">
                    <a:pos x="T209" y="T211"/>
                  </a:cxn>
                </a:cxnLst>
                <a:rect l="0" t="0" r="r" b="b"/>
                <a:pathLst>
                  <a:path w="8132" h="16260">
                    <a:moveTo>
                      <a:pt x="153" y="0"/>
                    </a:moveTo>
                    <a:lnTo>
                      <a:pt x="0" y="0"/>
                    </a:lnTo>
                    <a:lnTo>
                      <a:pt x="0" y="16260"/>
                    </a:lnTo>
                    <a:lnTo>
                      <a:pt x="533" y="16260"/>
                    </a:lnTo>
                    <a:lnTo>
                      <a:pt x="609" y="16240"/>
                    </a:lnTo>
                    <a:lnTo>
                      <a:pt x="761" y="16240"/>
                    </a:lnTo>
                    <a:lnTo>
                      <a:pt x="837" y="16220"/>
                    </a:lnTo>
                    <a:lnTo>
                      <a:pt x="988" y="16220"/>
                    </a:lnTo>
                    <a:lnTo>
                      <a:pt x="1064" y="16200"/>
                    </a:lnTo>
                    <a:lnTo>
                      <a:pt x="1139" y="16200"/>
                    </a:lnTo>
                    <a:lnTo>
                      <a:pt x="1290" y="16160"/>
                    </a:lnTo>
                    <a:lnTo>
                      <a:pt x="1365" y="16160"/>
                    </a:lnTo>
                    <a:lnTo>
                      <a:pt x="1516" y="16120"/>
                    </a:lnTo>
                    <a:lnTo>
                      <a:pt x="1591" y="16120"/>
                    </a:lnTo>
                    <a:lnTo>
                      <a:pt x="1890" y="16040"/>
                    </a:lnTo>
                    <a:lnTo>
                      <a:pt x="1964" y="16040"/>
                    </a:lnTo>
                    <a:lnTo>
                      <a:pt x="2260" y="15960"/>
                    </a:lnTo>
                    <a:lnTo>
                      <a:pt x="2334" y="15920"/>
                    </a:lnTo>
                    <a:lnTo>
                      <a:pt x="2699" y="15820"/>
                    </a:lnTo>
                    <a:lnTo>
                      <a:pt x="2772" y="15780"/>
                    </a:lnTo>
                    <a:lnTo>
                      <a:pt x="2916" y="15740"/>
                    </a:lnTo>
                    <a:lnTo>
                      <a:pt x="2988" y="15700"/>
                    </a:lnTo>
                    <a:lnTo>
                      <a:pt x="3060" y="15680"/>
                    </a:lnTo>
                    <a:lnTo>
                      <a:pt x="3132" y="15640"/>
                    </a:lnTo>
                    <a:lnTo>
                      <a:pt x="3203" y="15620"/>
                    </a:lnTo>
                    <a:lnTo>
                      <a:pt x="3274" y="15580"/>
                    </a:lnTo>
                    <a:lnTo>
                      <a:pt x="3345" y="15560"/>
                    </a:lnTo>
                    <a:lnTo>
                      <a:pt x="3486" y="15480"/>
                    </a:lnTo>
                    <a:lnTo>
                      <a:pt x="3556" y="15460"/>
                    </a:lnTo>
                    <a:lnTo>
                      <a:pt x="3764" y="15340"/>
                    </a:lnTo>
                    <a:lnTo>
                      <a:pt x="3833" y="15320"/>
                    </a:lnTo>
                    <a:lnTo>
                      <a:pt x="4308" y="15040"/>
                    </a:lnTo>
                    <a:lnTo>
                      <a:pt x="4441" y="14960"/>
                    </a:lnTo>
                    <a:lnTo>
                      <a:pt x="4507" y="14900"/>
                    </a:lnTo>
                    <a:lnTo>
                      <a:pt x="4703" y="14780"/>
                    </a:lnTo>
                    <a:lnTo>
                      <a:pt x="4768" y="14720"/>
                    </a:lnTo>
                    <a:lnTo>
                      <a:pt x="4896" y="14640"/>
                    </a:lnTo>
                    <a:lnTo>
                      <a:pt x="4960" y="14580"/>
                    </a:lnTo>
                    <a:lnTo>
                      <a:pt x="5023" y="14540"/>
                    </a:lnTo>
                    <a:lnTo>
                      <a:pt x="5086" y="14480"/>
                    </a:lnTo>
                    <a:lnTo>
                      <a:pt x="5148" y="14440"/>
                    </a:lnTo>
                    <a:lnTo>
                      <a:pt x="5210" y="14380"/>
                    </a:lnTo>
                    <a:lnTo>
                      <a:pt x="5272" y="14340"/>
                    </a:lnTo>
                    <a:lnTo>
                      <a:pt x="5394" y="14220"/>
                    </a:lnTo>
                    <a:lnTo>
                      <a:pt x="5454" y="14180"/>
                    </a:lnTo>
                    <a:lnTo>
                      <a:pt x="5574" y="14060"/>
                    </a:lnTo>
                    <a:lnTo>
                      <a:pt x="5692" y="13940"/>
                    </a:lnTo>
                    <a:lnTo>
                      <a:pt x="5750" y="13880"/>
                    </a:lnTo>
                    <a:lnTo>
                      <a:pt x="5804" y="13840"/>
                    </a:lnTo>
                    <a:lnTo>
                      <a:pt x="5856" y="13780"/>
                    </a:lnTo>
                    <a:lnTo>
                      <a:pt x="5909" y="13720"/>
                    </a:lnTo>
                    <a:lnTo>
                      <a:pt x="5960" y="13680"/>
                    </a:lnTo>
                    <a:lnTo>
                      <a:pt x="6012" y="13620"/>
                    </a:lnTo>
                    <a:lnTo>
                      <a:pt x="6062" y="13560"/>
                    </a:lnTo>
                    <a:lnTo>
                      <a:pt x="6112" y="13500"/>
                    </a:lnTo>
                    <a:lnTo>
                      <a:pt x="6161" y="13440"/>
                    </a:lnTo>
                    <a:lnTo>
                      <a:pt x="6210" y="13380"/>
                    </a:lnTo>
                    <a:lnTo>
                      <a:pt x="6258" y="13340"/>
                    </a:lnTo>
                    <a:lnTo>
                      <a:pt x="6305" y="13280"/>
                    </a:lnTo>
                    <a:lnTo>
                      <a:pt x="6352" y="13220"/>
                    </a:lnTo>
                    <a:lnTo>
                      <a:pt x="6398" y="13160"/>
                    </a:lnTo>
                    <a:lnTo>
                      <a:pt x="6444" y="13100"/>
                    </a:lnTo>
                    <a:lnTo>
                      <a:pt x="6489" y="13040"/>
                    </a:lnTo>
                    <a:lnTo>
                      <a:pt x="6533" y="12980"/>
                    </a:lnTo>
                    <a:lnTo>
                      <a:pt x="6577" y="12920"/>
                    </a:lnTo>
                    <a:lnTo>
                      <a:pt x="6620" y="12860"/>
                    </a:lnTo>
                    <a:lnTo>
                      <a:pt x="6663" y="12800"/>
                    </a:lnTo>
                    <a:lnTo>
                      <a:pt x="6705" y="12740"/>
                    </a:lnTo>
                    <a:lnTo>
                      <a:pt x="6746" y="12680"/>
                    </a:lnTo>
                    <a:lnTo>
                      <a:pt x="6787" y="12620"/>
                    </a:lnTo>
                    <a:lnTo>
                      <a:pt x="6827" y="12560"/>
                    </a:lnTo>
                    <a:lnTo>
                      <a:pt x="6867" y="12500"/>
                    </a:lnTo>
                    <a:lnTo>
                      <a:pt x="6905" y="12440"/>
                    </a:lnTo>
                    <a:lnTo>
                      <a:pt x="6944" y="12380"/>
                    </a:lnTo>
                    <a:lnTo>
                      <a:pt x="6981" y="12320"/>
                    </a:lnTo>
                    <a:lnTo>
                      <a:pt x="7019" y="12240"/>
                    </a:lnTo>
                    <a:lnTo>
                      <a:pt x="7055" y="12180"/>
                    </a:lnTo>
                    <a:lnTo>
                      <a:pt x="7091" y="12120"/>
                    </a:lnTo>
                    <a:lnTo>
                      <a:pt x="7126" y="12060"/>
                    </a:lnTo>
                    <a:lnTo>
                      <a:pt x="7161" y="12000"/>
                    </a:lnTo>
                    <a:lnTo>
                      <a:pt x="7195" y="11940"/>
                    </a:lnTo>
                    <a:lnTo>
                      <a:pt x="7228" y="11860"/>
                    </a:lnTo>
                    <a:lnTo>
                      <a:pt x="7261" y="11800"/>
                    </a:lnTo>
                    <a:lnTo>
                      <a:pt x="7293" y="11740"/>
                    </a:lnTo>
                    <a:lnTo>
                      <a:pt x="7325" y="11680"/>
                    </a:lnTo>
                    <a:lnTo>
                      <a:pt x="7356" y="11600"/>
                    </a:lnTo>
                    <a:lnTo>
                      <a:pt x="7386" y="11540"/>
                    </a:lnTo>
                    <a:lnTo>
                      <a:pt x="7416" y="11480"/>
                    </a:lnTo>
                    <a:lnTo>
                      <a:pt x="7445" y="11420"/>
                    </a:lnTo>
                    <a:lnTo>
                      <a:pt x="7474" y="11340"/>
                    </a:lnTo>
                    <a:lnTo>
                      <a:pt x="7502" y="11280"/>
                    </a:lnTo>
                    <a:lnTo>
                      <a:pt x="7529" y="11220"/>
                    </a:lnTo>
                    <a:lnTo>
                      <a:pt x="7556" y="11140"/>
                    </a:lnTo>
                    <a:lnTo>
                      <a:pt x="7582" y="11080"/>
                    </a:lnTo>
                    <a:lnTo>
                      <a:pt x="7608" y="11020"/>
                    </a:lnTo>
                    <a:lnTo>
                      <a:pt x="7633" y="10940"/>
                    </a:lnTo>
                    <a:lnTo>
                      <a:pt x="7657" y="10880"/>
                    </a:lnTo>
                    <a:lnTo>
                      <a:pt x="7681" y="10820"/>
                    </a:lnTo>
                    <a:lnTo>
                      <a:pt x="7704" y="10740"/>
                    </a:lnTo>
                    <a:lnTo>
                      <a:pt x="7726" y="10680"/>
                    </a:lnTo>
                    <a:lnTo>
                      <a:pt x="7748" y="10620"/>
                    </a:lnTo>
                    <a:lnTo>
                      <a:pt x="7770" y="10540"/>
                    </a:lnTo>
                    <a:lnTo>
                      <a:pt x="7790" y="10480"/>
                    </a:lnTo>
                    <a:lnTo>
                      <a:pt x="7810" y="10400"/>
                    </a:lnTo>
                    <a:lnTo>
                      <a:pt x="7830" y="10340"/>
                    </a:lnTo>
                    <a:lnTo>
                      <a:pt x="7849" y="10280"/>
                    </a:lnTo>
                    <a:lnTo>
                      <a:pt x="7867" y="10200"/>
                    </a:lnTo>
                    <a:lnTo>
                      <a:pt x="7885" y="10140"/>
                    </a:lnTo>
                    <a:lnTo>
                      <a:pt x="7902" y="10060"/>
                    </a:lnTo>
                    <a:lnTo>
                      <a:pt x="7918" y="10000"/>
                    </a:lnTo>
                    <a:lnTo>
                      <a:pt x="7934" y="9920"/>
                    </a:lnTo>
                    <a:lnTo>
                      <a:pt x="7949" y="9860"/>
                    </a:lnTo>
                    <a:lnTo>
                      <a:pt x="7964" y="9780"/>
                    </a:lnTo>
                    <a:lnTo>
                      <a:pt x="7978" y="9720"/>
                    </a:lnTo>
                    <a:lnTo>
                      <a:pt x="7991" y="9640"/>
                    </a:lnTo>
                    <a:lnTo>
                      <a:pt x="8004" y="9580"/>
                    </a:lnTo>
                    <a:lnTo>
                      <a:pt x="8016" y="9500"/>
                    </a:lnTo>
                    <a:lnTo>
                      <a:pt x="8027" y="9440"/>
                    </a:lnTo>
                    <a:lnTo>
                      <a:pt x="8038" y="9360"/>
                    </a:lnTo>
                    <a:lnTo>
                      <a:pt x="8049" y="9300"/>
                    </a:lnTo>
                    <a:lnTo>
                      <a:pt x="8058" y="9220"/>
                    </a:lnTo>
                    <a:lnTo>
                      <a:pt x="8068" y="9160"/>
                    </a:lnTo>
                    <a:lnTo>
                      <a:pt x="8076" y="9080"/>
                    </a:lnTo>
                    <a:lnTo>
                      <a:pt x="8084" y="9020"/>
                    </a:lnTo>
                    <a:lnTo>
                      <a:pt x="8091" y="8940"/>
                    </a:lnTo>
                    <a:lnTo>
                      <a:pt x="8098" y="8880"/>
                    </a:lnTo>
                    <a:lnTo>
                      <a:pt x="8104" y="8800"/>
                    </a:lnTo>
                    <a:lnTo>
                      <a:pt x="8110" y="8740"/>
                    </a:lnTo>
                    <a:lnTo>
                      <a:pt x="8114" y="8660"/>
                    </a:lnTo>
                    <a:lnTo>
                      <a:pt x="8119" y="8600"/>
                    </a:lnTo>
                    <a:lnTo>
                      <a:pt x="8122" y="8520"/>
                    </a:lnTo>
                    <a:lnTo>
                      <a:pt x="8125" y="8460"/>
                    </a:lnTo>
                    <a:lnTo>
                      <a:pt x="8130" y="8320"/>
                    </a:lnTo>
                    <a:lnTo>
                      <a:pt x="8131" y="8240"/>
                    </a:lnTo>
                    <a:lnTo>
                      <a:pt x="8131" y="8180"/>
                    </a:lnTo>
                    <a:lnTo>
                      <a:pt x="8131" y="8100"/>
                    </a:lnTo>
                    <a:lnTo>
                      <a:pt x="8131" y="8040"/>
                    </a:lnTo>
                    <a:lnTo>
                      <a:pt x="8130" y="7960"/>
                    </a:lnTo>
                    <a:lnTo>
                      <a:pt x="8125" y="7820"/>
                    </a:lnTo>
                    <a:lnTo>
                      <a:pt x="8122" y="7760"/>
                    </a:lnTo>
                    <a:lnTo>
                      <a:pt x="8119" y="7680"/>
                    </a:lnTo>
                    <a:lnTo>
                      <a:pt x="8114" y="7620"/>
                    </a:lnTo>
                    <a:lnTo>
                      <a:pt x="8110" y="7540"/>
                    </a:lnTo>
                    <a:lnTo>
                      <a:pt x="8104" y="7460"/>
                    </a:lnTo>
                    <a:lnTo>
                      <a:pt x="8098" y="7400"/>
                    </a:lnTo>
                    <a:lnTo>
                      <a:pt x="8091" y="7320"/>
                    </a:lnTo>
                    <a:lnTo>
                      <a:pt x="8084" y="7260"/>
                    </a:lnTo>
                    <a:lnTo>
                      <a:pt x="8076" y="7180"/>
                    </a:lnTo>
                    <a:lnTo>
                      <a:pt x="8068" y="7120"/>
                    </a:lnTo>
                    <a:lnTo>
                      <a:pt x="8058" y="7040"/>
                    </a:lnTo>
                    <a:lnTo>
                      <a:pt x="8049" y="6980"/>
                    </a:lnTo>
                    <a:lnTo>
                      <a:pt x="8038" y="6900"/>
                    </a:lnTo>
                    <a:lnTo>
                      <a:pt x="8027" y="6840"/>
                    </a:lnTo>
                    <a:lnTo>
                      <a:pt x="8016" y="6760"/>
                    </a:lnTo>
                    <a:lnTo>
                      <a:pt x="8004" y="6700"/>
                    </a:lnTo>
                    <a:lnTo>
                      <a:pt x="7991" y="6620"/>
                    </a:lnTo>
                    <a:lnTo>
                      <a:pt x="7978" y="6560"/>
                    </a:lnTo>
                    <a:lnTo>
                      <a:pt x="7964" y="6500"/>
                    </a:lnTo>
                    <a:lnTo>
                      <a:pt x="7949" y="6420"/>
                    </a:lnTo>
                    <a:lnTo>
                      <a:pt x="7934" y="6360"/>
                    </a:lnTo>
                    <a:lnTo>
                      <a:pt x="7918" y="6280"/>
                    </a:lnTo>
                    <a:lnTo>
                      <a:pt x="7902" y="6220"/>
                    </a:lnTo>
                    <a:lnTo>
                      <a:pt x="7885" y="6140"/>
                    </a:lnTo>
                    <a:lnTo>
                      <a:pt x="7867" y="6080"/>
                    </a:lnTo>
                    <a:lnTo>
                      <a:pt x="7849" y="6000"/>
                    </a:lnTo>
                    <a:lnTo>
                      <a:pt x="7830" y="5940"/>
                    </a:lnTo>
                    <a:lnTo>
                      <a:pt x="7810" y="5880"/>
                    </a:lnTo>
                    <a:lnTo>
                      <a:pt x="7790" y="5800"/>
                    </a:lnTo>
                    <a:lnTo>
                      <a:pt x="7770" y="5740"/>
                    </a:lnTo>
                    <a:lnTo>
                      <a:pt x="7748" y="5660"/>
                    </a:lnTo>
                    <a:lnTo>
                      <a:pt x="7726" y="5600"/>
                    </a:lnTo>
                    <a:lnTo>
                      <a:pt x="7704" y="5540"/>
                    </a:lnTo>
                    <a:lnTo>
                      <a:pt x="7681" y="5460"/>
                    </a:lnTo>
                    <a:lnTo>
                      <a:pt x="7657" y="5400"/>
                    </a:lnTo>
                    <a:lnTo>
                      <a:pt x="7633" y="5320"/>
                    </a:lnTo>
                    <a:lnTo>
                      <a:pt x="7608" y="5260"/>
                    </a:lnTo>
                    <a:lnTo>
                      <a:pt x="7582" y="5200"/>
                    </a:lnTo>
                    <a:lnTo>
                      <a:pt x="7556" y="5120"/>
                    </a:lnTo>
                    <a:lnTo>
                      <a:pt x="7529" y="5060"/>
                    </a:lnTo>
                    <a:lnTo>
                      <a:pt x="7502" y="5000"/>
                    </a:lnTo>
                    <a:lnTo>
                      <a:pt x="7474" y="4940"/>
                    </a:lnTo>
                    <a:lnTo>
                      <a:pt x="7445" y="4860"/>
                    </a:lnTo>
                    <a:lnTo>
                      <a:pt x="7416" y="4800"/>
                    </a:lnTo>
                    <a:lnTo>
                      <a:pt x="7386" y="4740"/>
                    </a:lnTo>
                    <a:lnTo>
                      <a:pt x="7356" y="4660"/>
                    </a:lnTo>
                    <a:lnTo>
                      <a:pt x="7325" y="4600"/>
                    </a:lnTo>
                    <a:lnTo>
                      <a:pt x="7293" y="4540"/>
                    </a:lnTo>
                    <a:lnTo>
                      <a:pt x="7261" y="4480"/>
                    </a:lnTo>
                    <a:lnTo>
                      <a:pt x="7228" y="4400"/>
                    </a:lnTo>
                    <a:lnTo>
                      <a:pt x="7195" y="4340"/>
                    </a:lnTo>
                    <a:lnTo>
                      <a:pt x="7161" y="4280"/>
                    </a:lnTo>
                    <a:lnTo>
                      <a:pt x="7126" y="4220"/>
                    </a:lnTo>
                    <a:lnTo>
                      <a:pt x="7091" y="4160"/>
                    </a:lnTo>
                    <a:lnTo>
                      <a:pt x="7055" y="4100"/>
                    </a:lnTo>
                    <a:lnTo>
                      <a:pt x="7019" y="4020"/>
                    </a:lnTo>
                    <a:lnTo>
                      <a:pt x="6981" y="3960"/>
                    </a:lnTo>
                    <a:lnTo>
                      <a:pt x="6944" y="3900"/>
                    </a:lnTo>
                    <a:lnTo>
                      <a:pt x="6905" y="3840"/>
                    </a:lnTo>
                    <a:lnTo>
                      <a:pt x="6867" y="3780"/>
                    </a:lnTo>
                    <a:lnTo>
                      <a:pt x="6827" y="3720"/>
                    </a:lnTo>
                    <a:lnTo>
                      <a:pt x="6787" y="3660"/>
                    </a:lnTo>
                    <a:lnTo>
                      <a:pt x="6746" y="3600"/>
                    </a:lnTo>
                    <a:lnTo>
                      <a:pt x="6705" y="3540"/>
                    </a:lnTo>
                    <a:lnTo>
                      <a:pt x="6663" y="3480"/>
                    </a:lnTo>
                    <a:lnTo>
                      <a:pt x="6620" y="3420"/>
                    </a:lnTo>
                    <a:lnTo>
                      <a:pt x="6577" y="3360"/>
                    </a:lnTo>
                    <a:lnTo>
                      <a:pt x="6533" y="3300"/>
                    </a:lnTo>
                    <a:lnTo>
                      <a:pt x="6489" y="3240"/>
                    </a:lnTo>
                    <a:lnTo>
                      <a:pt x="6444" y="3180"/>
                    </a:lnTo>
                    <a:lnTo>
                      <a:pt x="6398" y="3120"/>
                    </a:lnTo>
                    <a:lnTo>
                      <a:pt x="6352" y="3060"/>
                    </a:lnTo>
                    <a:lnTo>
                      <a:pt x="6305" y="3000"/>
                    </a:lnTo>
                    <a:lnTo>
                      <a:pt x="6258" y="2940"/>
                    </a:lnTo>
                    <a:lnTo>
                      <a:pt x="6210" y="2880"/>
                    </a:lnTo>
                    <a:lnTo>
                      <a:pt x="6161" y="2840"/>
                    </a:lnTo>
                    <a:lnTo>
                      <a:pt x="6112" y="2780"/>
                    </a:lnTo>
                    <a:lnTo>
                      <a:pt x="6062" y="2720"/>
                    </a:lnTo>
                    <a:lnTo>
                      <a:pt x="6012" y="2660"/>
                    </a:lnTo>
                    <a:lnTo>
                      <a:pt x="5960" y="2600"/>
                    </a:lnTo>
                    <a:lnTo>
                      <a:pt x="5909" y="2560"/>
                    </a:lnTo>
                    <a:lnTo>
                      <a:pt x="5856" y="2500"/>
                    </a:lnTo>
                    <a:lnTo>
                      <a:pt x="5804" y="2440"/>
                    </a:lnTo>
                    <a:lnTo>
                      <a:pt x="5750" y="2380"/>
                    </a:lnTo>
                    <a:lnTo>
                      <a:pt x="5692" y="2340"/>
                    </a:lnTo>
                    <a:lnTo>
                      <a:pt x="5574" y="2220"/>
                    </a:lnTo>
                    <a:lnTo>
                      <a:pt x="5454" y="2100"/>
                    </a:lnTo>
                    <a:lnTo>
                      <a:pt x="5394" y="2060"/>
                    </a:lnTo>
                    <a:lnTo>
                      <a:pt x="5272" y="1940"/>
                    </a:lnTo>
                    <a:lnTo>
                      <a:pt x="5210" y="1900"/>
                    </a:lnTo>
                    <a:lnTo>
                      <a:pt x="5148" y="1840"/>
                    </a:lnTo>
                    <a:lnTo>
                      <a:pt x="5086" y="1800"/>
                    </a:lnTo>
                    <a:lnTo>
                      <a:pt x="5023" y="1740"/>
                    </a:lnTo>
                    <a:lnTo>
                      <a:pt x="4960" y="1700"/>
                    </a:lnTo>
                    <a:lnTo>
                      <a:pt x="4896" y="1640"/>
                    </a:lnTo>
                    <a:lnTo>
                      <a:pt x="4768" y="1560"/>
                    </a:lnTo>
                    <a:lnTo>
                      <a:pt x="4703" y="1500"/>
                    </a:lnTo>
                    <a:lnTo>
                      <a:pt x="4573" y="1420"/>
                    </a:lnTo>
                    <a:lnTo>
                      <a:pt x="4507" y="1360"/>
                    </a:lnTo>
                    <a:lnTo>
                      <a:pt x="4039" y="1080"/>
                    </a:lnTo>
                    <a:lnTo>
                      <a:pt x="3764" y="920"/>
                    </a:lnTo>
                    <a:lnTo>
                      <a:pt x="3695" y="900"/>
                    </a:lnTo>
                    <a:lnTo>
                      <a:pt x="3556" y="820"/>
                    </a:lnTo>
                    <a:lnTo>
                      <a:pt x="3486" y="800"/>
                    </a:lnTo>
                    <a:lnTo>
                      <a:pt x="3345" y="720"/>
                    </a:lnTo>
                    <a:lnTo>
                      <a:pt x="3274" y="700"/>
                    </a:lnTo>
                    <a:lnTo>
                      <a:pt x="3203" y="660"/>
                    </a:lnTo>
                    <a:lnTo>
                      <a:pt x="3132" y="640"/>
                    </a:lnTo>
                    <a:lnTo>
                      <a:pt x="3060" y="600"/>
                    </a:lnTo>
                    <a:lnTo>
                      <a:pt x="2988" y="580"/>
                    </a:lnTo>
                    <a:lnTo>
                      <a:pt x="2916" y="540"/>
                    </a:lnTo>
                    <a:lnTo>
                      <a:pt x="2772" y="500"/>
                    </a:lnTo>
                    <a:lnTo>
                      <a:pt x="2699" y="460"/>
                    </a:lnTo>
                    <a:lnTo>
                      <a:pt x="2407" y="380"/>
                    </a:lnTo>
                    <a:lnTo>
                      <a:pt x="2334" y="340"/>
                    </a:lnTo>
                    <a:lnTo>
                      <a:pt x="1890" y="220"/>
                    </a:lnTo>
                    <a:lnTo>
                      <a:pt x="1815" y="220"/>
                    </a:lnTo>
                    <a:lnTo>
                      <a:pt x="1516" y="140"/>
                    </a:lnTo>
                    <a:lnTo>
                      <a:pt x="1441" y="140"/>
                    </a:lnTo>
                    <a:lnTo>
                      <a:pt x="1365" y="120"/>
                    </a:lnTo>
                    <a:lnTo>
                      <a:pt x="1290" y="120"/>
                    </a:lnTo>
                    <a:lnTo>
                      <a:pt x="1139" y="80"/>
                    </a:lnTo>
                    <a:lnTo>
                      <a:pt x="1064" y="80"/>
                    </a:lnTo>
                    <a:lnTo>
                      <a:pt x="988" y="60"/>
                    </a:lnTo>
                    <a:lnTo>
                      <a:pt x="837" y="60"/>
                    </a:lnTo>
                    <a:lnTo>
                      <a:pt x="761" y="40"/>
                    </a:lnTo>
                    <a:lnTo>
                      <a:pt x="609" y="40"/>
                    </a:lnTo>
                    <a:lnTo>
                      <a:pt x="533" y="20"/>
                    </a:lnTo>
                    <a:lnTo>
                      <a:pt x="229" y="20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" name="Freeform 6"/>
              <p:cNvSpPr>
                <a:spLocks/>
              </p:cNvSpPr>
              <p:nvPr/>
            </p:nvSpPr>
            <p:spPr bwMode="auto">
              <a:xfrm>
                <a:off x="-4" y="773"/>
                <a:ext cx="8132" cy="16262"/>
              </a:xfrm>
              <a:custGeom>
                <a:avLst/>
                <a:gdLst>
                  <a:gd name="T0" fmla="+- 0 377 -4"/>
                  <a:gd name="T1" fmla="*/ T0 w 8132"/>
                  <a:gd name="T2" fmla="+- 0 782 773"/>
                  <a:gd name="T3" fmla="*/ 782 h 16262"/>
                  <a:gd name="T4" fmla="+- 0 833 -4"/>
                  <a:gd name="T5" fmla="*/ T4 w 8132"/>
                  <a:gd name="T6" fmla="+- 0 816 773"/>
                  <a:gd name="T7" fmla="*/ 816 h 16262"/>
                  <a:gd name="T8" fmla="+- 0 1286 -4"/>
                  <a:gd name="T9" fmla="*/ T8 w 8132"/>
                  <a:gd name="T10" fmla="+- 0 876 773"/>
                  <a:gd name="T11" fmla="*/ 876 h 16262"/>
                  <a:gd name="T12" fmla="+- 0 1736 -4"/>
                  <a:gd name="T13" fmla="*/ T12 w 8132"/>
                  <a:gd name="T14" fmla="+- 0 961 773"/>
                  <a:gd name="T15" fmla="*/ 961 h 16262"/>
                  <a:gd name="T16" fmla="+- 0 2182 -4"/>
                  <a:gd name="T17" fmla="*/ T16 w 8132"/>
                  <a:gd name="T18" fmla="+- 0 1071 773"/>
                  <a:gd name="T19" fmla="*/ 1071 h 16262"/>
                  <a:gd name="T20" fmla="+- 0 2623 -4"/>
                  <a:gd name="T21" fmla="*/ T20 w 8132"/>
                  <a:gd name="T22" fmla="+- 0 1207 773"/>
                  <a:gd name="T23" fmla="*/ 1207 h 16262"/>
                  <a:gd name="T24" fmla="+- 0 3056 -4"/>
                  <a:gd name="T25" fmla="*/ T24 w 8132"/>
                  <a:gd name="T26" fmla="+- 0 1369 773"/>
                  <a:gd name="T27" fmla="*/ 1369 h 16262"/>
                  <a:gd name="T28" fmla="+- 0 3482 -4"/>
                  <a:gd name="T29" fmla="*/ T28 w 8132"/>
                  <a:gd name="T30" fmla="+- 0 1556 773"/>
                  <a:gd name="T31" fmla="*/ 1556 h 16262"/>
                  <a:gd name="T32" fmla="+- 0 3898 -4"/>
                  <a:gd name="T33" fmla="*/ T32 w 8132"/>
                  <a:gd name="T34" fmla="+- 0 1768 773"/>
                  <a:gd name="T35" fmla="*/ 1768 h 16262"/>
                  <a:gd name="T36" fmla="+- 0 4304 -4"/>
                  <a:gd name="T37" fmla="*/ T36 w 8132"/>
                  <a:gd name="T38" fmla="+- 0 2006 773"/>
                  <a:gd name="T39" fmla="*/ 2006 h 16262"/>
                  <a:gd name="T40" fmla="+- 0 4699 -4"/>
                  <a:gd name="T41" fmla="*/ T40 w 8132"/>
                  <a:gd name="T42" fmla="+- 0 2270 773"/>
                  <a:gd name="T43" fmla="*/ 2270 h 16262"/>
                  <a:gd name="T44" fmla="+- 0 5082 -4"/>
                  <a:gd name="T45" fmla="*/ T44 w 8132"/>
                  <a:gd name="T46" fmla="+- 0 2559 773"/>
                  <a:gd name="T47" fmla="*/ 2559 h 16262"/>
                  <a:gd name="T48" fmla="+- 0 5450 -4"/>
                  <a:gd name="T49" fmla="*/ T48 w 8132"/>
                  <a:gd name="T50" fmla="+- 0 2873 773"/>
                  <a:gd name="T51" fmla="*/ 2873 h 16262"/>
                  <a:gd name="T52" fmla="+- 0 5800 -4"/>
                  <a:gd name="T53" fmla="*/ T52 w 8132"/>
                  <a:gd name="T54" fmla="+- 0 3209 773"/>
                  <a:gd name="T55" fmla="*/ 3209 h 16262"/>
                  <a:gd name="T56" fmla="+- 0 6108 -4"/>
                  <a:gd name="T57" fmla="*/ T56 w 8132"/>
                  <a:gd name="T58" fmla="+- 0 3540 773"/>
                  <a:gd name="T59" fmla="*/ 3540 h 16262"/>
                  <a:gd name="T60" fmla="+- 0 6394 -4"/>
                  <a:gd name="T61" fmla="*/ T60 w 8132"/>
                  <a:gd name="T62" fmla="+- 0 3885 773"/>
                  <a:gd name="T63" fmla="*/ 3885 h 16262"/>
                  <a:gd name="T64" fmla="+- 0 6659 -4"/>
                  <a:gd name="T65" fmla="*/ T64 w 8132"/>
                  <a:gd name="T66" fmla="+- 0 4240 773"/>
                  <a:gd name="T67" fmla="*/ 4240 h 16262"/>
                  <a:gd name="T68" fmla="+- 0 6901 -4"/>
                  <a:gd name="T69" fmla="*/ T68 w 8132"/>
                  <a:gd name="T70" fmla="+- 0 4607 773"/>
                  <a:gd name="T71" fmla="*/ 4607 h 16262"/>
                  <a:gd name="T72" fmla="+- 0 7122 -4"/>
                  <a:gd name="T73" fmla="*/ T72 w 8132"/>
                  <a:gd name="T74" fmla="+- 0 4983 773"/>
                  <a:gd name="T75" fmla="*/ 4983 h 16262"/>
                  <a:gd name="T76" fmla="+- 0 7321 -4"/>
                  <a:gd name="T77" fmla="*/ T76 w 8132"/>
                  <a:gd name="T78" fmla="+- 0 5369 773"/>
                  <a:gd name="T79" fmla="*/ 5369 h 16262"/>
                  <a:gd name="T80" fmla="+- 0 7498 -4"/>
                  <a:gd name="T81" fmla="*/ T80 w 8132"/>
                  <a:gd name="T82" fmla="+- 0 5762 773"/>
                  <a:gd name="T83" fmla="*/ 5762 h 16262"/>
                  <a:gd name="T84" fmla="+- 0 7653 -4"/>
                  <a:gd name="T85" fmla="*/ T84 w 8132"/>
                  <a:gd name="T86" fmla="+- 0 6162 773"/>
                  <a:gd name="T87" fmla="*/ 6162 h 16262"/>
                  <a:gd name="T88" fmla="+- 0 7786 -4"/>
                  <a:gd name="T89" fmla="*/ T88 w 8132"/>
                  <a:gd name="T90" fmla="+- 0 6568 773"/>
                  <a:gd name="T91" fmla="*/ 6568 h 16262"/>
                  <a:gd name="T92" fmla="+- 0 7898 -4"/>
                  <a:gd name="T93" fmla="*/ T92 w 8132"/>
                  <a:gd name="T94" fmla="+- 0 6979 773"/>
                  <a:gd name="T95" fmla="*/ 6979 h 16262"/>
                  <a:gd name="T96" fmla="+- 0 7987 -4"/>
                  <a:gd name="T97" fmla="*/ T96 w 8132"/>
                  <a:gd name="T98" fmla="+- 0 7395 773"/>
                  <a:gd name="T99" fmla="*/ 7395 h 16262"/>
                  <a:gd name="T100" fmla="+- 0 8054 -4"/>
                  <a:gd name="T101" fmla="*/ T100 w 8132"/>
                  <a:gd name="T102" fmla="+- 0 7814 773"/>
                  <a:gd name="T103" fmla="*/ 7814 h 16262"/>
                  <a:gd name="T104" fmla="+- 0 8100 -4"/>
                  <a:gd name="T105" fmla="*/ T104 w 8132"/>
                  <a:gd name="T106" fmla="+- 0 8235 773"/>
                  <a:gd name="T107" fmla="*/ 8235 h 16262"/>
                  <a:gd name="T108" fmla="+- 0 8124 -4"/>
                  <a:gd name="T109" fmla="*/ T108 w 8132"/>
                  <a:gd name="T110" fmla="+- 0 8657 773"/>
                  <a:gd name="T111" fmla="*/ 8657 h 16262"/>
                  <a:gd name="T112" fmla="+- 0 8126 -4"/>
                  <a:gd name="T113" fmla="*/ T112 w 8132"/>
                  <a:gd name="T114" fmla="+- 0 9081 773"/>
                  <a:gd name="T115" fmla="*/ 9081 h 16262"/>
                  <a:gd name="T116" fmla="+- 0 8106 -4"/>
                  <a:gd name="T117" fmla="*/ T116 w 8132"/>
                  <a:gd name="T118" fmla="+- 0 9504 773"/>
                  <a:gd name="T119" fmla="*/ 9504 h 16262"/>
                  <a:gd name="T120" fmla="+- 0 8064 -4"/>
                  <a:gd name="T121" fmla="*/ T120 w 8132"/>
                  <a:gd name="T122" fmla="+- 0 9925 773"/>
                  <a:gd name="T123" fmla="*/ 9925 h 16262"/>
                  <a:gd name="T124" fmla="+- 0 8000 -4"/>
                  <a:gd name="T125" fmla="*/ T124 w 8132"/>
                  <a:gd name="T126" fmla="+- 0 10344 773"/>
                  <a:gd name="T127" fmla="*/ 10344 h 16262"/>
                  <a:gd name="T128" fmla="+- 0 7914 -4"/>
                  <a:gd name="T129" fmla="*/ T128 w 8132"/>
                  <a:gd name="T130" fmla="+- 0 10761 773"/>
                  <a:gd name="T131" fmla="*/ 10761 h 16262"/>
                  <a:gd name="T132" fmla="+- 0 7806 -4"/>
                  <a:gd name="T133" fmla="*/ T132 w 8132"/>
                  <a:gd name="T134" fmla="+- 0 11173 773"/>
                  <a:gd name="T135" fmla="*/ 11173 h 16262"/>
                  <a:gd name="T136" fmla="+- 0 7677 -4"/>
                  <a:gd name="T137" fmla="*/ T136 w 8132"/>
                  <a:gd name="T138" fmla="+- 0 11580 773"/>
                  <a:gd name="T139" fmla="*/ 11580 h 16262"/>
                  <a:gd name="T140" fmla="+- 0 7525 -4"/>
                  <a:gd name="T141" fmla="*/ T140 w 8132"/>
                  <a:gd name="T142" fmla="+- 0 11981 773"/>
                  <a:gd name="T143" fmla="*/ 11981 h 16262"/>
                  <a:gd name="T144" fmla="+- 0 7352 -4"/>
                  <a:gd name="T145" fmla="*/ T144 w 8132"/>
                  <a:gd name="T146" fmla="+- 0 12375 773"/>
                  <a:gd name="T147" fmla="*/ 12375 h 16262"/>
                  <a:gd name="T148" fmla="+- 0 7157 -4"/>
                  <a:gd name="T149" fmla="*/ T148 w 8132"/>
                  <a:gd name="T150" fmla="+- 0 12762 773"/>
                  <a:gd name="T151" fmla="*/ 12762 h 16262"/>
                  <a:gd name="T152" fmla="+- 0 6940 -4"/>
                  <a:gd name="T153" fmla="*/ T152 w 8132"/>
                  <a:gd name="T154" fmla="+- 0 13140 773"/>
                  <a:gd name="T155" fmla="*/ 13140 h 16262"/>
                  <a:gd name="T156" fmla="+- 0 6701 -4"/>
                  <a:gd name="T157" fmla="*/ T156 w 8132"/>
                  <a:gd name="T158" fmla="+- 0 13508 773"/>
                  <a:gd name="T159" fmla="*/ 13508 h 16262"/>
                  <a:gd name="T160" fmla="+- 0 6440 -4"/>
                  <a:gd name="T161" fmla="*/ T160 w 8132"/>
                  <a:gd name="T162" fmla="+- 0 13866 773"/>
                  <a:gd name="T163" fmla="*/ 13866 h 16262"/>
                  <a:gd name="T164" fmla="+- 0 6157 -4"/>
                  <a:gd name="T165" fmla="*/ T164 w 8132"/>
                  <a:gd name="T166" fmla="+- 0 14212 773"/>
                  <a:gd name="T167" fmla="*/ 14212 h 16262"/>
                  <a:gd name="T168" fmla="+- 0 5852 -4"/>
                  <a:gd name="T169" fmla="*/ T168 w 8132"/>
                  <a:gd name="T170" fmla="+- 0 14546 773"/>
                  <a:gd name="T171" fmla="*/ 14546 h 16262"/>
                  <a:gd name="T172" fmla="+- 0 5510 -4"/>
                  <a:gd name="T173" fmla="*/ T172 w 8132"/>
                  <a:gd name="T174" fmla="+- 0 14881 773"/>
                  <a:gd name="T175" fmla="*/ 14881 h 16262"/>
                  <a:gd name="T176" fmla="+- 0 5144 -4"/>
                  <a:gd name="T177" fmla="*/ T176 w 8132"/>
                  <a:gd name="T178" fmla="+- 0 15200 773"/>
                  <a:gd name="T179" fmla="*/ 15200 h 16262"/>
                  <a:gd name="T180" fmla="+- 0 4764 -4"/>
                  <a:gd name="T181" fmla="*/ T180 w 8132"/>
                  <a:gd name="T182" fmla="+- 0 15493 773"/>
                  <a:gd name="T183" fmla="*/ 15493 h 16262"/>
                  <a:gd name="T184" fmla="+- 0 4371 -4"/>
                  <a:gd name="T185" fmla="*/ T184 w 8132"/>
                  <a:gd name="T186" fmla="+- 0 15761 773"/>
                  <a:gd name="T187" fmla="*/ 15761 h 16262"/>
                  <a:gd name="T188" fmla="+- 0 3967 -4"/>
                  <a:gd name="T189" fmla="*/ T188 w 8132"/>
                  <a:gd name="T190" fmla="+- 0 16003 773"/>
                  <a:gd name="T191" fmla="*/ 16003 h 16262"/>
                  <a:gd name="T192" fmla="+- 0 3552 -4"/>
                  <a:gd name="T193" fmla="*/ T192 w 8132"/>
                  <a:gd name="T194" fmla="+- 0 16219 773"/>
                  <a:gd name="T195" fmla="*/ 16219 h 16262"/>
                  <a:gd name="T196" fmla="+- 0 3128 -4"/>
                  <a:gd name="T197" fmla="*/ T196 w 8132"/>
                  <a:gd name="T198" fmla="+- 0 16411 773"/>
                  <a:gd name="T199" fmla="*/ 16411 h 16262"/>
                  <a:gd name="T200" fmla="+- 0 2695 -4"/>
                  <a:gd name="T201" fmla="*/ T200 w 8132"/>
                  <a:gd name="T202" fmla="+- 0 16576 773"/>
                  <a:gd name="T203" fmla="*/ 16576 h 16262"/>
                  <a:gd name="T204" fmla="+- 0 2256 -4"/>
                  <a:gd name="T205" fmla="*/ T204 w 8132"/>
                  <a:gd name="T206" fmla="+- 0 16717 773"/>
                  <a:gd name="T207" fmla="*/ 16717 h 16262"/>
                  <a:gd name="T208" fmla="+- 0 1811 -4"/>
                  <a:gd name="T209" fmla="*/ T208 w 8132"/>
                  <a:gd name="T210" fmla="+- 0 16831 773"/>
                  <a:gd name="T211" fmla="*/ 16831 h 16262"/>
                  <a:gd name="T212" fmla="+- 0 1361 -4"/>
                  <a:gd name="T213" fmla="*/ T212 w 8132"/>
                  <a:gd name="T214" fmla="+- 0 16921 773"/>
                  <a:gd name="T215" fmla="*/ 16921 h 16262"/>
                  <a:gd name="T216" fmla="+- 0 908 -4"/>
                  <a:gd name="T217" fmla="*/ T216 w 8132"/>
                  <a:gd name="T218" fmla="+- 0 16984 773"/>
                  <a:gd name="T219" fmla="*/ 16984 h 16262"/>
                  <a:gd name="T220" fmla="+- 0 453 -4"/>
                  <a:gd name="T221" fmla="*/ T220 w 8132"/>
                  <a:gd name="T222" fmla="+- 0 17023 773"/>
                  <a:gd name="T223" fmla="*/ 17023 h 16262"/>
                  <a:gd name="T224" fmla="+- 0 -4 -4"/>
                  <a:gd name="T225" fmla="*/ T224 w 8132"/>
                  <a:gd name="T226" fmla="+- 0 17035 773"/>
                  <a:gd name="T227" fmla="*/ 17035 h 1626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  <a:cxn ang="0">
                    <a:pos x="T189" y="T191"/>
                  </a:cxn>
                  <a:cxn ang="0">
                    <a:pos x="T193" y="T195"/>
                  </a:cxn>
                  <a:cxn ang="0">
                    <a:pos x="T197" y="T199"/>
                  </a:cxn>
                  <a:cxn ang="0">
                    <a:pos x="T201" y="T203"/>
                  </a:cxn>
                  <a:cxn ang="0">
                    <a:pos x="T205" y="T207"/>
                  </a:cxn>
                  <a:cxn ang="0">
                    <a:pos x="T209" y="T211"/>
                  </a:cxn>
                  <a:cxn ang="0">
                    <a:pos x="T213" y="T215"/>
                  </a:cxn>
                  <a:cxn ang="0">
                    <a:pos x="T217" y="T219"/>
                  </a:cxn>
                  <a:cxn ang="0">
                    <a:pos x="T221" y="T223"/>
                  </a:cxn>
                  <a:cxn ang="0">
                    <a:pos x="T225" y="T227"/>
                  </a:cxn>
                </a:cxnLst>
                <a:rect l="0" t="0" r="r" b="b"/>
                <a:pathLst>
                  <a:path w="8132" h="16262">
                    <a:moveTo>
                      <a:pt x="0" y="0"/>
                    </a:moveTo>
                    <a:lnTo>
                      <a:pt x="76" y="1"/>
                    </a:lnTo>
                    <a:lnTo>
                      <a:pt x="153" y="2"/>
                    </a:lnTo>
                    <a:lnTo>
                      <a:pt x="229" y="4"/>
                    </a:lnTo>
                    <a:lnTo>
                      <a:pt x="305" y="6"/>
                    </a:lnTo>
                    <a:lnTo>
                      <a:pt x="381" y="9"/>
                    </a:lnTo>
                    <a:lnTo>
                      <a:pt x="457" y="13"/>
                    </a:lnTo>
                    <a:lnTo>
                      <a:pt x="533" y="18"/>
                    </a:lnTo>
                    <a:lnTo>
                      <a:pt x="609" y="23"/>
                    </a:lnTo>
                    <a:lnTo>
                      <a:pt x="685" y="29"/>
                    </a:lnTo>
                    <a:lnTo>
                      <a:pt x="761" y="36"/>
                    </a:lnTo>
                    <a:lnTo>
                      <a:pt x="837" y="43"/>
                    </a:lnTo>
                    <a:lnTo>
                      <a:pt x="912" y="51"/>
                    </a:lnTo>
                    <a:lnTo>
                      <a:pt x="988" y="60"/>
                    </a:lnTo>
                    <a:lnTo>
                      <a:pt x="1064" y="70"/>
                    </a:lnTo>
                    <a:lnTo>
                      <a:pt x="1139" y="80"/>
                    </a:lnTo>
                    <a:lnTo>
                      <a:pt x="1215" y="91"/>
                    </a:lnTo>
                    <a:lnTo>
                      <a:pt x="1290" y="103"/>
                    </a:lnTo>
                    <a:lnTo>
                      <a:pt x="1365" y="115"/>
                    </a:lnTo>
                    <a:lnTo>
                      <a:pt x="1441" y="128"/>
                    </a:lnTo>
                    <a:lnTo>
                      <a:pt x="1516" y="142"/>
                    </a:lnTo>
                    <a:lnTo>
                      <a:pt x="1591" y="157"/>
                    </a:lnTo>
                    <a:lnTo>
                      <a:pt x="1666" y="172"/>
                    </a:lnTo>
                    <a:lnTo>
                      <a:pt x="1740" y="188"/>
                    </a:lnTo>
                    <a:lnTo>
                      <a:pt x="1815" y="204"/>
                    </a:lnTo>
                    <a:lnTo>
                      <a:pt x="1890" y="222"/>
                    </a:lnTo>
                    <a:lnTo>
                      <a:pt x="1964" y="240"/>
                    </a:lnTo>
                    <a:lnTo>
                      <a:pt x="2038" y="258"/>
                    </a:lnTo>
                    <a:lnTo>
                      <a:pt x="2112" y="278"/>
                    </a:lnTo>
                    <a:lnTo>
                      <a:pt x="2186" y="298"/>
                    </a:lnTo>
                    <a:lnTo>
                      <a:pt x="2260" y="319"/>
                    </a:lnTo>
                    <a:lnTo>
                      <a:pt x="2334" y="341"/>
                    </a:lnTo>
                    <a:lnTo>
                      <a:pt x="2407" y="363"/>
                    </a:lnTo>
                    <a:lnTo>
                      <a:pt x="2481" y="386"/>
                    </a:lnTo>
                    <a:lnTo>
                      <a:pt x="2554" y="410"/>
                    </a:lnTo>
                    <a:lnTo>
                      <a:pt x="2627" y="434"/>
                    </a:lnTo>
                    <a:lnTo>
                      <a:pt x="2699" y="459"/>
                    </a:lnTo>
                    <a:lnTo>
                      <a:pt x="2772" y="485"/>
                    </a:lnTo>
                    <a:lnTo>
                      <a:pt x="2844" y="512"/>
                    </a:lnTo>
                    <a:lnTo>
                      <a:pt x="2916" y="539"/>
                    </a:lnTo>
                    <a:lnTo>
                      <a:pt x="2988" y="567"/>
                    </a:lnTo>
                    <a:lnTo>
                      <a:pt x="3060" y="596"/>
                    </a:lnTo>
                    <a:lnTo>
                      <a:pt x="3132" y="625"/>
                    </a:lnTo>
                    <a:lnTo>
                      <a:pt x="3203" y="655"/>
                    </a:lnTo>
                    <a:lnTo>
                      <a:pt x="3274" y="686"/>
                    </a:lnTo>
                    <a:lnTo>
                      <a:pt x="3345" y="717"/>
                    </a:lnTo>
                    <a:lnTo>
                      <a:pt x="3415" y="750"/>
                    </a:lnTo>
                    <a:lnTo>
                      <a:pt x="3486" y="783"/>
                    </a:lnTo>
                    <a:lnTo>
                      <a:pt x="3556" y="816"/>
                    </a:lnTo>
                    <a:lnTo>
                      <a:pt x="3626" y="851"/>
                    </a:lnTo>
                    <a:lnTo>
                      <a:pt x="3695" y="886"/>
                    </a:lnTo>
                    <a:lnTo>
                      <a:pt x="3764" y="921"/>
                    </a:lnTo>
                    <a:lnTo>
                      <a:pt x="3833" y="958"/>
                    </a:lnTo>
                    <a:lnTo>
                      <a:pt x="3902" y="995"/>
                    </a:lnTo>
                    <a:lnTo>
                      <a:pt x="3971" y="1033"/>
                    </a:lnTo>
                    <a:lnTo>
                      <a:pt x="4039" y="1072"/>
                    </a:lnTo>
                    <a:lnTo>
                      <a:pt x="4107" y="1111"/>
                    </a:lnTo>
                    <a:lnTo>
                      <a:pt x="4174" y="1151"/>
                    </a:lnTo>
                    <a:lnTo>
                      <a:pt x="4242" y="1192"/>
                    </a:lnTo>
                    <a:lnTo>
                      <a:pt x="4308" y="1233"/>
                    </a:lnTo>
                    <a:lnTo>
                      <a:pt x="4375" y="1275"/>
                    </a:lnTo>
                    <a:lnTo>
                      <a:pt x="4441" y="1318"/>
                    </a:lnTo>
                    <a:lnTo>
                      <a:pt x="4507" y="1362"/>
                    </a:lnTo>
                    <a:lnTo>
                      <a:pt x="4573" y="1406"/>
                    </a:lnTo>
                    <a:lnTo>
                      <a:pt x="4638" y="1451"/>
                    </a:lnTo>
                    <a:lnTo>
                      <a:pt x="4703" y="1497"/>
                    </a:lnTo>
                    <a:lnTo>
                      <a:pt x="4768" y="1543"/>
                    </a:lnTo>
                    <a:lnTo>
                      <a:pt x="4832" y="1590"/>
                    </a:lnTo>
                    <a:lnTo>
                      <a:pt x="4896" y="1638"/>
                    </a:lnTo>
                    <a:lnTo>
                      <a:pt x="4960" y="1686"/>
                    </a:lnTo>
                    <a:lnTo>
                      <a:pt x="5023" y="1736"/>
                    </a:lnTo>
                    <a:lnTo>
                      <a:pt x="5086" y="1786"/>
                    </a:lnTo>
                    <a:lnTo>
                      <a:pt x="5148" y="1836"/>
                    </a:lnTo>
                    <a:lnTo>
                      <a:pt x="5210" y="1888"/>
                    </a:lnTo>
                    <a:lnTo>
                      <a:pt x="5272" y="1940"/>
                    </a:lnTo>
                    <a:lnTo>
                      <a:pt x="5333" y="1992"/>
                    </a:lnTo>
                    <a:lnTo>
                      <a:pt x="5394" y="2046"/>
                    </a:lnTo>
                    <a:lnTo>
                      <a:pt x="5454" y="2100"/>
                    </a:lnTo>
                    <a:lnTo>
                      <a:pt x="5514" y="2155"/>
                    </a:lnTo>
                    <a:lnTo>
                      <a:pt x="5574" y="2211"/>
                    </a:lnTo>
                    <a:lnTo>
                      <a:pt x="5633" y="2267"/>
                    </a:lnTo>
                    <a:lnTo>
                      <a:pt x="5692" y="2324"/>
                    </a:lnTo>
                    <a:lnTo>
                      <a:pt x="5750" y="2382"/>
                    </a:lnTo>
                    <a:lnTo>
                      <a:pt x="5804" y="2436"/>
                    </a:lnTo>
                    <a:lnTo>
                      <a:pt x="5856" y="2490"/>
                    </a:lnTo>
                    <a:lnTo>
                      <a:pt x="5909" y="2545"/>
                    </a:lnTo>
                    <a:lnTo>
                      <a:pt x="5960" y="2600"/>
                    </a:lnTo>
                    <a:lnTo>
                      <a:pt x="6012" y="2655"/>
                    </a:lnTo>
                    <a:lnTo>
                      <a:pt x="6062" y="2711"/>
                    </a:lnTo>
                    <a:lnTo>
                      <a:pt x="6112" y="2767"/>
                    </a:lnTo>
                    <a:lnTo>
                      <a:pt x="6161" y="2824"/>
                    </a:lnTo>
                    <a:lnTo>
                      <a:pt x="6210" y="2881"/>
                    </a:lnTo>
                    <a:lnTo>
                      <a:pt x="6258" y="2938"/>
                    </a:lnTo>
                    <a:lnTo>
                      <a:pt x="6305" y="2995"/>
                    </a:lnTo>
                    <a:lnTo>
                      <a:pt x="6352" y="3053"/>
                    </a:lnTo>
                    <a:lnTo>
                      <a:pt x="6398" y="3112"/>
                    </a:lnTo>
                    <a:lnTo>
                      <a:pt x="6444" y="3170"/>
                    </a:lnTo>
                    <a:lnTo>
                      <a:pt x="6489" y="3229"/>
                    </a:lnTo>
                    <a:lnTo>
                      <a:pt x="6533" y="3288"/>
                    </a:lnTo>
                    <a:lnTo>
                      <a:pt x="6577" y="3348"/>
                    </a:lnTo>
                    <a:lnTo>
                      <a:pt x="6620" y="3407"/>
                    </a:lnTo>
                    <a:lnTo>
                      <a:pt x="6663" y="3467"/>
                    </a:lnTo>
                    <a:lnTo>
                      <a:pt x="6705" y="3528"/>
                    </a:lnTo>
                    <a:lnTo>
                      <a:pt x="6746" y="3589"/>
                    </a:lnTo>
                    <a:lnTo>
                      <a:pt x="6787" y="3649"/>
                    </a:lnTo>
                    <a:lnTo>
                      <a:pt x="6827" y="3711"/>
                    </a:lnTo>
                    <a:lnTo>
                      <a:pt x="6867" y="3772"/>
                    </a:lnTo>
                    <a:lnTo>
                      <a:pt x="6905" y="3834"/>
                    </a:lnTo>
                    <a:lnTo>
                      <a:pt x="6944" y="3896"/>
                    </a:lnTo>
                    <a:lnTo>
                      <a:pt x="6981" y="3958"/>
                    </a:lnTo>
                    <a:lnTo>
                      <a:pt x="7019" y="4021"/>
                    </a:lnTo>
                    <a:lnTo>
                      <a:pt x="7055" y="4084"/>
                    </a:lnTo>
                    <a:lnTo>
                      <a:pt x="7091" y="4147"/>
                    </a:lnTo>
                    <a:lnTo>
                      <a:pt x="7126" y="4210"/>
                    </a:lnTo>
                    <a:lnTo>
                      <a:pt x="7161" y="4274"/>
                    </a:lnTo>
                    <a:lnTo>
                      <a:pt x="7195" y="4338"/>
                    </a:lnTo>
                    <a:lnTo>
                      <a:pt x="7228" y="4402"/>
                    </a:lnTo>
                    <a:lnTo>
                      <a:pt x="7261" y="4466"/>
                    </a:lnTo>
                    <a:lnTo>
                      <a:pt x="7293" y="4531"/>
                    </a:lnTo>
                    <a:lnTo>
                      <a:pt x="7325" y="4596"/>
                    </a:lnTo>
                    <a:lnTo>
                      <a:pt x="7356" y="4661"/>
                    </a:lnTo>
                    <a:lnTo>
                      <a:pt x="7386" y="4726"/>
                    </a:lnTo>
                    <a:lnTo>
                      <a:pt x="7416" y="4791"/>
                    </a:lnTo>
                    <a:lnTo>
                      <a:pt x="7445" y="4857"/>
                    </a:lnTo>
                    <a:lnTo>
                      <a:pt x="7474" y="4923"/>
                    </a:lnTo>
                    <a:lnTo>
                      <a:pt x="7502" y="4989"/>
                    </a:lnTo>
                    <a:lnTo>
                      <a:pt x="7529" y="5055"/>
                    </a:lnTo>
                    <a:lnTo>
                      <a:pt x="7556" y="5121"/>
                    </a:lnTo>
                    <a:lnTo>
                      <a:pt x="7582" y="5188"/>
                    </a:lnTo>
                    <a:lnTo>
                      <a:pt x="7608" y="5255"/>
                    </a:lnTo>
                    <a:lnTo>
                      <a:pt x="7633" y="5322"/>
                    </a:lnTo>
                    <a:lnTo>
                      <a:pt x="7657" y="5389"/>
                    </a:lnTo>
                    <a:lnTo>
                      <a:pt x="7681" y="5456"/>
                    </a:lnTo>
                    <a:lnTo>
                      <a:pt x="7704" y="5523"/>
                    </a:lnTo>
                    <a:lnTo>
                      <a:pt x="7726" y="5591"/>
                    </a:lnTo>
                    <a:lnTo>
                      <a:pt x="7748" y="5659"/>
                    </a:lnTo>
                    <a:lnTo>
                      <a:pt x="7770" y="5727"/>
                    </a:lnTo>
                    <a:lnTo>
                      <a:pt x="7790" y="5795"/>
                    </a:lnTo>
                    <a:lnTo>
                      <a:pt x="7810" y="5863"/>
                    </a:lnTo>
                    <a:lnTo>
                      <a:pt x="7830" y="5931"/>
                    </a:lnTo>
                    <a:lnTo>
                      <a:pt x="7849" y="6000"/>
                    </a:lnTo>
                    <a:lnTo>
                      <a:pt x="7867" y="6069"/>
                    </a:lnTo>
                    <a:lnTo>
                      <a:pt x="7885" y="6137"/>
                    </a:lnTo>
                    <a:lnTo>
                      <a:pt x="7902" y="6206"/>
                    </a:lnTo>
                    <a:lnTo>
                      <a:pt x="7918" y="6275"/>
                    </a:lnTo>
                    <a:lnTo>
                      <a:pt x="7934" y="6344"/>
                    </a:lnTo>
                    <a:lnTo>
                      <a:pt x="7949" y="6413"/>
                    </a:lnTo>
                    <a:lnTo>
                      <a:pt x="7964" y="6483"/>
                    </a:lnTo>
                    <a:lnTo>
                      <a:pt x="7978" y="6552"/>
                    </a:lnTo>
                    <a:lnTo>
                      <a:pt x="7991" y="6622"/>
                    </a:lnTo>
                    <a:lnTo>
                      <a:pt x="8004" y="6691"/>
                    </a:lnTo>
                    <a:lnTo>
                      <a:pt x="8016" y="6761"/>
                    </a:lnTo>
                    <a:lnTo>
                      <a:pt x="8027" y="6831"/>
                    </a:lnTo>
                    <a:lnTo>
                      <a:pt x="8038" y="6901"/>
                    </a:lnTo>
                    <a:lnTo>
                      <a:pt x="8049" y="6971"/>
                    </a:lnTo>
                    <a:lnTo>
                      <a:pt x="8058" y="7041"/>
                    </a:lnTo>
                    <a:lnTo>
                      <a:pt x="8068" y="7111"/>
                    </a:lnTo>
                    <a:lnTo>
                      <a:pt x="8076" y="7181"/>
                    </a:lnTo>
                    <a:lnTo>
                      <a:pt x="8084" y="7251"/>
                    </a:lnTo>
                    <a:lnTo>
                      <a:pt x="8091" y="7321"/>
                    </a:lnTo>
                    <a:lnTo>
                      <a:pt x="8098" y="7391"/>
                    </a:lnTo>
                    <a:lnTo>
                      <a:pt x="8104" y="7462"/>
                    </a:lnTo>
                    <a:lnTo>
                      <a:pt x="8110" y="7532"/>
                    </a:lnTo>
                    <a:lnTo>
                      <a:pt x="8114" y="7603"/>
                    </a:lnTo>
                    <a:lnTo>
                      <a:pt x="8119" y="7673"/>
                    </a:lnTo>
                    <a:lnTo>
                      <a:pt x="8122" y="7743"/>
                    </a:lnTo>
                    <a:lnTo>
                      <a:pt x="8125" y="7814"/>
                    </a:lnTo>
                    <a:lnTo>
                      <a:pt x="8128" y="7884"/>
                    </a:lnTo>
                    <a:lnTo>
                      <a:pt x="8130" y="7955"/>
                    </a:lnTo>
                    <a:lnTo>
                      <a:pt x="8131" y="8026"/>
                    </a:lnTo>
                    <a:lnTo>
                      <a:pt x="8131" y="8096"/>
                    </a:lnTo>
                    <a:lnTo>
                      <a:pt x="8131" y="8167"/>
                    </a:lnTo>
                    <a:lnTo>
                      <a:pt x="8131" y="8237"/>
                    </a:lnTo>
                    <a:lnTo>
                      <a:pt x="8130" y="8308"/>
                    </a:lnTo>
                    <a:lnTo>
                      <a:pt x="8128" y="8378"/>
                    </a:lnTo>
                    <a:lnTo>
                      <a:pt x="8125" y="8449"/>
                    </a:lnTo>
                    <a:lnTo>
                      <a:pt x="8122" y="8519"/>
                    </a:lnTo>
                    <a:lnTo>
                      <a:pt x="8119" y="8590"/>
                    </a:lnTo>
                    <a:lnTo>
                      <a:pt x="8114" y="8660"/>
                    </a:lnTo>
                    <a:lnTo>
                      <a:pt x="8110" y="8731"/>
                    </a:lnTo>
                    <a:lnTo>
                      <a:pt x="8104" y="8801"/>
                    </a:lnTo>
                    <a:lnTo>
                      <a:pt x="8098" y="8871"/>
                    </a:lnTo>
                    <a:lnTo>
                      <a:pt x="8091" y="8942"/>
                    </a:lnTo>
                    <a:lnTo>
                      <a:pt x="8084" y="9012"/>
                    </a:lnTo>
                    <a:lnTo>
                      <a:pt x="8076" y="9082"/>
                    </a:lnTo>
                    <a:lnTo>
                      <a:pt x="8068" y="9152"/>
                    </a:lnTo>
                    <a:lnTo>
                      <a:pt x="8058" y="9222"/>
                    </a:lnTo>
                    <a:lnTo>
                      <a:pt x="8049" y="9292"/>
                    </a:lnTo>
                    <a:lnTo>
                      <a:pt x="8038" y="9362"/>
                    </a:lnTo>
                    <a:lnTo>
                      <a:pt x="8027" y="9432"/>
                    </a:lnTo>
                    <a:lnTo>
                      <a:pt x="8016" y="9502"/>
                    </a:lnTo>
                    <a:lnTo>
                      <a:pt x="8004" y="9571"/>
                    </a:lnTo>
                    <a:lnTo>
                      <a:pt x="7991" y="9641"/>
                    </a:lnTo>
                    <a:lnTo>
                      <a:pt x="7978" y="9710"/>
                    </a:lnTo>
                    <a:lnTo>
                      <a:pt x="7964" y="9780"/>
                    </a:lnTo>
                    <a:lnTo>
                      <a:pt x="7949" y="9849"/>
                    </a:lnTo>
                    <a:lnTo>
                      <a:pt x="7934" y="9918"/>
                    </a:lnTo>
                    <a:lnTo>
                      <a:pt x="7918" y="9988"/>
                    </a:lnTo>
                    <a:lnTo>
                      <a:pt x="7902" y="10057"/>
                    </a:lnTo>
                    <a:lnTo>
                      <a:pt x="7885" y="10125"/>
                    </a:lnTo>
                    <a:lnTo>
                      <a:pt x="7867" y="10194"/>
                    </a:lnTo>
                    <a:lnTo>
                      <a:pt x="7849" y="10263"/>
                    </a:lnTo>
                    <a:lnTo>
                      <a:pt x="7830" y="10331"/>
                    </a:lnTo>
                    <a:lnTo>
                      <a:pt x="7810" y="10400"/>
                    </a:lnTo>
                    <a:lnTo>
                      <a:pt x="7790" y="10468"/>
                    </a:lnTo>
                    <a:lnTo>
                      <a:pt x="7770" y="10536"/>
                    </a:lnTo>
                    <a:lnTo>
                      <a:pt x="7748" y="10604"/>
                    </a:lnTo>
                    <a:lnTo>
                      <a:pt x="7726" y="10672"/>
                    </a:lnTo>
                    <a:lnTo>
                      <a:pt x="7704" y="10739"/>
                    </a:lnTo>
                    <a:lnTo>
                      <a:pt x="7681" y="10807"/>
                    </a:lnTo>
                    <a:lnTo>
                      <a:pt x="7657" y="10874"/>
                    </a:lnTo>
                    <a:lnTo>
                      <a:pt x="7633" y="10941"/>
                    </a:lnTo>
                    <a:lnTo>
                      <a:pt x="7608" y="11008"/>
                    </a:lnTo>
                    <a:lnTo>
                      <a:pt x="7582" y="11075"/>
                    </a:lnTo>
                    <a:lnTo>
                      <a:pt x="7556" y="11141"/>
                    </a:lnTo>
                    <a:lnTo>
                      <a:pt x="7529" y="11208"/>
                    </a:lnTo>
                    <a:lnTo>
                      <a:pt x="7502" y="11274"/>
                    </a:lnTo>
                    <a:lnTo>
                      <a:pt x="7474" y="11340"/>
                    </a:lnTo>
                    <a:lnTo>
                      <a:pt x="7445" y="11406"/>
                    </a:lnTo>
                    <a:lnTo>
                      <a:pt x="7416" y="11472"/>
                    </a:lnTo>
                    <a:lnTo>
                      <a:pt x="7386" y="11537"/>
                    </a:lnTo>
                    <a:lnTo>
                      <a:pt x="7356" y="11602"/>
                    </a:lnTo>
                    <a:lnTo>
                      <a:pt x="7325" y="11667"/>
                    </a:lnTo>
                    <a:lnTo>
                      <a:pt x="7293" y="11732"/>
                    </a:lnTo>
                    <a:lnTo>
                      <a:pt x="7261" y="11796"/>
                    </a:lnTo>
                    <a:lnTo>
                      <a:pt x="7228" y="11861"/>
                    </a:lnTo>
                    <a:lnTo>
                      <a:pt x="7195" y="11925"/>
                    </a:lnTo>
                    <a:lnTo>
                      <a:pt x="7161" y="11989"/>
                    </a:lnTo>
                    <a:lnTo>
                      <a:pt x="7126" y="12052"/>
                    </a:lnTo>
                    <a:lnTo>
                      <a:pt x="7091" y="12116"/>
                    </a:lnTo>
                    <a:lnTo>
                      <a:pt x="7055" y="12179"/>
                    </a:lnTo>
                    <a:lnTo>
                      <a:pt x="7019" y="12242"/>
                    </a:lnTo>
                    <a:lnTo>
                      <a:pt x="6981" y="12304"/>
                    </a:lnTo>
                    <a:lnTo>
                      <a:pt x="6944" y="12367"/>
                    </a:lnTo>
                    <a:lnTo>
                      <a:pt x="6905" y="12429"/>
                    </a:lnTo>
                    <a:lnTo>
                      <a:pt x="6867" y="12490"/>
                    </a:lnTo>
                    <a:lnTo>
                      <a:pt x="6827" y="12552"/>
                    </a:lnTo>
                    <a:lnTo>
                      <a:pt x="6787" y="12613"/>
                    </a:lnTo>
                    <a:lnTo>
                      <a:pt x="6746" y="12674"/>
                    </a:lnTo>
                    <a:lnTo>
                      <a:pt x="6705" y="12735"/>
                    </a:lnTo>
                    <a:lnTo>
                      <a:pt x="6663" y="12795"/>
                    </a:lnTo>
                    <a:lnTo>
                      <a:pt x="6620" y="12855"/>
                    </a:lnTo>
                    <a:lnTo>
                      <a:pt x="6577" y="12915"/>
                    </a:lnTo>
                    <a:lnTo>
                      <a:pt x="6533" y="12975"/>
                    </a:lnTo>
                    <a:lnTo>
                      <a:pt x="6489" y="13034"/>
                    </a:lnTo>
                    <a:lnTo>
                      <a:pt x="6444" y="13093"/>
                    </a:lnTo>
                    <a:lnTo>
                      <a:pt x="6398" y="13151"/>
                    </a:lnTo>
                    <a:lnTo>
                      <a:pt x="6352" y="13209"/>
                    </a:lnTo>
                    <a:lnTo>
                      <a:pt x="6305" y="13267"/>
                    </a:lnTo>
                    <a:lnTo>
                      <a:pt x="6258" y="13325"/>
                    </a:lnTo>
                    <a:lnTo>
                      <a:pt x="6210" y="13382"/>
                    </a:lnTo>
                    <a:lnTo>
                      <a:pt x="6161" y="13439"/>
                    </a:lnTo>
                    <a:lnTo>
                      <a:pt x="6112" y="13495"/>
                    </a:lnTo>
                    <a:lnTo>
                      <a:pt x="6062" y="13552"/>
                    </a:lnTo>
                    <a:lnTo>
                      <a:pt x="6012" y="13607"/>
                    </a:lnTo>
                    <a:lnTo>
                      <a:pt x="5960" y="13663"/>
                    </a:lnTo>
                    <a:lnTo>
                      <a:pt x="5909" y="13718"/>
                    </a:lnTo>
                    <a:lnTo>
                      <a:pt x="5856" y="13773"/>
                    </a:lnTo>
                    <a:lnTo>
                      <a:pt x="5804" y="13827"/>
                    </a:lnTo>
                    <a:lnTo>
                      <a:pt x="5750" y="13881"/>
                    </a:lnTo>
                    <a:lnTo>
                      <a:pt x="5692" y="13939"/>
                    </a:lnTo>
                    <a:lnTo>
                      <a:pt x="5633" y="13996"/>
                    </a:lnTo>
                    <a:lnTo>
                      <a:pt x="5574" y="14052"/>
                    </a:lnTo>
                    <a:lnTo>
                      <a:pt x="5514" y="14108"/>
                    </a:lnTo>
                    <a:lnTo>
                      <a:pt x="5454" y="14163"/>
                    </a:lnTo>
                    <a:lnTo>
                      <a:pt x="5394" y="14217"/>
                    </a:lnTo>
                    <a:lnTo>
                      <a:pt x="5333" y="14270"/>
                    </a:lnTo>
                    <a:lnTo>
                      <a:pt x="5272" y="14323"/>
                    </a:lnTo>
                    <a:lnTo>
                      <a:pt x="5210" y="14375"/>
                    </a:lnTo>
                    <a:lnTo>
                      <a:pt x="5148" y="14427"/>
                    </a:lnTo>
                    <a:lnTo>
                      <a:pt x="5086" y="14477"/>
                    </a:lnTo>
                    <a:lnTo>
                      <a:pt x="5023" y="14527"/>
                    </a:lnTo>
                    <a:lnTo>
                      <a:pt x="4960" y="14576"/>
                    </a:lnTo>
                    <a:lnTo>
                      <a:pt x="4896" y="14625"/>
                    </a:lnTo>
                    <a:lnTo>
                      <a:pt x="4832" y="14673"/>
                    </a:lnTo>
                    <a:lnTo>
                      <a:pt x="4768" y="14720"/>
                    </a:lnTo>
                    <a:lnTo>
                      <a:pt x="4703" y="14766"/>
                    </a:lnTo>
                    <a:lnTo>
                      <a:pt x="4638" y="14812"/>
                    </a:lnTo>
                    <a:lnTo>
                      <a:pt x="4573" y="14857"/>
                    </a:lnTo>
                    <a:lnTo>
                      <a:pt x="4507" y="14901"/>
                    </a:lnTo>
                    <a:lnTo>
                      <a:pt x="4441" y="14945"/>
                    </a:lnTo>
                    <a:lnTo>
                      <a:pt x="4375" y="14988"/>
                    </a:lnTo>
                    <a:lnTo>
                      <a:pt x="4308" y="15030"/>
                    </a:lnTo>
                    <a:lnTo>
                      <a:pt x="4242" y="15071"/>
                    </a:lnTo>
                    <a:lnTo>
                      <a:pt x="4174" y="15112"/>
                    </a:lnTo>
                    <a:lnTo>
                      <a:pt x="4107" y="15152"/>
                    </a:lnTo>
                    <a:lnTo>
                      <a:pt x="4039" y="15191"/>
                    </a:lnTo>
                    <a:lnTo>
                      <a:pt x="3971" y="15230"/>
                    </a:lnTo>
                    <a:lnTo>
                      <a:pt x="3902" y="15268"/>
                    </a:lnTo>
                    <a:lnTo>
                      <a:pt x="3833" y="15305"/>
                    </a:lnTo>
                    <a:lnTo>
                      <a:pt x="3764" y="15341"/>
                    </a:lnTo>
                    <a:lnTo>
                      <a:pt x="3695" y="15377"/>
                    </a:lnTo>
                    <a:lnTo>
                      <a:pt x="3626" y="15412"/>
                    </a:lnTo>
                    <a:lnTo>
                      <a:pt x="3556" y="15446"/>
                    </a:lnTo>
                    <a:lnTo>
                      <a:pt x="3486" y="15480"/>
                    </a:lnTo>
                    <a:lnTo>
                      <a:pt x="3415" y="15513"/>
                    </a:lnTo>
                    <a:lnTo>
                      <a:pt x="3345" y="15545"/>
                    </a:lnTo>
                    <a:lnTo>
                      <a:pt x="3274" y="15577"/>
                    </a:lnTo>
                    <a:lnTo>
                      <a:pt x="3203" y="15608"/>
                    </a:lnTo>
                    <a:lnTo>
                      <a:pt x="3132" y="15638"/>
                    </a:lnTo>
                    <a:lnTo>
                      <a:pt x="3060" y="15667"/>
                    </a:lnTo>
                    <a:lnTo>
                      <a:pt x="2988" y="15696"/>
                    </a:lnTo>
                    <a:lnTo>
                      <a:pt x="2916" y="15724"/>
                    </a:lnTo>
                    <a:lnTo>
                      <a:pt x="2844" y="15751"/>
                    </a:lnTo>
                    <a:lnTo>
                      <a:pt x="2772" y="15778"/>
                    </a:lnTo>
                    <a:lnTo>
                      <a:pt x="2699" y="15803"/>
                    </a:lnTo>
                    <a:lnTo>
                      <a:pt x="2627" y="15829"/>
                    </a:lnTo>
                    <a:lnTo>
                      <a:pt x="2554" y="15853"/>
                    </a:lnTo>
                    <a:lnTo>
                      <a:pt x="2481" y="15877"/>
                    </a:lnTo>
                    <a:lnTo>
                      <a:pt x="2407" y="15900"/>
                    </a:lnTo>
                    <a:lnTo>
                      <a:pt x="2334" y="15922"/>
                    </a:lnTo>
                    <a:lnTo>
                      <a:pt x="2260" y="15944"/>
                    </a:lnTo>
                    <a:lnTo>
                      <a:pt x="2186" y="15965"/>
                    </a:lnTo>
                    <a:lnTo>
                      <a:pt x="2112" y="15985"/>
                    </a:lnTo>
                    <a:lnTo>
                      <a:pt x="2038" y="16004"/>
                    </a:lnTo>
                    <a:lnTo>
                      <a:pt x="1964" y="16023"/>
                    </a:lnTo>
                    <a:lnTo>
                      <a:pt x="1890" y="16041"/>
                    </a:lnTo>
                    <a:lnTo>
                      <a:pt x="1815" y="16058"/>
                    </a:lnTo>
                    <a:lnTo>
                      <a:pt x="1740" y="16075"/>
                    </a:lnTo>
                    <a:lnTo>
                      <a:pt x="1666" y="16091"/>
                    </a:lnTo>
                    <a:lnTo>
                      <a:pt x="1591" y="16106"/>
                    </a:lnTo>
                    <a:lnTo>
                      <a:pt x="1516" y="16121"/>
                    </a:lnTo>
                    <a:lnTo>
                      <a:pt x="1441" y="16134"/>
                    </a:lnTo>
                    <a:lnTo>
                      <a:pt x="1365" y="16148"/>
                    </a:lnTo>
                    <a:lnTo>
                      <a:pt x="1290" y="16160"/>
                    </a:lnTo>
                    <a:lnTo>
                      <a:pt x="1215" y="16172"/>
                    </a:lnTo>
                    <a:lnTo>
                      <a:pt x="1139" y="16183"/>
                    </a:lnTo>
                    <a:lnTo>
                      <a:pt x="1064" y="16193"/>
                    </a:lnTo>
                    <a:lnTo>
                      <a:pt x="988" y="16202"/>
                    </a:lnTo>
                    <a:lnTo>
                      <a:pt x="912" y="16211"/>
                    </a:lnTo>
                    <a:lnTo>
                      <a:pt x="837" y="16219"/>
                    </a:lnTo>
                    <a:lnTo>
                      <a:pt x="761" y="16227"/>
                    </a:lnTo>
                    <a:lnTo>
                      <a:pt x="685" y="16234"/>
                    </a:lnTo>
                    <a:lnTo>
                      <a:pt x="609" y="16240"/>
                    </a:lnTo>
                    <a:lnTo>
                      <a:pt x="533" y="16245"/>
                    </a:lnTo>
                    <a:lnTo>
                      <a:pt x="457" y="16250"/>
                    </a:lnTo>
                    <a:lnTo>
                      <a:pt x="381" y="16253"/>
                    </a:lnTo>
                    <a:lnTo>
                      <a:pt x="305" y="16257"/>
                    </a:lnTo>
                    <a:lnTo>
                      <a:pt x="229" y="16259"/>
                    </a:lnTo>
                    <a:lnTo>
                      <a:pt x="153" y="16261"/>
                    </a:lnTo>
                    <a:lnTo>
                      <a:pt x="76" y="16262"/>
                    </a:lnTo>
                    <a:lnTo>
                      <a:pt x="0" y="16262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0471">
                <a:solidFill>
                  <a:srgbClr val="E9F0F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pic>
            <p:nvPicPr>
              <p:cNvPr id="9223" name="Picture 7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637"/>
                <a:ext cx="7711" cy="15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Freeform 8"/>
              <p:cNvSpPr>
                <a:spLocks/>
              </p:cNvSpPr>
              <p:nvPr/>
            </p:nvSpPr>
            <p:spPr bwMode="auto">
              <a:xfrm>
                <a:off x="-3" y="2222"/>
                <a:ext cx="6699" cy="13380"/>
              </a:xfrm>
              <a:custGeom>
                <a:avLst/>
                <a:gdLst>
                  <a:gd name="T0" fmla="+- 0 458 -3"/>
                  <a:gd name="T1" fmla="*/ T0 w 6699"/>
                  <a:gd name="T2" fmla="+- 0 15603 2223"/>
                  <a:gd name="T3" fmla="*/ 15603 h 13380"/>
                  <a:gd name="T4" fmla="+- 0 840 -3"/>
                  <a:gd name="T5" fmla="*/ T4 w 6699"/>
                  <a:gd name="T6" fmla="+- 0 15563 2223"/>
                  <a:gd name="T7" fmla="*/ 15563 h 13380"/>
                  <a:gd name="T8" fmla="+- 0 1144 -3"/>
                  <a:gd name="T9" fmla="*/ T8 w 6699"/>
                  <a:gd name="T10" fmla="+- 0 15523 2223"/>
                  <a:gd name="T11" fmla="*/ 15523 h 13380"/>
                  <a:gd name="T12" fmla="+- 0 2117 -3"/>
                  <a:gd name="T13" fmla="*/ T12 w 6699"/>
                  <a:gd name="T14" fmla="+- 0 15263 2223"/>
                  <a:gd name="T15" fmla="*/ 15263 h 13380"/>
                  <a:gd name="T16" fmla="+- 0 2554 -3"/>
                  <a:gd name="T17" fmla="*/ T16 w 6699"/>
                  <a:gd name="T18" fmla="+- 0 15103 2223"/>
                  <a:gd name="T19" fmla="*/ 15103 h 13380"/>
                  <a:gd name="T20" fmla="+- 0 2911 -3"/>
                  <a:gd name="T21" fmla="*/ T20 w 6699"/>
                  <a:gd name="T22" fmla="+- 0 14943 2223"/>
                  <a:gd name="T23" fmla="*/ 14943 h 13380"/>
                  <a:gd name="T24" fmla="+- 0 3799 -3"/>
                  <a:gd name="T25" fmla="*/ T24 w 6699"/>
                  <a:gd name="T26" fmla="+- 0 14423 2223"/>
                  <a:gd name="T27" fmla="*/ 14423 h 13380"/>
                  <a:gd name="T28" fmla="+- 0 4249 -3"/>
                  <a:gd name="T29" fmla="*/ T28 w 6699"/>
                  <a:gd name="T30" fmla="+- 0 14083 2223"/>
                  <a:gd name="T31" fmla="*/ 14083 h 13380"/>
                  <a:gd name="T32" fmla="+- 0 4556 -3"/>
                  <a:gd name="T33" fmla="*/ T32 w 6699"/>
                  <a:gd name="T34" fmla="+- 0 13823 2223"/>
                  <a:gd name="T35" fmla="*/ 13823 h 13380"/>
                  <a:gd name="T36" fmla="+- 0 4840 -3"/>
                  <a:gd name="T37" fmla="*/ T36 w 6699"/>
                  <a:gd name="T38" fmla="+- 0 13543 2223"/>
                  <a:gd name="T39" fmla="*/ 13543 h 13380"/>
                  <a:gd name="T40" fmla="+- 0 5043 -3"/>
                  <a:gd name="T41" fmla="*/ T40 w 6699"/>
                  <a:gd name="T42" fmla="+- 0 13323 2223"/>
                  <a:gd name="T43" fmla="*/ 13323 h 13380"/>
                  <a:gd name="T44" fmla="+- 0 5235 -3"/>
                  <a:gd name="T45" fmla="*/ T44 w 6699"/>
                  <a:gd name="T46" fmla="+- 0 13083 2223"/>
                  <a:gd name="T47" fmla="*/ 13083 h 13380"/>
                  <a:gd name="T48" fmla="+- 0 5414 -3"/>
                  <a:gd name="T49" fmla="*/ T48 w 6699"/>
                  <a:gd name="T50" fmla="+- 0 12863 2223"/>
                  <a:gd name="T51" fmla="*/ 12863 h 13380"/>
                  <a:gd name="T52" fmla="+- 0 5582 -3"/>
                  <a:gd name="T53" fmla="*/ T52 w 6699"/>
                  <a:gd name="T54" fmla="+- 0 12623 2223"/>
                  <a:gd name="T55" fmla="*/ 12623 h 13380"/>
                  <a:gd name="T56" fmla="+- 0 5738 -3"/>
                  <a:gd name="T57" fmla="*/ T56 w 6699"/>
                  <a:gd name="T58" fmla="+- 0 12363 2223"/>
                  <a:gd name="T59" fmla="*/ 12363 h 13380"/>
                  <a:gd name="T60" fmla="+- 0 5883 -3"/>
                  <a:gd name="T61" fmla="*/ T60 w 6699"/>
                  <a:gd name="T62" fmla="+- 0 12123 2223"/>
                  <a:gd name="T63" fmla="*/ 12123 h 13380"/>
                  <a:gd name="T64" fmla="+- 0 6015 -3"/>
                  <a:gd name="T65" fmla="*/ T64 w 6699"/>
                  <a:gd name="T66" fmla="+- 0 11863 2223"/>
                  <a:gd name="T67" fmla="*/ 11863 h 13380"/>
                  <a:gd name="T68" fmla="+- 0 6136 -3"/>
                  <a:gd name="T69" fmla="*/ T68 w 6699"/>
                  <a:gd name="T70" fmla="+- 0 11603 2223"/>
                  <a:gd name="T71" fmla="*/ 11603 h 13380"/>
                  <a:gd name="T72" fmla="+- 0 6245 -3"/>
                  <a:gd name="T73" fmla="*/ T72 w 6699"/>
                  <a:gd name="T74" fmla="+- 0 11343 2223"/>
                  <a:gd name="T75" fmla="*/ 11343 h 13380"/>
                  <a:gd name="T76" fmla="+- 0 6342 -3"/>
                  <a:gd name="T77" fmla="*/ T76 w 6699"/>
                  <a:gd name="T78" fmla="+- 0 11063 2223"/>
                  <a:gd name="T79" fmla="*/ 11063 h 13380"/>
                  <a:gd name="T80" fmla="+- 0 6428 -3"/>
                  <a:gd name="T81" fmla="*/ T80 w 6699"/>
                  <a:gd name="T82" fmla="+- 0 10803 2223"/>
                  <a:gd name="T83" fmla="*/ 10803 h 13380"/>
                  <a:gd name="T84" fmla="+- 0 6501 -3"/>
                  <a:gd name="T85" fmla="*/ T84 w 6699"/>
                  <a:gd name="T86" fmla="+- 0 10523 2223"/>
                  <a:gd name="T87" fmla="*/ 10523 h 13380"/>
                  <a:gd name="T88" fmla="+- 0 6563 -3"/>
                  <a:gd name="T89" fmla="*/ T88 w 6699"/>
                  <a:gd name="T90" fmla="+- 0 10243 2223"/>
                  <a:gd name="T91" fmla="*/ 10243 h 13380"/>
                  <a:gd name="T92" fmla="+- 0 6613 -3"/>
                  <a:gd name="T93" fmla="*/ T92 w 6699"/>
                  <a:gd name="T94" fmla="+- 0 9963 2223"/>
                  <a:gd name="T95" fmla="*/ 9963 h 13380"/>
                  <a:gd name="T96" fmla="+- 0 6651 -3"/>
                  <a:gd name="T97" fmla="*/ T96 w 6699"/>
                  <a:gd name="T98" fmla="+- 0 9683 2223"/>
                  <a:gd name="T99" fmla="*/ 9683 h 13380"/>
                  <a:gd name="T100" fmla="+- 0 6678 -3"/>
                  <a:gd name="T101" fmla="*/ T100 w 6699"/>
                  <a:gd name="T102" fmla="+- 0 9403 2223"/>
                  <a:gd name="T103" fmla="*/ 9403 h 13380"/>
                  <a:gd name="T104" fmla="+- 0 6693 -3"/>
                  <a:gd name="T105" fmla="*/ T104 w 6699"/>
                  <a:gd name="T106" fmla="+- 0 9123 2223"/>
                  <a:gd name="T107" fmla="*/ 9123 h 13380"/>
                  <a:gd name="T108" fmla="+- 0 6696 -3"/>
                  <a:gd name="T109" fmla="*/ T108 w 6699"/>
                  <a:gd name="T110" fmla="+- 0 8843 2223"/>
                  <a:gd name="T111" fmla="*/ 8843 h 13380"/>
                  <a:gd name="T112" fmla="+- 0 6687 -3"/>
                  <a:gd name="T113" fmla="*/ T112 w 6699"/>
                  <a:gd name="T114" fmla="+- 0 8563 2223"/>
                  <a:gd name="T115" fmla="*/ 8563 h 13380"/>
                  <a:gd name="T116" fmla="+- 0 6666 -3"/>
                  <a:gd name="T117" fmla="*/ T116 w 6699"/>
                  <a:gd name="T118" fmla="+- 0 8283 2223"/>
                  <a:gd name="T119" fmla="*/ 8283 h 13380"/>
                  <a:gd name="T120" fmla="+- 0 6634 -3"/>
                  <a:gd name="T121" fmla="*/ T120 w 6699"/>
                  <a:gd name="T122" fmla="+- 0 8003 2223"/>
                  <a:gd name="T123" fmla="*/ 8003 h 13380"/>
                  <a:gd name="T124" fmla="+- 0 6590 -3"/>
                  <a:gd name="T125" fmla="*/ T124 w 6699"/>
                  <a:gd name="T126" fmla="+- 0 7723 2223"/>
                  <a:gd name="T127" fmla="*/ 7723 h 13380"/>
                  <a:gd name="T128" fmla="+- 0 6534 -3"/>
                  <a:gd name="T129" fmla="*/ T128 w 6699"/>
                  <a:gd name="T130" fmla="+- 0 7443 2223"/>
                  <a:gd name="T131" fmla="*/ 7443 h 13380"/>
                  <a:gd name="T132" fmla="+- 0 6466 -3"/>
                  <a:gd name="T133" fmla="*/ T132 w 6699"/>
                  <a:gd name="T134" fmla="+- 0 7163 2223"/>
                  <a:gd name="T135" fmla="*/ 7163 h 13380"/>
                  <a:gd name="T136" fmla="+- 0 6386 -3"/>
                  <a:gd name="T137" fmla="*/ T136 w 6699"/>
                  <a:gd name="T138" fmla="+- 0 6903 2223"/>
                  <a:gd name="T139" fmla="*/ 6903 h 13380"/>
                  <a:gd name="T140" fmla="+- 0 6295 -3"/>
                  <a:gd name="T141" fmla="*/ T140 w 6699"/>
                  <a:gd name="T142" fmla="+- 0 6623 2223"/>
                  <a:gd name="T143" fmla="*/ 6623 h 13380"/>
                  <a:gd name="T144" fmla="+- 0 6192 -3"/>
                  <a:gd name="T145" fmla="*/ T144 w 6699"/>
                  <a:gd name="T146" fmla="+- 0 6363 2223"/>
                  <a:gd name="T147" fmla="*/ 6363 h 13380"/>
                  <a:gd name="T148" fmla="+- 0 6077 -3"/>
                  <a:gd name="T149" fmla="*/ T148 w 6699"/>
                  <a:gd name="T150" fmla="+- 0 6103 2223"/>
                  <a:gd name="T151" fmla="*/ 6103 h 13380"/>
                  <a:gd name="T152" fmla="+- 0 5951 -3"/>
                  <a:gd name="T153" fmla="*/ T152 w 6699"/>
                  <a:gd name="T154" fmla="+- 0 5843 2223"/>
                  <a:gd name="T155" fmla="*/ 5843 h 13380"/>
                  <a:gd name="T156" fmla="+- 0 5812 -3"/>
                  <a:gd name="T157" fmla="*/ T156 w 6699"/>
                  <a:gd name="T158" fmla="+- 0 5583 2223"/>
                  <a:gd name="T159" fmla="*/ 5583 h 13380"/>
                  <a:gd name="T160" fmla="+- 0 5662 -3"/>
                  <a:gd name="T161" fmla="*/ T160 w 6699"/>
                  <a:gd name="T162" fmla="+- 0 5343 2223"/>
                  <a:gd name="T163" fmla="*/ 5343 h 13380"/>
                  <a:gd name="T164" fmla="+- 0 5500 -3"/>
                  <a:gd name="T165" fmla="*/ T164 w 6699"/>
                  <a:gd name="T166" fmla="+- 0 5083 2223"/>
                  <a:gd name="T167" fmla="*/ 5083 h 13380"/>
                  <a:gd name="T168" fmla="+- 0 5326 -3"/>
                  <a:gd name="T169" fmla="*/ T168 w 6699"/>
                  <a:gd name="T170" fmla="+- 0 4863 2223"/>
                  <a:gd name="T171" fmla="*/ 4863 h 13380"/>
                  <a:gd name="T172" fmla="+- 0 5141 -3"/>
                  <a:gd name="T173" fmla="*/ T172 w 6699"/>
                  <a:gd name="T174" fmla="+- 0 4623 2223"/>
                  <a:gd name="T175" fmla="*/ 4623 h 13380"/>
                  <a:gd name="T176" fmla="+- 0 4943 -3"/>
                  <a:gd name="T177" fmla="*/ T176 w 6699"/>
                  <a:gd name="T178" fmla="+- 0 4403 2223"/>
                  <a:gd name="T179" fmla="*/ 4403 h 13380"/>
                  <a:gd name="T180" fmla="+- 0 4734 -3"/>
                  <a:gd name="T181" fmla="*/ T180 w 6699"/>
                  <a:gd name="T182" fmla="+- 0 4183 2223"/>
                  <a:gd name="T183" fmla="*/ 4183 h 13380"/>
                  <a:gd name="T184" fmla="+- 0 4311 -3"/>
                  <a:gd name="T185" fmla="*/ T184 w 6699"/>
                  <a:gd name="T186" fmla="+- 0 3783 2223"/>
                  <a:gd name="T187" fmla="*/ 3783 h 13380"/>
                  <a:gd name="T188" fmla="+- 0 4059 -3"/>
                  <a:gd name="T189" fmla="*/ T188 w 6699"/>
                  <a:gd name="T190" fmla="+- 0 3583 2223"/>
                  <a:gd name="T191" fmla="*/ 3583 h 13380"/>
                  <a:gd name="T192" fmla="+- 0 3733 -3"/>
                  <a:gd name="T193" fmla="*/ T192 w 6699"/>
                  <a:gd name="T194" fmla="+- 0 3343 2223"/>
                  <a:gd name="T195" fmla="*/ 3343 h 13380"/>
                  <a:gd name="T196" fmla="+- 0 2840 -3"/>
                  <a:gd name="T197" fmla="*/ T196 w 6699"/>
                  <a:gd name="T198" fmla="+- 0 2843 2223"/>
                  <a:gd name="T199" fmla="*/ 2843 h 13380"/>
                  <a:gd name="T200" fmla="+- 0 2482 -3"/>
                  <a:gd name="T201" fmla="*/ T200 w 6699"/>
                  <a:gd name="T202" fmla="+- 0 2683 2223"/>
                  <a:gd name="T203" fmla="*/ 2683 h 13380"/>
                  <a:gd name="T204" fmla="+- 0 1969 -3"/>
                  <a:gd name="T205" fmla="*/ T204 w 6699"/>
                  <a:gd name="T206" fmla="+- 0 2503 2223"/>
                  <a:gd name="T207" fmla="*/ 2503 h 13380"/>
                  <a:gd name="T208" fmla="+- 0 1144 -3"/>
                  <a:gd name="T209" fmla="*/ T208 w 6699"/>
                  <a:gd name="T210" fmla="+- 0 2323 2223"/>
                  <a:gd name="T211" fmla="*/ 2323 h 13380"/>
                  <a:gd name="T212" fmla="+- 0 764 -3"/>
                  <a:gd name="T213" fmla="*/ T212 w 6699"/>
                  <a:gd name="T214" fmla="+- 0 2263 2223"/>
                  <a:gd name="T215" fmla="*/ 2263 h 1338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  <a:cxn ang="0">
                    <a:pos x="T189" y="T191"/>
                  </a:cxn>
                  <a:cxn ang="0">
                    <a:pos x="T193" y="T195"/>
                  </a:cxn>
                  <a:cxn ang="0">
                    <a:pos x="T197" y="T199"/>
                  </a:cxn>
                  <a:cxn ang="0">
                    <a:pos x="T201" y="T203"/>
                  </a:cxn>
                  <a:cxn ang="0">
                    <a:pos x="T205" y="T207"/>
                  </a:cxn>
                  <a:cxn ang="0">
                    <a:pos x="T209" y="T211"/>
                  </a:cxn>
                  <a:cxn ang="0">
                    <a:pos x="T213" y="T215"/>
                  </a:cxn>
                </a:cxnLst>
                <a:rect l="0" t="0" r="r" b="b"/>
                <a:pathLst>
                  <a:path w="6699" h="13380">
                    <a:moveTo>
                      <a:pt x="461" y="0"/>
                    </a:moveTo>
                    <a:lnTo>
                      <a:pt x="0" y="0"/>
                    </a:lnTo>
                    <a:lnTo>
                      <a:pt x="0" y="13380"/>
                    </a:lnTo>
                    <a:lnTo>
                      <a:pt x="461" y="13380"/>
                    </a:lnTo>
                    <a:lnTo>
                      <a:pt x="537" y="13360"/>
                    </a:lnTo>
                    <a:lnTo>
                      <a:pt x="690" y="13360"/>
                    </a:lnTo>
                    <a:lnTo>
                      <a:pt x="767" y="13340"/>
                    </a:lnTo>
                    <a:lnTo>
                      <a:pt x="843" y="13340"/>
                    </a:lnTo>
                    <a:lnTo>
                      <a:pt x="919" y="13320"/>
                    </a:lnTo>
                    <a:lnTo>
                      <a:pt x="995" y="13320"/>
                    </a:lnTo>
                    <a:lnTo>
                      <a:pt x="1071" y="13300"/>
                    </a:lnTo>
                    <a:lnTo>
                      <a:pt x="1147" y="13300"/>
                    </a:lnTo>
                    <a:lnTo>
                      <a:pt x="1374" y="13240"/>
                    </a:lnTo>
                    <a:lnTo>
                      <a:pt x="1450" y="13240"/>
                    </a:lnTo>
                    <a:lnTo>
                      <a:pt x="2046" y="13080"/>
                    </a:lnTo>
                    <a:lnTo>
                      <a:pt x="2120" y="13040"/>
                    </a:lnTo>
                    <a:lnTo>
                      <a:pt x="2340" y="12980"/>
                    </a:lnTo>
                    <a:lnTo>
                      <a:pt x="2413" y="12940"/>
                    </a:lnTo>
                    <a:lnTo>
                      <a:pt x="2485" y="12920"/>
                    </a:lnTo>
                    <a:lnTo>
                      <a:pt x="2557" y="12880"/>
                    </a:lnTo>
                    <a:lnTo>
                      <a:pt x="2629" y="12860"/>
                    </a:lnTo>
                    <a:lnTo>
                      <a:pt x="2701" y="12820"/>
                    </a:lnTo>
                    <a:lnTo>
                      <a:pt x="2772" y="12800"/>
                    </a:lnTo>
                    <a:lnTo>
                      <a:pt x="2914" y="12720"/>
                    </a:lnTo>
                    <a:lnTo>
                      <a:pt x="2984" y="12700"/>
                    </a:lnTo>
                    <a:lnTo>
                      <a:pt x="3400" y="12460"/>
                    </a:lnTo>
                    <a:lnTo>
                      <a:pt x="3736" y="12260"/>
                    </a:lnTo>
                    <a:lnTo>
                      <a:pt x="3802" y="12200"/>
                    </a:lnTo>
                    <a:lnTo>
                      <a:pt x="3933" y="12120"/>
                    </a:lnTo>
                    <a:lnTo>
                      <a:pt x="3998" y="12060"/>
                    </a:lnTo>
                    <a:lnTo>
                      <a:pt x="4126" y="11980"/>
                    </a:lnTo>
                    <a:lnTo>
                      <a:pt x="4252" y="11860"/>
                    </a:lnTo>
                    <a:lnTo>
                      <a:pt x="4314" y="11820"/>
                    </a:lnTo>
                    <a:lnTo>
                      <a:pt x="4376" y="11760"/>
                    </a:lnTo>
                    <a:lnTo>
                      <a:pt x="4438" y="11720"/>
                    </a:lnTo>
                    <a:lnTo>
                      <a:pt x="4559" y="11600"/>
                    </a:lnTo>
                    <a:lnTo>
                      <a:pt x="4678" y="11480"/>
                    </a:lnTo>
                    <a:lnTo>
                      <a:pt x="4737" y="11420"/>
                    </a:lnTo>
                    <a:lnTo>
                      <a:pt x="4791" y="11380"/>
                    </a:lnTo>
                    <a:lnTo>
                      <a:pt x="4843" y="11320"/>
                    </a:lnTo>
                    <a:lnTo>
                      <a:pt x="4895" y="11260"/>
                    </a:lnTo>
                    <a:lnTo>
                      <a:pt x="4946" y="11200"/>
                    </a:lnTo>
                    <a:lnTo>
                      <a:pt x="4997" y="11160"/>
                    </a:lnTo>
                    <a:lnTo>
                      <a:pt x="5046" y="11100"/>
                    </a:lnTo>
                    <a:lnTo>
                      <a:pt x="5095" y="11040"/>
                    </a:lnTo>
                    <a:lnTo>
                      <a:pt x="5144" y="10980"/>
                    </a:lnTo>
                    <a:lnTo>
                      <a:pt x="5191" y="10920"/>
                    </a:lnTo>
                    <a:lnTo>
                      <a:pt x="5238" y="10860"/>
                    </a:lnTo>
                    <a:lnTo>
                      <a:pt x="5284" y="10820"/>
                    </a:lnTo>
                    <a:lnTo>
                      <a:pt x="5329" y="10760"/>
                    </a:lnTo>
                    <a:lnTo>
                      <a:pt x="5374" y="10700"/>
                    </a:lnTo>
                    <a:lnTo>
                      <a:pt x="5417" y="10640"/>
                    </a:lnTo>
                    <a:lnTo>
                      <a:pt x="5461" y="10580"/>
                    </a:lnTo>
                    <a:lnTo>
                      <a:pt x="5503" y="10520"/>
                    </a:lnTo>
                    <a:lnTo>
                      <a:pt x="5545" y="10460"/>
                    </a:lnTo>
                    <a:lnTo>
                      <a:pt x="5585" y="10400"/>
                    </a:lnTo>
                    <a:lnTo>
                      <a:pt x="5625" y="10340"/>
                    </a:lnTo>
                    <a:lnTo>
                      <a:pt x="5665" y="10280"/>
                    </a:lnTo>
                    <a:lnTo>
                      <a:pt x="5704" y="10200"/>
                    </a:lnTo>
                    <a:lnTo>
                      <a:pt x="5741" y="10140"/>
                    </a:lnTo>
                    <a:lnTo>
                      <a:pt x="5779" y="10080"/>
                    </a:lnTo>
                    <a:lnTo>
                      <a:pt x="5815" y="10020"/>
                    </a:lnTo>
                    <a:lnTo>
                      <a:pt x="5851" y="9960"/>
                    </a:lnTo>
                    <a:lnTo>
                      <a:pt x="5886" y="9900"/>
                    </a:lnTo>
                    <a:lnTo>
                      <a:pt x="5920" y="9840"/>
                    </a:lnTo>
                    <a:lnTo>
                      <a:pt x="5954" y="9760"/>
                    </a:lnTo>
                    <a:lnTo>
                      <a:pt x="5986" y="9700"/>
                    </a:lnTo>
                    <a:lnTo>
                      <a:pt x="6018" y="9640"/>
                    </a:lnTo>
                    <a:lnTo>
                      <a:pt x="6050" y="9580"/>
                    </a:lnTo>
                    <a:lnTo>
                      <a:pt x="6080" y="9500"/>
                    </a:lnTo>
                    <a:lnTo>
                      <a:pt x="6110" y="9440"/>
                    </a:lnTo>
                    <a:lnTo>
                      <a:pt x="6139" y="9380"/>
                    </a:lnTo>
                    <a:lnTo>
                      <a:pt x="6167" y="9320"/>
                    </a:lnTo>
                    <a:lnTo>
                      <a:pt x="6195" y="9240"/>
                    </a:lnTo>
                    <a:lnTo>
                      <a:pt x="6222" y="9180"/>
                    </a:lnTo>
                    <a:lnTo>
                      <a:pt x="6248" y="9120"/>
                    </a:lnTo>
                    <a:lnTo>
                      <a:pt x="6273" y="9040"/>
                    </a:lnTo>
                    <a:lnTo>
                      <a:pt x="6298" y="8980"/>
                    </a:lnTo>
                    <a:lnTo>
                      <a:pt x="6322" y="8920"/>
                    </a:lnTo>
                    <a:lnTo>
                      <a:pt x="6345" y="8840"/>
                    </a:lnTo>
                    <a:lnTo>
                      <a:pt x="6368" y="8780"/>
                    </a:lnTo>
                    <a:lnTo>
                      <a:pt x="6389" y="8700"/>
                    </a:lnTo>
                    <a:lnTo>
                      <a:pt x="6410" y="8640"/>
                    </a:lnTo>
                    <a:lnTo>
                      <a:pt x="6431" y="8580"/>
                    </a:lnTo>
                    <a:lnTo>
                      <a:pt x="6450" y="8500"/>
                    </a:lnTo>
                    <a:lnTo>
                      <a:pt x="6469" y="8440"/>
                    </a:lnTo>
                    <a:lnTo>
                      <a:pt x="6487" y="8360"/>
                    </a:lnTo>
                    <a:lnTo>
                      <a:pt x="6504" y="8300"/>
                    </a:lnTo>
                    <a:lnTo>
                      <a:pt x="6521" y="8240"/>
                    </a:lnTo>
                    <a:lnTo>
                      <a:pt x="6537" y="8160"/>
                    </a:lnTo>
                    <a:lnTo>
                      <a:pt x="6552" y="8100"/>
                    </a:lnTo>
                    <a:lnTo>
                      <a:pt x="6566" y="8020"/>
                    </a:lnTo>
                    <a:lnTo>
                      <a:pt x="6580" y="7960"/>
                    </a:lnTo>
                    <a:lnTo>
                      <a:pt x="6593" y="7880"/>
                    </a:lnTo>
                    <a:lnTo>
                      <a:pt x="6605" y="7820"/>
                    </a:lnTo>
                    <a:lnTo>
                      <a:pt x="6616" y="7740"/>
                    </a:lnTo>
                    <a:lnTo>
                      <a:pt x="6627" y="7680"/>
                    </a:lnTo>
                    <a:lnTo>
                      <a:pt x="6637" y="7600"/>
                    </a:lnTo>
                    <a:lnTo>
                      <a:pt x="6646" y="7540"/>
                    </a:lnTo>
                    <a:lnTo>
                      <a:pt x="6654" y="7460"/>
                    </a:lnTo>
                    <a:lnTo>
                      <a:pt x="6662" y="7400"/>
                    </a:lnTo>
                    <a:lnTo>
                      <a:pt x="6669" y="7320"/>
                    </a:lnTo>
                    <a:lnTo>
                      <a:pt x="6675" y="7260"/>
                    </a:lnTo>
                    <a:lnTo>
                      <a:pt x="6681" y="7180"/>
                    </a:lnTo>
                    <a:lnTo>
                      <a:pt x="6686" y="7120"/>
                    </a:lnTo>
                    <a:lnTo>
                      <a:pt x="6690" y="7040"/>
                    </a:lnTo>
                    <a:lnTo>
                      <a:pt x="6693" y="6980"/>
                    </a:lnTo>
                    <a:lnTo>
                      <a:pt x="6696" y="6900"/>
                    </a:lnTo>
                    <a:lnTo>
                      <a:pt x="6698" y="6840"/>
                    </a:lnTo>
                    <a:lnTo>
                      <a:pt x="6699" y="6760"/>
                    </a:lnTo>
                    <a:lnTo>
                      <a:pt x="6699" y="6700"/>
                    </a:lnTo>
                    <a:lnTo>
                      <a:pt x="6699" y="6620"/>
                    </a:lnTo>
                    <a:lnTo>
                      <a:pt x="6698" y="6560"/>
                    </a:lnTo>
                    <a:lnTo>
                      <a:pt x="6696" y="6480"/>
                    </a:lnTo>
                    <a:lnTo>
                      <a:pt x="6693" y="6400"/>
                    </a:lnTo>
                    <a:lnTo>
                      <a:pt x="6690" y="6340"/>
                    </a:lnTo>
                    <a:lnTo>
                      <a:pt x="6686" y="6260"/>
                    </a:lnTo>
                    <a:lnTo>
                      <a:pt x="6681" y="6200"/>
                    </a:lnTo>
                    <a:lnTo>
                      <a:pt x="6675" y="6120"/>
                    </a:lnTo>
                    <a:lnTo>
                      <a:pt x="6669" y="6060"/>
                    </a:lnTo>
                    <a:lnTo>
                      <a:pt x="6662" y="5980"/>
                    </a:lnTo>
                    <a:lnTo>
                      <a:pt x="6654" y="5920"/>
                    </a:lnTo>
                    <a:lnTo>
                      <a:pt x="6646" y="5840"/>
                    </a:lnTo>
                    <a:lnTo>
                      <a:pt x="6637" y="5780"/>
                    </a:lnTo>
                    <a:lnTo>
                      <a:pt x="6627" y="5700"/>
                    </a:lnTo>
                    <a:lnTo>
                      <a:pt x="6616" y="5640"/>
                    </a:lnTo>
                    <a:lnTo>
                      <a:pt x="6605" y="5560"/>
                    </a:lnTo>
                    <a:lnTo>
                      <a:pt x="6593" y="5500"/>
                    </a:lnTo>
                    <a:lnTo>
                      <a:pt x="6580" y="5420"/>
                    </a:lnTo>
                    <a:lnTo>
                      <a:pt x="6566" y="5360"/>
                    </a:lnTo>
                    <a:lnTo>
                      <a:pt x="6552" y="5300"/>
                    </a:lnTo>
                    <a:lnTo>
                      <a:pt x="6537" y="5220"/>
                    </a:lnTo>
                    <a:lnTo>
                      <a:pt x="6521" y="5160"/>
                    </a:lnTo>
                    <a:lnTo>
                      <a:pt x="6504" y="5080"/>
                    </a:lnTo>
                    <a:lnTo>
                      <a:pt x="6487" y="5020"/>
                    </a:lnTo>
                    <a:lnTo>
                      <a:pt x="6469" y="4940"/>
                    </a:lnTo>
                    <a:lnTo>
                      <a:pt x="6450" y="4880"/>
                    </a:lnTo>
                    <a:lnTo>
                      <a:pt x="6431" y="4800"/>
                    </a:lnTo>
                    <a:lnTo>
                      <a:pt x="6410" y="4740"/>
                    </a:lnTo>
                    <a:lnTo>
                      <a:pt x="6389" y="4680"/>
                    </a:lnTo>
                    <a:lnTo>
                      <a:pt x="6368" y="4600"/>
                    </a:lnTo>
                    <a:lnTo>
                      <a:pt x="6345" y="4540"/>
                    </a:lnTo>
                    <a:lnTo>
                      <a:pt x="6322" y="4480"/>
                    </a:lnTo>
                    <a:lnTo>
                      <a:pt x="6298" y="4400"/>
                    </a:lnTo>
                    <a:lnTo>
                      <a:pt x="6273" y="4340"/>
                    </a:lnTo>
                    <a:lnTo>
                      <a:pt x="6248" y="4280"/>
                    </a:lnTo>
                    <a:lnTo>
                      <a:pt x="6222" y="4200"/>
                    </a:lnTo>
                    <a:lnTo>
                      <a:pt x="6195" y="4140"/>
                    </a:lnTo>
                    <a:lnTo>
                      <a:pt x="6167" y="4080"/>
                    </a:lnTo>
                    <a:lnTo>
                      <a:pt x="6139" y="4000"/>
                    </a:lnTo>
                    <a:lnTo>
                      <a:pt x="6110" y="3940"/>
                    </a:lnTo>
                    <a:lnTo>
                      <a:pt x="6080" y="3880"/>
                    </a:lnTo>
                    <a:lnTo>
                      <a:pt x="6050" y="3800"/>
                    </a:lnTo>
                    <a:lnTo>
                      <a:pt x="6018" y="3740"/>
                    </a:lnTo>
                    <a:lnTo>
                      <a:pt x="5986" y="3680"/>
                    </a:lnTo>
                    <a:lnTo>
                      <a:pt x="5954" y="3620"/>
                    </a:lnTo>
                    <a:lnTo>
                      <a:pt x="5920" y="3560"/>
                    </a:lnTo>
                    <a:lnTo>
                      <a:pt x="5886" y="3480"/>
                    </a:lnTo>
                    <a:lnTo>
                      <a:pt x="5851" y="3420"/>
                    </a:lnTo>
                    <a:lnTo>
                      <a:pt x="5815" y="3360"/>
                    </a:lnTo>
                    <a:lnTo>
                      <a:pt x="5779" y="3300"/>
                    </a:lnTo>
                    <a:lnTo>
                      <a:pt x="5741" y="3240"/>
                    </a:lnTo>
                    <a:lnTo>
                      <a:pt x="5704" y="3180"/>
                    </a:lnTo>
                    <a:lnTo>
                      <a:pt x="5665" y="3120"/>
                    </a:lnTo>
                    <a:lnTo>
                      <a:pt x="5625" y="3060"/>
                    </a:lnTo>
                    <a:lnTo>
                      <a:pt x="5585" y="3000"/>
                    </a:lnTo>
                    <a:lnTo>
                      <a:pt x="5545" y="2920"/>
                    </a:lnTo>
                    <a:lnTo>
                      <a:pt x="5503" y="2860"/>
                    </a:lnTo>
                    <a:lnTo>
                      <a:pt x="5461" y="2800"/>
                    </a:lnTo>
                    <a:lnTo>
                      <a:pt x="5417" y="2740"/>
                    </a:lnTo>
                    <a:lnTo>
                      <a:pt x="5374" y="2700"/>
                    </a:lnTo>
                    <a:lnTo>
                      <a:pt x="5329" y="2640"/>
                    </a:lnTo>
                    <a:lnTo>
                      <a:pt x="5284" y="2580"/>
                    </a:lnTo>
                    <a:lnTo>
                      <a:pt x="5238" y="2520"/>
                    </a:lnTo>
                    <a:lnTo>
                      <a:pt x="5191" y="2460"/>
                    </a:lnTo>
                    <a:lnTo>
                      <a:pt x="5144" y="2400"/>
                    </a:lnTo>
                    <a:lnTo>
                      <a:pt x="5095" y="2340"/>
                    </a:lnTo>
                    <a:lnTo>
                      <a:pt x="5046" y="2280"/>
                    </a:lnTo>
                    <a:lnTo>
                      <a:pt x="4997" y="2220"/>
                    </a:lnTo>
                    <a:lnTo>
                      <a:pt x="4946" y="2180"/>
                    </a:lnTo>
                    <a:lnTo>
                      <a:pt x="4895" y="2120"/>
                    </a:lnTo>
                    <a:lnTo>
                      <a:pt x="4843" y="2060"/>
                    </a:lnTo>
                    <a:lnTo>
                      <a:pt x="4791" y="2000"/>
                    </a:lnTo>
                    <a:lnTo>
                      <a:pt x="4737" y="1960"/>
                    </a:lnTo>
                    <a:lnTo>
                      <a:pt x="4619" y="1840"/>
                    </a:lnTo>
                    <a:lnTo>
                      <a:pt x="4499" y="1720"/>
                    </a:lnTo>
                    <a:lnTo>
                      <a:pt x="4438" y="1680"/>
                    </a:lnTo>
                    <a:lnTo>
                      <a:pt x="4314" y="1560"/>
                    </a:lnTo>
                    <a:lnTo>
                      <a:pt x="4252" y="1520"/>
                    </a:lnTo>
                    <a:lnTo>
                      <a:pt x="4189" y="1460"/>
                    </a:lnTo>
                    <a:lnTo>
                      <a:pt x="4126" y="1420"/>
                    </a:lnTo>
                    <a:lnTo>
                      <a:pt x="4062" y="1360"/>
                    </a:lnTo>
                    <a:lnTo>
                      <a:pt x="3998" y="1320"/>
                    </a:lnTo>
                    <a:lnTo>
                      <a:pt x="3933" y="1260"/>
                    </a:lnTo>
                    <a:lnTo>
                      <a:pt x="3802" y="1180"/>
                    </a:lnTo>
                    <a:lnTo>
                      <a:pt x="3736" y="1120"/>
                    </a:lnTo>
                    <a:lnTo>
                      <a:pt x="3400" y="920"/>
                    </a:lnTo>
                    <a:lnTo>
                      <a:pt x="3055" y="720"/>
                    </a:lnTo>
                    <a:lnTo>
                      <a:pt x="2984" y="700"/>
                    </a:lnTo>
                    <a:lnTo>
                      <a:pt x="2843" y="620"/>
                    </a:lnTo>
                    <a:lnTo>
                      <a:pt x="2772" y="600"/>
                    </a:lnTo>
                    <a:lnTo>
                      <a:pt x="2629" y="520"/>
                    </a:lnTo>
                    <a:lnTo>
                      <a:pt x="2557" y="500"/>
                    </a:lnTo>
                    <a:lnTo>
                      <a:pt x="2485" y="460"/>
                    </a:lnTo>
                    <a:lnTo>
                      <a:pt x="2340" y="420"/>
                    </a:lnTo>
                    <a:lnTo>
                      <a:pt x="2267" y="380"/>
                    </a:lnTo>
                    <a:lnTo>
                      <a:pt x="2046" y="320"/>
                    </a:lnTo>
                    <a:lnTo>
                      <a:pt x="1972" y="280"/>
                    </a:lnTo>
                    <a:lnTo>
                      <a:pt x="1525" y="160"/>
                    </a:lnTo>
                    <a:lnTo>
                      <a:pt x="1450" y="160"/>
                    </a:lnTo>
                    <a:lnTo>
                      <a:pt x="1223" y="100"/>
                    </a:lnTo>
                    <a:lnTo>
                      <a:pt x="1147" y="100"/>
                    </a:lnTo>
                    <a:lnTo>
                      <a:pt x="995" y="60"/>
                    </a:lnTo>
                    <a:lnTo>
                      <a:pt x="919" y="60"/>
                    </a:lnTo>
                    <a:lnTo>
                      <a:pt x="843" y="40"/>
                    </a:lnTo>
                    <a:lnTo>
                      <a:pt x="767" y="40"/>
                    </a:lnTo>
                    <a:lnTo>
                      <a:pt x="690" y="20"/>
                    </a:lnTo>
                    <a:lnTo>
                      <a:pt x="537" y="20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" name="Freeform 9"/>
              <p:cNvSpPr>
                <a:spLocks/>
              </p:cNvSpPr>
              <p:nvPr/>
            </p:nvSpPr>
            <p:spPr bwMode="auto">
              <a:xfrm>
                <a:off x="-3" y="2206"/>
                <a:ext cx="6699" cy="13397"/>
              </a:xfrm>
              <a:custGeom>
                <a:avLst/>
                <a:gdLst>
                  <a:gd name="T0" fmla="+- 0 304 -3"/>
                  <a:gd name="T1" fmla="*/ T0 w 6699"/>
                  <a:gd name="T2" fmla="+- 0 2213 2206"/>
                  <a:gd name="T3" fmla="*/ 2213 h 13397"/>
                  <a:gd name="T4" fmla="+- 0 687 -3"/>
                  <a:gd name="T5" fmla="*/ T4 w 6699"/>
                  <a:gd name="T6" fmla="+- 0 2241 2206"/>
                  <a:gd name="T7" fmla="*/ 2241 h 13397"/>
                  <a:gd name="T8" fmla="+- 0 1068 -3"/>
                  <a:gd name="T9" fmla="*/ T8 w 6699"/>
                  <a:gd name="T10" fmla="+- 0 2292 2206"/>
                  <a:gd name="T11" fmla="*/ 2292 h 13397"/>
                  <a:gd name="T12" fmla="+- 0 1447 -3"/>
                  <a:gd name="T13" fmla="*/ T12 w 6699"/>
                  <a:gd name="T14" fmla="+- 0 2364 2206"/>
                  <a:gd name="T15" fmla="*/ 2364 h 13397"/>
                  <a:gd name="T16" fmla="+- 0 1821 -3"/>
                  <a:gd name="T17" fmla="*/ T16 w 6699"/>
                  <a:gd name="T18" fmla="+- 0 2458 2206"/>
                  <a:gd name="T19" fmla="*/ 2458 h 13397"/>
                  <a:gd name="T20" fmla="+- 0 2191 -3"/>
                  <a:gd name="T21" fmla="*/ T20 w 6699"/>
                  <a:gd name="T22" fmla="+- 0 2574 2206"/>
                  <a:gd name="T23" fmla="*/ 2574 h 13397"/>
                  <a:gd name="T24" fmla="+- 0 2554 -3"/>
                  <a:gd name="T25" fmla="*/ T24 w 6699"/>
                  <a:gd name="T26" fmla="+- 0 2711 2206"/>
                  <a:gd name="T27" fmla="*/ 2711 h 13397"/>
                  <a:gd name="T28" fmla="+- 0 2911 -3"/>
                  <a:gd name="T29" fmla="*/ T28 w 6699"/>
                  <a:gd name="T30" fmla="+- 0 2871 2206"/>
                  <a:gd name="T31" fmla="*/ 2871 h 13397"/>
                  <a:gd name="T32" fmla="+- 0 3260 -3"/>
                  <a:gd name="T33" fmla="*/ T32 w 6699"/>
                  <a:gd name="T34" fmla="+- 0 3052 2206"/>
                  <a:gd name="T35" fmla="*/ 3052 h 13397"/>
                  <a:gd name="T36" fmla="+- 0 3600 -3"/>
                  <a:gd name="T37" fmla="*/ T36 w 6699"/>
                  <a:gd name="T38" fmla="+- 0 3255 2206"/>
                  <a:gd name="T39" fmla="*/ 3255 h 13397"/>
                  <a:gd name="T40" fmla="+- 0 3930 -3"/>
                  <a:gd name="T41" fmla="*/ T40 w 6699"/>
                  <a:gd name="T42" fmla="+- 0 3480 2206"/>
                  <a:gd name="T43" fmla="*/ 3480 h 13397"/>
                  <a:gd name="T44" fmla="+- 0 4249 -3"/>
                  <a:gd name="T45" fmla="*/ T44 w 6699"/>
                  <a:gd name="T46" fmla="+- 0 3727 2206"/>
                  <a:gd name="T47" fmla="*/ 3727 h 13397"/>
                  <a:gd name="T48" fmla="+- 0 4556 -3"/>
                  <a:gd name="T49" fmla="*/ T48 w 6699"/>
                  <a:gd name="T50" fmla="+- 0 3996 2206"/>
                  <a:gd name="T51" fmla="*/ 3996 h 13397"/>
                  <a:gd name="T52" fmla="+- 0 4840 -3"/>
                  <a:gd name="T53" fmla="*/ T52 w 6699"/>
                  <a:gd name="T54" fmla="+- 0 4276 2206"/>
                  <a:gd name="T55" fmla="*/ 4276 h 13397"/>
                  <a:gd name="T56" fmla="+- 0 5092 -3"/>
                  <a:gd name="T57" fmla="*/ T56 w 6699"/>
                  <a:gd name="T58" fmla="+- 0 4555 2206"/>
                  <a:gd name="T59" fmla="*/ 4555 h 13397"/>
                  <a:gd name="T60" fmla="+- 0 5326 -3"/>
                  <a:gd name="T61" fmla="*/ T60 w 6699"/>
                  <a:gd name="T62" fmla="+- 0 4844 2206"/>
                  <a:gd name="T63" fmla="*/ 4844 h 13397"/>
                  <a:gd name="T64" fmla="+- 0 5542 -3"/>
                  <a:gd name="T65" fmla="*/ T64 w 6699"/>
                  <a:gd name="T66" fmla="+- 0 5142 2206"/>
                  <a:gd name="T67" fmla="*/ 5142 h 13397"/>
                  <a:gd name="T68" fmla="+- 0 5738 -3"/>
                  <a:gd name="T69" fmla="*/ T68 w 6699"/>
                  <a:gd name="T70" fmla="+- 0 5450 2206"/>
                  <a:gd name="T71" fmla="*/ 5450 h 13397"/>
                  <a:gd name="T72" fmla="+- 0 5917 -3"/>
                  <a:gd name="T73" fmla="*/ T72 w 6699"/>
                  <a:gd name="T74" fmla="+- 0 5765 2206"/>
                  <a:gd name="T75" fmla="*/ 5765 h 13397"/>
                  <a:gd name="T76" fmla="+- 0 6077 -3"/>
                  <a:gd name="T77" fmla="*/ T76 w 6699"/>
                  <a:gd name="T78" fmla="+- 0 6088 2206"/>
                  <a:gd name="T79" fmla="*/ 6088 h 13397"/>
                  <a:gd name="T80" fmla="+- 0 6219 -3"/>
                  <a:gd name="T81" fmla="*/ T80 w 6699"/>
                  <a:gd name="T82" fmla="+- 0 6417 2206"/>
                  <a:gd name="T83" fmla="*/ 6417 h 13397"/>
                  <a:gd name="T84" fmla="+- 0 6342 -3"/>
                  <a:gd name="T85" fmla="*/ T84 w 6699"/>
                  <a:gd name="T86" fmla="+- 0 6751 2206"/>
                  <a:gd name="T87" fmla="*/ 6751 h 13397"/>
                  <a:gd name="T88" fmla="+- 0 6447 -3"/>
                  <a:gd name="T89" fmla="*/ T88 w 6699"/>
                  <a:gd name="T90" fmla="+- 0 7091 2206"/>
                  <a:gd name="T91" fmla="*/ 7091 h 13397"/>
                  <a:gd name="T92" fmla="+- 0 6534 -3"/>
                  <a:gd name="T93" fmla="*/ T92 w 6699"/>
                  <a:gd name="T94" fmla="+- 0 7435 2206"/>
                  <a:gd name="T95" fmla="*/ 7435 h 13397"/>
                  <a:gd name="T96" fmla="+- 0 6602 -3"/>
                  <a:gd name="T97" fmla="*/ T96 w 6699"/>
                  <a:gd name="T98" fmla="+- 0 7781 2206"/>
                  <a:gd name="T99" fmla="*/ 7781 h 13397"/>
                  <a:gd name="T100" fmla="+- 0 6651 -3"/>
                  <a:gd name="T101" fmla="*/ T100 w 6699"/>
                  <a:gd name="T102" fmla="+- 0 8131 2206"/>
                  <a:gd name="T103" fmla="*/ 8131 h 13397"/>
                  <a:gd name="T104" fmla="+- 0 6683 -3"/>
                  <a:gd name="T105" fmla="*/ T104 w 6699"/>
                  <a:gd name="T106" fmla="+- 0 8482 2206"/>
                  <a:gd name="T107" fmla="*/ 8482 h 13397"/>
                  <a:gd name="T108" fmla="+- 0 6696 -3"/>
                  <a:gd name="T109" fmla="*/ T108 w 6699"/>
                  <a:gd name="T110" fmla="+- 0 8834 2206"/>
                  <a:gd name="T111" fmla="*/ 8834 h 13397"/>
                  <a:gd name="T112" fmla="+- 0 6690 -3"/>
                  <a:gd name="T113" fmla="*/ T112 w 6699"/>
                  <a:gd name="T114" fmla="+- 0 9186 2206"/>
                  <a:gd name="T115" fmla="*/ 9186 h 13397"/>
                  <a:gd name="T116" fmla="+- 0 6666 -3"/>
                  <a:gd name="T117" fmla="*/ T116 w 6699"/>
                  <a:gd name="T118" fmla="+- 0 9538 2206"/>
                  <a:gd name="T119" fmla="*/ 9538 h 13397"/>
                  <a:gd name="T120" fmla="+- 0 6624 -3"/>
                  <a:gd name="T121" fmla="*/ T120 w 6699"/>
                  <a:gd name="T122" fmla="+- 0 9888 2206"/>
                  <a:gd name="T123" fmla="*/ 9888 h 13397"/>
                  <a:gd name="T124" fmla="+- 0 6563 -3"/>
                  <a:gd name="T125" fmla="*/ T124 w 6699"/>
                  <a:gd name="T126" fmla="+- 0 10236 2206"/>
                  <a:gd name="T127" fmla="*/ 10236 h 13397"/>
                  <a:gd name="T128" fmla="+- 0 6484 -3"/>
                  <a:gd name="T129" fmla="*/ T128 w 6699"/>
                  <a:gd name="T130" fmla="+- 0 10581 2206"/>
                  <a:gd name="T131" fmla="*/ 10581 h 13397"/>
                  <a:gd name="T132" fmla="+- 0 6386 -3"/>
                  <a:gd name="T133" fmla="*/ T132 w 6699"/>
                  <a:gd name="T134" fmla="+- 0 10922 2206"/>
                  <a:gd name="T135" fmla="*/ 10922 h 13397"/>
                  <a:gd name="T136" fmla="+- 0 6270 -3"/>
                  <a:gd name="T137" fmla="*/ T136 w 6699"/>
                  <a:gd name="T138" fmla="+- 0 11259 2206"/>
                  <a:gd name="T139" fmla="*/ 11259 h 13397"/>
                  <a:gd name="T140" fmla="+- 0 6136 -3"/>
                  <a:gd name="T141" fmla="*/ T140 w 6699"/>
                  <a:gd name="T142" fmla="+- 0 11590 2206"/>
                  <a:gd name="T143" fmla="*/ 11590 h 13397"/>
                  <a:gd name="T144" fmla="+- 0 5983 -3"/>
                  <a:gd name="T145" fmla="*/ T144 w 6699"/>
                  <a:gd name="T146" fmla="+- 0 11915 2206"/>
                  <a:gd name="T147" fmla="*/ 11915 h 13397"/>
                  <a:gd name="T148" fmla="+- 0 5812 -3"/>
                  <a:gd name="T149" fmla="*/ T148 w 6699"/>
                  <a:gd name="T150" fmla="+- 0 12234 2206"/>
                  <a:gd name="T151" fmla="*/ 12234 h 13397"/>
                  <a:gd name="T152" fmla="+- 0 5622 -3"/>
                  <a:gd name="T153" fmla="*/ T152 w 6699"/>
                  <a:gd name="T154" fmla="+- 0 12544 2206"/>
                  <a:gd name="T155" fmla="*/ 12544 h 13397"/>
                  <a:gd name="T156" fmla="+- 0 5414 -3"/>
                  <a:gd name="T157" fmla="*/ T156 w 6699"/>
                  <a:gd name="T158" fmla="+- 0 12847 2206"/>
                  <a:gd name="T159" fmla="*/ 12847 h 13397"/>
                  <a:gd name="T160" fmla="+- 0 5188 -3"/>
                  <a:gd name="T161" fmla="*/ T160 w 6699"/>
                  <a:gd name="T162" fmla="+- 0 13140 2206"/>
                  <a:gd name="T163" fmla="*/ 13140 h 13397"/>
                  <a:gd name="T164" fmla="+- 0 4943 -3"/>
                  <a:gd name="T165" fmla="*/ T164 w 6699"/>
                  <a:gd name="T166" fmla="+- 0 13422 2206"/>
                  <a:gd name="T167" fmla="*/ 13422 h 13397"/>
                  <a:gd name="T168" fmla="+- 0 4675 -3"/>
                  <a:gd name="T169" fmla="*/ T168 w 6699"/>
                  <a:gd name="T170" fmla="+- 0 13699 2206"/>
                  <a:gd name="T171" fmla="*/ 13699 h 13397"/>
                  <a:gd name="T172" fmla="+- 0 4373 -3"/>
                  <a:gd name="T173" fmla="*/ T172 w 6699"/>
                  <a:gd name="T174" fmla="+- 0 13977 2206"/>
                  <a:gd name="T175" fmla="*/ 13977 h 13397"/>
                  <a:gd name="T176" fmla="+- 0 4059 -3"/>
                  <a:gd name="T177" fmla="*/ T176 w 6699"/>
                  <a:gd name="T178" fmla="+- 0 14232 2206"/>
                  <a:gd name="T179" fmla="*/ 14232 h 13397"/>
                  <a:gd name="T180" fmla="+- 0 3733 -3"/>
                  <a:gd name="T181" fmla="*/ T180 w 6699"/>
                  <a:gd name="T182" fmla="+- 0 14466 2206"/>
                  <a:gd name="T183" fmla="*/ 14466 h 13397"/>
                  <a:gd name="T184" fmla="+- 0 3397 -3"/>
                  <a:gd name="T185" fmla="*/ T184 w 6699"/>
                  <a:gd name="T186" fmla="+- 0 14678 2206"/>
                  <a:gd name="T187" fmla="*/ 14678 h 13397"/>
                  <a:gd name="T188" fmla="+- 0 3052 -3"/>
                  <a:gd name="T189" fmla="*/ T188 w 6699"/>
                  <a:gd name="T190" fmla="+- 0 14868 2206"/>
                  <a:gd name="T191" fmla="*/ 14868 h 13397"/>
                  <a:gd name="T192" fmla="+- 0 2698 -3"/>
                  <a:gd name="T193" fmla="*/ T192 w 6699"/>
                  <a:gd name="T194" fmla="+- 0 15036 2206"/>
                  <a:gd name="T195" fmla="*/ 15036 h 13397"/>
                  <a:gd name="T196" fmla="+- 0 2337 -3"/>
                  <a:gd name="T197" fmla="*/ T196 w 6699"/>
                  <a:gd name="T198" fmla="+- 0 15183 2206"/>
                  <a:gd name="T199" fmla="*/ 15183 h 13397"/>
                  <a:gd name="T200" fmla="+- 0 1969 -3"/>
                  <a:gd name="T201" fmla="*/ T200 w 6699"/>
                  <a:gd name="T202" fmla="+- 0 15307 2206"/>
                  <a:gd name="T203" fmla="*/ 15307 h 13397"/>
                  <a:gd name="T204" fmla="+- 0 1597 -3"/>
                  <a:gd name="T205" fmla="*/ T204 w 6699"/>
                  <a:gd name="T206" fmla="+- 0 15410 2206"/>
                  <a:gd name="T207" fmla="*/ 15410 h 13397"/>
                  <a:gd name="T208" fmla="+- 0 1220 -3"/>
                  <a:gd name="T209" fmla="*/ T208 w 6699"/>
                  <a:gd name="T210" fmla="+- 0 15491 2206"/>
                  <a:gd name="T211" fmla="*/ 15491 h 13397"/>
                  <a:gd name="T212" fmla="+- 0 840 -3"/>
                  <a:gd name="T213" fmla="*/ T212 w 6699"/>
                  <a:gd name="T214" fmla="+- 0 15550 2206"/>
                  <a:gd name="T215" fmla="*/ 15550 h 13397"/>
                  <a:gd name="T216" fmla="+- 0 458 -3"/>
                  <a:gd name="T217" fmla="*/ T216 w 6699"/>
                  <a:gd name="T218" fmla="+- 0 15587 2206"/>
                  <a:gd name="T219" fmla="*/ 15587 h 13397"/>
                  <a:gd name="T220" fmla="+- 0 74 -3"/>
                  <a:gd name="T221" fmla="*/ T220 w 6699"/>
                  <a:gd name="T222" fmla="+- 0 15602 2206"/>
                  <a:gd name="T223" fmla="*/ 15602 h 1339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  <a:cxn ang="0">
                    <a:pos x="T189" y="T191"/>
                  </a:cxn>
                  <a:cxn ang="0">
                    <a:pos x="T193" y="T195"/>
                  </a:cxn>
                  <a:cxn ang="0">
                    <a:pos x="T197" y="T199"/>
                  </a:cxn>
                  <a:cxn ang="0">
                    <a:pos x="T201" y="T203"/>
                  </a:cxn>
                  <a:cxn ang="0">
                    <a:pos x="T205" y="T207"/>
                  </a:cxn>
                  <a:cxn ang="0">
                    <a:pos x="T209" y="T211"/>
                  </a:cxn>
                  <a:cxn ang="0">
                    <a:pos x="T213" y="T215"/>
                  </a:cxn>
                  <a:cxn ang="0">
                    <a:pos x="T217" y="T219"/>
                  </a:cxn>
                  <a:cxn ang="0">
                    <a:pos x="T221" y="T223"/>
                  </a:cxn>
                </a:cxnLst>
                <a:rect l="0" t="0" r="r" b="b"/>
                <a:pathLst>
                  <a:path w="6699" h="13397">
                    <a:moveTo>
                      <a:pt x="0" y="0"/>
                    </a:moveTo>
                    <a:lnTo>
                      <a:pt x="77" y="0"/>
                    </a:lnTo>
                    <a:lnTo>
                      <a:pt x="154" y="2"/>
                    </a:lnTo>
                    <a:lnTo>
                      <a:pt x="231" y="4"/>
                    </a:lnTo>
                    <a:lnTo>
                      <a:pt x="307" y="7"/>
                    </a:lnTo>
                    <a:lnTo>
                      <a:pt x="384" y="11"/>
                    </a:lnTo>
                    <a:lnTo>
                      <a:pt x="461" y="16"/>
                    </a:lnTo>
                    <a:lnTo>
                      <a:pt x="537" y="21"/>
                    </a:lnTo>
                    <a:lnTo>
                      <a:pt x="614" y="28"/>
                    </a:lnTo>
                    <a:lnTo>
                      <a:pt x="690" y="35"/>
                    </a:lnTo>
                    <a:lnTo>
                      <a:pt x="767" y="44"/>
                    </a:lnTo>
                    <a:lnTo>
                      <a:pt x="843" y="53"/>
                    </a:lnTo>
                    <a:lnTo>
                      <a:pt x="919" y="63"/>
                    </a:lnTo>
                    <a:lnTo>
                      <a:pt x="995" y="74"/>
                    </a:lnTo>
                    <a:lnTo>
                      <a:pt x="1071" y="86"/>
                    </a:lnTo>
                    <a:lnTo>
                      <a:pt x="1147" y="98"/>
                    </a:lnTo>
                    <a:lnTo>
                      <a:pt x="1223" y="112"/>
                    </a:lnTo>
                    <a:lnTo>
                      <a:pt x="1299" y="126"/>
                    </a:lnTo>
                    <a:lnTo>
                      <a:pt x="1374" y="142"/>
                    </a:lnTo>
                    <a:lnTo>
                      <a:pt x="1450" y="158"/>
                    </a:lnTo>
                    <a:lnTo>
                      <a:pt x="1525" y="175"/>
                    </a:lnTo>
                    <a:lnTo>
                      <a:pt x="1600" y="193"/>
                    </a:lnTo>
                    <a:lnTo>
                      <a:pt x="1675" y="212"/>
                    </a:lnTo>
                    <a:lnTo>
                      <a:pt x="1750" y="231"/>
                    </a:lnTo>
                    <a:lnTo>
                      <a:pt x="1824" y="252"/>
                    </a:lnTo>
                    <a:lnTo>
                      <a:pt x="1898" y="273"/>
                    </a:lnTo>
                    <a:lnTo>
                      <a:pt x="1972" y="295"/>
                    </a:lnTo>
                    <a:lnTo>
                      <a:pt x="2046" y="319"/>
                    </a:lnTo>
                    <a:lnTo>
                      <a:pt x="2120" y="343"/>
                    </a:lnTo>
                    <a:lnTo>
                      <a:pt x="2194" y="368"/>
                    </a:lnTo>
                    <a:lnTo>
                      <a:pt x="2267" y="393"/>
                    </a:lnTo>
                    <a:lnTo>
                      <a:pt x="2340" y="420"/>
                    </a:lnTo>
                    <a:lnTo>
                      <a:pt x="2413" y="447"/>
                    </a:lnTo>
                    <a:lnTo>
                      <a:pt x="2485" y="476"/>
                    </a:lnTo>
                    <a:lnTo>
                      <a:pt x="2557" y="505"/>
                    </a:lnTo>
                    <a:lnTo>
                      <a:pt x="2629" y="535"/>
                    </a:lnTo>
                    <a:lnTo>
                      <a:pt x="2701" y="566"/>
                    </a:lnTo>
                    <a:lnTo>
                      <a:pt x="2772" y="598"/>
                    </a:lnTo>
                    <a:lnTo>
                      <a:pt x="2843" y="631"/>
                    </a:lnTo>
                    <a:lnTo>
                      <a:pt x="2914" y="665"/>
                    </a:lnTo>
                    <a:lnTo>
                      <a:pt x="2984" y="699"/>
                    </a:lnTo>
                    <a:lnTo>
                      <a:pt x="3055" y="735"/>
                    </a:lnTo>
                    <a:lnTo>
                      <a:pt x="3124" y="771"/>
                    </a:lnTo>
                    <a:lnTo>
                      <a:pt x="3194" y="808"/>
                    </a:lnTo>
                    <a:lnTo>
                      <a:pt x="3263" y="846"/>
                    </a:lnTo>
                    <a:lnTo>
                      <a:pt x="3332" y="885"/>
                    </a:lnTo>
                    <a:lnTo>
                      <a:pt x="3400" y="925"/>
                    </a:lnTo>
                    <a:lnTo>
                      <a:pt x="3468" y="965"/>
                    </a:lnTo>
                    <a:lnTo>
                      <a:pt x="3536" y="1007"/>
                    </a:lnTo>
                    <a:lnTo>
                      <a:pt x="3603" y="1049"/>
                    </a:lnTo>
                    <a:lnTo>
                      <a:pt x="3670" y="1092"/>
                    </a:lnTo>
                    <a:lnTo>
                      <a:pt x="3736" y="1137"/>
                    </a:lnTo>
                    <a:lnTo>
                      <a:pt x="3802" y="1182"/>
                    </a:lnTo>
                    <a:lnTo>
                      <a:pt x="3868" y="1227"/>
                    </a:lnTo>
                    <a:lnTo>
                      <a:pt x="3933" y="1274"/>
                    </a:lnTo>
                    <a:lnTo>
                      <a:pt x="3998" y="1322"/>
                    </a:lnTo>
                    <a:lnTo>
                      <a:pt x="4062" y="1370"/>
                    </a:lnTo>
                    <a:lnTo>
                      <a:pt x="4126" y="1420"/>
                    </a:lnTo>
                    <a:lnTo>
                      <a:pt x="4189" y="1470"/>
                    </a:lnTo>
                    <a:lnTo>
                      <a:pt x="4252" y="1521"/>
                    </a:lnTo>
                    <a:lnTo>
                      <a:pt x="4314" y="1573"/>
                    </a:lnTo>
                    <a:lnTo>
                      <a:pt x="4376" y="1626"/>
                    </a:lnTo>
                    <a:lnTo>
                      <a:pt x="4438" y="1680"/>
                    </a:lnTo>
                    <a:lnTo>
                      <a:pt x="4499" y="1734"/>
                    </a:lnTo>
                    <a:lnTo>
                      <a:pt x="4559" y="1790"/>
                    </a:lnTo>
                    <a:lnTo>
                      <a:pt x="4619" y="1846"/>
                    </a:lnTo>
                    <a:lnTo>
                      <a:pt x="4678" y="1904"/>
                    </a:lnTo>
                    <a:lnTo>
                      <a:pt x="4737" y="1962"/>
                    </a:lnTo>
                    <a:lnTo>
                      <a:pt x="4791" y="2016"/>
                    </a:lnTo>
                    <a:lnTo>
                      <a:pt x="4843" y="2070"/>
                    </a:lnTo>
                    <a:lnTo>
                      <a:pt x="4895" y="2125"/>
                    </a:lnTo>
                    <a:lnTo>
                      <a:pt x="4946" y="2180"/>
                    </a:lnTo>
                    <a:lnTo>
                      <a:pt x="4997" y="2236"/>
                    </a:lnTo>
                    <a:lnTo>
                      <a:pt x="5046" y="2292"/>
                    </a:lnTo>
                    <a:lnTo>
                      <a:pt x="5095" y="2349"/>
                    </a:lnTo>
                    <a:lnTo>
                      <a:pt x="5144" y="2406"/>
                    </a:lnTo>
                    <a:lnTo>
                      <a:pt x="5191" y="2463"/>
                    </a:lnTo>
                    <a:lnTo>
                      <a:pt x="5238" y="2521"/>
                    </a:lnTo>
                    <a:lnTo>
                      <a:pt x="5284" y="2579"/>
                    </a:lnTo>
                    <a:lnTo>
                      <a:pt x="5329" y="2638"/>
                    </a:lnTo>
                    <a:lnTo>
                      <a:pt x="5374" y="2697"/>
                    </a:lnTo>
                    <a:lnTo>
                      <a:pt x="5417" y="2756"/>
                    </a:lnTo>
                    <a:lnTo>
                      <a:pt x="5461" y="2816"/>
                    </a:lnTo>
                    <a:lnTo>
                      <a:pt x="5503" y="2876"/>
                    </a:lnTo>
                    <a:lnTo>
                      <a:pt x="5545" y="2936"/>
                    </a:lnTo>
                    <a:lnTo>
                      <a:pt x="5585" y="2997"/>
                    </a:lnTo>
                    <a:lnTo>
                      <a:pt x="5625" y="3058"/>
                    </a:lnTo>
                    <a:lnTo>
                      <a:pt x="5665" y="3120"/>
                    </a:lnTo>
                    <a:lnTo>
                      <a:pt x="5704" y="3182"/>
                    </a:lnTo>
                    <a:lnTo>
                      <a:pt x="5741" y="3244"/>
                    </a:lnTo>
                    <a:lnTo>
                      <a:pt x="5779" y="3306"/>
                    </a:lnTo>
                    <a:lnTo>
                      <a:pt x="5815" y="3369"/>
                    </a:lnTo>
                    <a:lnTo>
                      <a:pt x="5851" y="3432"/>
                    </a:lnTo>
                    <a:lnTo>
                      <a:pt x="5886" y="3496"/>
                    </a:lnTo>
                    <a:lnTo>
                      <a:pt x="5920" y="3559"/>
                    </a:lnTo>
                    <a:lnTo>
                      <a:pt x="5954" y="3623"/>
                    </a:lnTo>
                    <a:lnTo>
                      <a:pt x="5986" y="3687"/>
                    </a:lnTo>
                    <a:lnTo>
                      <a:pt x="6018" y="3752"/>
                    </a:lnTo>
                    <a:lnTo>
                      <a:pt x="6050" y="3817"/>
                    </a:lnTo>
                    <a:lnTo>
                      <a:pt x="6080" y="3882"/>
                    </a:lnTo>
                    <a:lnTo>
                      <a:pt x="6110" y="3947"/>
                    </a:lnTo>
                    <a:lnTo>
                      <a:pt x="6139" y="4013"/>
                    </a:lnTo>
                    <a:lnTo>
                      <a:pt x="6167" y="4078"/>
                    </a:lnTo>
                    <a:lnTo>
                      <a:pt x="6195" y="4144"/>
                    </a:lnTo>
                    <a:lnTo>
                      <a:pt x="6222" y="4211"/>
                    </a:lnTo>
                    <a:lnTo>
                      <a:pt x="6248" y="4277"/>
                    </a:lnTo>
                    <a:lnTo>
                      <a:pt x="6273" y="4344"/>
                    </a:lnTo>
                    <a:lnTo>
                      <a:pt x="6298" y="4411"/>
                    </a:lnTo>
                    <a:lnTo>
                      <a:pt x="6322" y="4478"/>
                    </a:lnTo>
                    <a:lnTo>
                      <a:pt x="6345" y="4545"/>
                    </a:lnTo>
                    <a:lnTo>
                      <a:pt x="6368" y="4613"/>
                    </a:lnTo>
                    <a:lnTo>
                      <a:pt x="6389" y="4681"/>
                    </a:lnTo>
                    <a:lnTo>
                      <a:pt x="6410" y="4749"/>
                    </a:lnTo>
                    <a:lnTo>
                      <a:pt x="6431" y="4817"/>
                    </a:lnTo>
                    <a:lnTo>
                      <a:pt x="6450" y="4885"/>
                    </a:lnTo>
                    <a:lnTo>
                      <a:pt x="6469" y="4953"/>
                    </a:lnTo>
                    <a:lnTo>
                      <a:pt x="6487" y="5022"/>
                    </a:lnTo>
                    <a:lnTo>
                      <a:pt x="6504" y="5091"/>
                    </a:lnTo>
                    <a:lnTo>
                      <a:pt x="6521" y="5160"/>
                    </a:lnTo>
                    <a:lnTo>
                      <a:pt x="6537" y="5229"/>
                    </a:lnTo>
                    <a:lnTo>
                      <a:pt x="6552" y="5298"/>
                    </a:lnTo>
                    <a:lnTo>
                      <a:pt x="6566" y="5367"/>
                    </a:lnTo>
                    <a:lnTo>
                      <a:pt x="6580" y="5436"/>
                    </a:lnTo>
                    <a:lnTo>
                      <a:pt x="6593" y="5506"/>
                    </a:lnTo>
                    <a:lnTo>
                      <a:pt x="6605" y="5575"/>
                    </a:lnTo>
                    <a:lnTo>
                      <a:pt x="6616" y="5645"/>
                    </a:lnTo>
                    <a:lnTo>
                      <a:pt x="6627" y="5715"/>
                    </a:lnTo>
                    <a:lnTo>
                      <a:pt x="6637" y="5785"/>
                    </a:lnTo>
                    <a:lnTo>
                      <a:pt x="6646" y="5855"/>
                    </a:lnTo>
                    <a:lnTo>
                      <a:pt x="6654" y="5925"/>
                    </a:lnTo>
                    <a:lnTo>
                      <a:pt x="6662" y="5995"/>
                    </a:lnTo>
                    <a:lnTo>
                      <a:pt x="6669" y="6065"/>
                    </a:lnTo>
                    <a:lnTo>
                      <a:pt x="6675" y="6135"/>
                    </a:lnTo>
                    <a:lnTo>
                      <a:pt x="6681" y="6206"/>
                    </a:lnTo>
                    <a:lnTo>
                      <a:pt x="6686" y="6276"/>
                    </a:lnTo>
                    <a:lnTo>
                      <a:pt x="6690" y="6346"/>
                    </a:lnTo>
                    <a:lnTo>
                      <a:pt x="6693" y="6417"/>
                    </a:lnTo>
                    <a:lnTo>
                      <a:pt x="6696" y="6487"/>
                    </a:lnTo>
                    <a:lnTo>
                      <a:pt x="6698" y="6557"/>
                    </a:lnTo>
                    <a:lnTo>
                      <a:pt x="6699" y="6628"/>
                    </a:lnTo>
                    <a:lnTo>
                      <a:pt x="6699" y="6698"/>
                    </a:lnTo>
                    <a:lnTo>
                      <a:pt x="6699" y="6769"/>
                    </a:lnTo>
                    <a:lnTo>
                      <a:pt x="6698" y="6839"/>
                    </a:lnTo>
                    <a:lnTo>
                      <a:pt x="6696" y="6910"/>
                    </a:lnTo>
                    <a:lnTo>
                      <a:pt x="6693" y="6980"/>
                    </a:lnTo>
                    <a:lnTo>
                      <a:pt x="6690" y="7051"/>
                    </a:lnTo>
                    <a:lnTo>
                      <a:pt x="6686" y="7121"/>
                    </a:lnTo>
                    <a:lnTo>
                      <a:pt x="6681" y="7191"/>
                    </a:lnTo>
                    <a:lnTo>
                      <a:pt x="6675" y="7261"/>
                    </a:lnTo>
                    <a:lnTo>
                      <a:pt x="6669" y="7332"/>
                    </a:lnTo>
                    <a:lnTo>
                      <a:pt x="6662" y="7402"/>
                    </a:lnTo>
                    <a:lnTo>
                      <a:pt x="6654" y="7472"/>
                    </a:lnTo>
                    <a:lnTo>
                      <a:pt x="6646" y="7542"/>
                    </a:lnTo>
                    <a:lnTo>
                      <a:pt x="6637" y="7612"/>
                    </a:lnTo>
                    <a:lnTo>
                      <a:pt x="6627" y="7682"/>
                    </a:lnTo>
                    <a:lnTo>
                      <a:pt x="6616" y="7752"/>
                    </a:lnTo>
                    <a:lnTo>
                      <a:pt x="6605" y="7821"/>
                    </a:lnTo>
                    <a:lnTo>
                      <a:pt x="6593" y="7891"/>
                    </a:lnTo>
                    <a:lnTo>
                      <a:pt x="6580" y="7960"/>
                    </a:lnTo>
                    <a:lnTo>
                      <a:pt x="6566" y="8030"/>
                    </a:lnTo>
                    <a:lnTo>
                      <a:pt x="6552" y="8099"/>
                    </a:lnTo>
                    <a:lnTo>
                      <a:pt x="6537" y="8168"/>
                    </a:lnTo>
                    <a:lnTo>
                      <a:pt x="6521" y="8237"/>
                    </a:lnTo>
                    <a:lnTo>
                      <a:pt x="6504" y="8306"/>
                    </a:lnTo>
                    <a:lnTo>
                      <a:pt x="6487" y="8375"/>
                    </a:lnTo>
                    <a:lnTo>
                      <a:pt x="6469" y="8443"/>
                    </a:lnTo>
                    <a:lnTo>
                      <a:pt x="6450" y="8512"/>
                    </a:lnTo>
                    <a:lnTo>
                      <a:pt x="6431" y="8580"/>
                    </a:lnTo>
                    <a:lnTo>
                      <a:pt x="6410" y="8648"/>
                    </a:lnTo>
                    <a:lnTo>
                      <a:pt x="6389" y="8716"/>
                    </a:lnTo>
                    <a:lnTo>
                      <a:pt x="6368" y="8784"/>
                    </a:lnTo>
                    <a:lnTo>
                      <a:pt x="6345" y="8851"/>
                    </a:lnTo>
                    <a:lnTo>
                      <a:pt x="6322" y="8919"/>
                    </a:lnTo>
                    <a:lnTo>
                      <a:pt x="6298" y="8986"/>
                    </a:lnTo>
                    <a:lnTo>
                      <a:pt x="6273" y="9053"/>
                    </a:lnTo>
                    <a:lnTo>
                      <a:pt x="6248" y="9119"/>
                    </a:lnTo>
                    <a:lnTo>
                      <a:pt x="6222" y="9186"/>
                    </a:lnTo>
                    <a:lnTo>
                      <a:pt x="6195" y="9252"/>
                    </a:lnTo>
                    <a:lnTo>
                      <a:pt x="6167" y="9318"/>
                    </a:lnTo>
                    <a:lnTo>
                      <a:pt x="6139" y="9384"/>
                    </a:lnTo>
                    <a:lnTo>
                      <a:pt x="6110" y="9450"/>
                    </a:lnTo>
                    <a:lnTo>
                      <a:pt x="6080" y="9515"/>
                    </a:lnTo>
                    <a:lnTo>
                      <a:pt x="6050" y="9580"/>
                    </a:lnTo>
                    <a:lnTo>
                      <a:pt x="6018" y="9645"/>
                    </a:lnTo>
                    <a:lnTo>
                      <a:pt x="5986" y="9709"/>
                    </a:lnTo>
                    <a:lnTo>
                      <a:pt x="5954" y="9774"/>
                    </a:lnTo>
                    <a:lnTo>
                      <a:pt x="5920" y="9838"/>
                    </a:lnTo>
                    <a:lnTo>
                      <a:pt x="5886" y="9901"/>
                    </a:lnTo>
                    <a:lnTo>
                      <a:pt x="5851" y="9965"/>
                    </a:lnTo>
                    <a:lnTo>
                      <a:pt x="5815" y="10028"/>
                    </a:lnTo>
                    <a:lnTo>
                      <a:pt x="5779" y="10090"/>
                    </a:lnTo>
                    <a:lnTo>
                      <a:pt x="5741" y="10153"/>
                    </a:lnTo>
                    <a:lnTo>
                      <a:pt x="5704" y="10215"/>
                    </a:lnTo>
                    <a:lnTo>
                      <a:pt x="5665" y="10277"/>
                    </a:lnTo>
                    <a:lnTo>
                      <a:pt x="5625" y="10338"/>
                    </a:lnTo>
                    <a:lnTo>
                      <a:pt x="5585" y="10400"/>
                    </a:lnTo>
                    <a:lnTo>
                      <a:pt x="5545" y="10460"/>
                    </a:lnTo>
                    <a:lnTo>
                      <a:pt x="5503" y="10521"/>
                    </a:lnTo>
                    <a:lnTo>
                      <a:pt x="5461" y="10581"/>
                    </a:lnTo>
                    <a:lnTo>
                      <a:pt x="5417" y="10641"/>
                    </a:lnTo>
                    <a:lnTo>
                      <a:pt x="5374" y="10700"/>
                    </a:lnTo>
                    <a:lnTo>
                      <a:pt x="5329" y="10759"/>
                    </a:lnTo>
                    <a:lnTo>
                      <a:pt x="5284" y="10818"/>
                    </a:lnTo>
                    <a:lnTo>
                      <a:pt x="5238" y="10876"/>
                    </a:lnTo>
                    <a:lnTo>
                      <a:pt x="5191" y="10934"/>
                    </a:lnTo>
                    <a:lnTo>
                      <a:pt x="5144" y="10991"/>
                    </a:lnTo>
                    <a:lnTo>
                      <a:pt x="5095" y="11048"/>
                    </a:lnTo>
                    <a:lnTo>
                      <a:pt x="5046" y="11105"/>
                    </a:lnTo>
                    <a:lnTo>
                      <a:pt x="4997" y="11161"/>
                    </a:lnTo>
                    <a:lnTo>
                      <a:pt x="4946" y="11216"/>
                    </a:lnTo>
                    <a:lnTo>
                      <a:pt x="4895" y="11272"/>
                    </a:lnTo>
                    <a:lnTo>
                      <a:pt x="4843" y="11327"/>
                    </a:lnTo>
                    <a:lnTo>
                      <a:pt x="4791" y="11381"/>
                    </a:lnTo>
                    <a:lnTo>
                      <a:pt x="4737" y="11435"/>
                    </a:lnTo>
                    <a:lnTo>
                      <a:pt x="4678" y="11493"/>
                    </a:lnTo>
                    <a:lnTo>
                      <a:pt x="4619" y="11550"/>
                    </a:lnTo>
                    <a:lnTo>
                      <a:pt x="4559" y="11607"/>
                    </a:lnTo>
                    <a:lnTo>
                      <a:pt x="4499" y="11662"/>
                    </a:lnTo>
                    <a:lnTo>
                      <a:pt x="4438" y="11717"/>
                    </a:lnTo>
                    <a:lnTo>
                      <a:pt x="4376" y="11771"/>
                    </a:lnTo>
                    <a:lnTo>
                      <a:pt x="4314" y="11824"/>
                    </a:lnTo>
                    <a:lnTo>
                      <a:pt x="4252" y="11876"/>
                    </a:lnTo>
                    <a:lnTo>
                      <a:pt x="4189" y="11927"/>
                    </a:lnTo>
                    <a:lnTo>
                      <a:pt x="4126" y="11977"/>
                    </a:lnTo>
                    <a:lnTo>
                      <a:pt x="4062" y="12026"/>
                    </a:lnTo>
                    <a:lnTo>
                      <a:pt x="3998" y="12075"/>
                    </a:lnTo>
                    <a:lnTo>
                      <a:pt x="3933" y="12122"/>
                    </a:lnTo>
                    <a:lnTo>
                      <a:pt x="3868" y="12169"/>
                    </a:lnTo>
                    <a:lnTo>
                      <a:pt x="3802" y="12215"/>
                    </a:lnTo>
                    <a:lnTo>
                      <a:pt x="3736" y="12260"/>
                    </a:lnTo>
                    <a:lnTo>
                      <a:pt x="3670" y="12304"/>
                    </a:lnTo>
                    <a:lnTo>
                      <a:pt x="3603" y="12348"/>
                    </a:lnTo>
                    <a:lnTo>
                      <a:pt x="3536" y="12390"/>
                    </a:lnTo>
                    <a:lnTo>
                      <a:pt x="3468" y="12431"/>
                    </a:lnTo>
                    <a:lnTo>
                      <a:pt x="3400" y="12472"/>
                    </a:lnTo>
                    <a:lnTo>
                      <a:pt x="3332" y="12512"/>
                    </a:lnTo>
                    <a:lnTo>
                      <a:pt x="3263" y="12551"/>
                    </a:lnTo>
                    <a:lnTo>
                      <a:pt x="3194" y="12589"/>
                    </a:lnTo>
                    <a:lnTo>
                      <a:pt x="3124" y="12626"/>
                    </a:lnTo>
                    <a:lnTo>
                      <a:pt x="3055" y="12662"/>
                    </a:lnTo>
                    <a:lnTo>
                      <a:pt x="2984" y="12698"/>
                    </a:lnTo>
                    <a:lnTo>
                      <a:pt x="2914" y="12732"/>
                    </a:lnTo>
                    <a:lnTo>
                      <a:pt x="2843" y="12766"/>
                    </a:lnTo>
                    <a:lnTo>
                      <a:pt x="2772" y="12799"/>
                    </a:lnTo>
                    <a:lnTo>
                      <a:pt x="2701" y="12830"/>
                    </a:lnTo>
                    <a:lnTo>
                      <a:pt x="2629" y="12861"/>
                    </a:lnTo>
                    <a:lnTo>
                      <a:pt x="2557" y="12892"/>
                    </a:lnTo>
                    <a:lnTo>
                      <a:pt x="2485" y="12921"/>
                    </a:lnTo>
                    <a:lnTo>
                      <a:pt x="2413" y="12949"/>
                    </a:lnTo>
                    <a:lnTo>
                      <a:pt x="2340" y="12977"/>
                    </a:lnTo>
                    <a:lnTo>
                      <a:pt x="2267" y="13003"/>
                    </a:lnTo>
                    <a:lnTo>
                      <a:pt x="2194" y="13029"/>
                    </a:lnTo>
                    <a:lnTo>
                      <a:pt x="2120" y="13054"/>
                    </a:lnTo>
                    <a:lnTo>
                      <a:pt x="2046" y="13078"/>
                    </a:lnTo>
                    <a:lnTo>
                      <a:pt x="1972" y="13101"/>
                    </a:lnTo>
                    <a:lnTo>
                      <a:pt x="1898" y="13124"/>
                    </a:lnTo>
                    <a:lnTo>
                      <a:pt x="1824" y="13145"/>
                    </a:lnTo>
                    <a:lnTo>
                      <a:pt x="1750" y="13166"/>
                    </a:lnTo>
                    <a:lnTo>
                      <a:pt x="1675" y="13185"/>
                    </a:lnTo>
                    <a:lnTo>
                      <a:pt x="1600" y="13204"/>
                    </a:lnTo>
                    <a:lnTo>
                      <a:pt x="1525" y="13222"/>
                    </a:lnTo>
                    <a:lnTo>
                      <a:pt x="1450" y="13239"/>
                    </a:lnTo>
                    <a:lnTo>
                      <a:pt x="1374" y="13255"/>
                    </a:lnTo>
                    <a:lnTo>
                      <a:pt x="1299" y="13270"/>
                    </a:lnTo>
                    <a:lnTo>
                      <a:pt x="1223" y="13285"/>
                    </a:lnTo>
                    <a:lnTo>
                      <a:pt x="1147" y="13298"/>
                    </a:lnTo>
                    <a:lnTo>
                      <a:pt x="1071" y="13311"/>
                    </a:lnTo>
                    <a:lnTo>
                      <a:pt x="995" y="13323"/>
                    </a:lnTo>
                    <a:lnTo>
                      <a:pt x="919" y="13334"/>
                    </a:lnTo>
                    <a:lnTo>
                      <a:pt x="843" y="13344"/>
                    </a:lnTo>
                    <a:lnTo>
                      <a:pt x="767" y="13353"/>
                    </a:lnTo>
                    <a:lnTo>
                      <a:pt x="690" y="13361"/>
                    </a:lnTo>
                    <a:lnTo>
                      <a:pt x="614" y="13369"/>
                    </a:lnTo>
                    <a:lnTo>
                      <a:pt x="537" y="13375"/>
                    </a:lnTo>
                    <a:lnTo>
                      <a:pt x="461" y="13381"/>
                    </a:lnTo>
                    <a:lnTo>
                      <a:pt x="384" y="13386"/>
                    </a:lnTo>
                    <a:lnTo>
                      <a:pt x="307" y="13390"/>
                    </a:lnTo>
                    <a:lnTo>
                      <a:pt x="231" y="13393"/>
                    </a:lnTo>
                    <a:lnTo>
                      <a:pt x="154" y="13395"/>
                    </a:lnTo>
                    <a:lnTo>
                      <a:pt x="77" y="13396"/>
                    </a:lnTo>
                    <a:lnTo>
                      <a:pt x="0" y="1339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0471">
                <a:solidFill>
                  <a:srgbClr val="E9F0F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pic>
            <p:nvPicPr>
              <p:cNvPr id="9226" name="Picture 10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055"/>
                <a:ext cx="6294" cy="125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27" name="Picture 11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624"/>
                <a:ext cx="5280" cy="105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Freeform 12"/>
              <p:cNvSpPr>
                <a:spLocks/>
              </p:cNvSpPr>
              <p:nvPr/>
            </p:nvSpPr>
            <p:spPr bwMode="auto">
              <a:xfrm>
                <a:off x="0" y="3624"/>
                <a:ext cx="5280" cy="10561"/>
              </a:xfrm>
              <a:custGeom>
                <a:avLst/>
                <a:gdLst>
                  <a:gd name="T0" fmla="*/ 226 w 5280"/>
                  <a:gd name="T1" fmla="+- 0 3629 3624"/>
                  <a:gd name="T2" fmla="*/ 3629 h 10561"/>
                  <a:gd name="T3" fmla="*/ 531 w 5280"/>
                  <a:gd name="T4" fmla="+- 0 3651 3624"/>
                  <a:gd name="T5" fmla="*/ 3651 h 10561"/>
                  <a:gd name="T6" fmla="*/ 835 w 5280"/>
                  <a:gd name="T7" fmla="+- 0 3691 3624"/>
                  <a:gd name="T8" fmla="*/ 3691 h 10561"/>
                  <a:gd name="T9" fmla="*/ 1137 w 5280"/>
                  <a:gd name="T10" fmla="+- 0 3748 3624"/>
                  <a:gd name="T11" fmla="*/ 3748 h 10561"/>
                  <a:gd name="T12" fmla="*/ 1435 w 5280"/>
                  <a:gd name="T13" fmla="+- 0 3823 3624"/>
                  <a:gd name="T14" fmla="*/ 3823 h 10561"/>
                  <a:gd name="T15" fmla="*/ 1730 w 5280"/>
                  <a:gd name="T16" fmla="+- 0 3915 3624"/>
                  <a:gd name="T17" fmla="*/ 3915 h 10561"/>
                  <a:gd name="T18" fmla="*/ 2020 w 5280"/>
                  <a:gd name="T19" fmla="+- 0 4026 3624"/>
                  <a:gd name="T20" fmla="*/ 4026 h 10561"/>
                  <a:gd name="T21" fmla="*/ 2304 w 5280"/>
                  <a:gd name="T22" fmla="+- 0 4153 3624"/>
                  <a:gd name="T23" fmla="*/ 4153 h 10561"/>
                  <a:gd name="T24" fmla="*/ 2582 w 5280"/>
                  <a:gd name="T25" fmla="+- 0 4299 3624"/>
                  <a:gd name="T26" fmla="*/ 4299 h 10561"/>
                  <a:gd name="T27" fmla="*/ 2853 w 5280"/>
                  <a:gd name="T28" fmla="+- 0 4461 3624"/>
                  <a:gd name="T29" fmla="*/ 4461 h 10561"/>
                  <a:gd name="T30" fmla="*/ 3116 w 5280"/>
                  <a:gd name="T31" fmla="+- 0 4642 3624"/>
                  <a:gd name="T32" fmla="*/ 4642 h 10561"/>
                  <a:gd name="T33" fmla="*/ 3370 w 5280"/>
                  <a:gd name="T34" fmla="+- 0 4840 3624"/>
                  <a:gd name="T35" fmla="*/ 4840 h 10561"/>
                  <a:gd name="T36" fmla="*/ 3614 w 5280"/>
                  <a:gd name="T37" fmla="+- 0 5056 3624"/>
                  <a:gd name="T38" fmla="*/ 5056 h 10561"/>
                  <a:gd name="T39" fmla="*/ 3838 w 5280"/>
                  <a:gd name="T40" fmla="+- 0 5279 3624"/>
                  <a:gd name="T41" fmla="*/ 5279 h 10561"/>
                  <a:gd name="T42" fmla="*/ 4038 w 5280"/>
                  <a:gd name="T43" fmla="+- 0 5503 3624"/>
                  <a:gd name="T44" fmla="*/ 5503 h 10561"/>
                  <a:gd name="T45" fmla="*/ 4223 w 5280"/>
                  <a:gd name="T46" fmla="+- 0 5736 3624"/>
                  <a:gd name="T47" fmla="*/ 5736 h 10561"/>
                  <a:gd name="T48" fmla="*/ 4394 w 5280"/>
                  <a:gd name="T49" fmla="+- 0 5976 3624"/>
                  <a:gd name="T50" fmla="*/ 5976 h 10561"/>
                  <a:gd name="T51" fmla="*/ 4549 w 5280"/>
                  <a:gd name="T52" fmla="+- 0 6223 3624"/>
                  <a:gd name="T53" fmla="*/ 6223 h 10561"/>
                  <a:gd name="T54" fmla="*/ 4689 w 5280"/>
                  <a:gd name="T55" fmla="+- 0 6477 3624"/>
                  <a:gd name="T56" fmla="*/ 6477 h 10561"/>
                  <a:gd name="T57" fmla="*/ 4815 w 5280"/>
                  <a:gd name="T58" fmla="+- 0 6736 3624"/>
                  <a:gd name="T59" fmla="*/ 6736 h 10561"/>
                  <a:gd name="T60" fmla="*/ 4925 w 5280"/>
                  <a:gd name="T61" fmla="+- 0 7000 3624"/>
                  <a:gd name="T62" fmla="*/ 7000 h 10561"/>
                  <a:gd name="T63" fmla="*/ 5021 w 5280"/>
                  <a:gd name="T64" fmla="+- 0 7269 3624"/>
                  <a:gd name="T65" fmla="*/ 7269 h 10561"/>
                  <a:gd name="T66" fmla="*/ 5101 w 5280"/>
                  <a:gd name="T67" fmla="+- 0 7542 3624"/>
                  <a:gd name="T68" fmla="*/ 7542 h 10561"/>
                  <a:gd name="T69" fmla="*/ 5167 w 5280"/>
                  <a:gd name="T70" fmla="+- 0 7818 3624"/>
                  <a:gd name="T71" fmla="*/ 7818 h 10561"/>
                  <a:gd name="T72" fmla="*/ 5217 w 5280"/>
                  <a:gd name="T73" fmla="+- 0 8096 3624"/>
                  <a:gd name="T74" fmla="*/ 8096 h 10561"/>
                  <a:gd name="T75" fmla="*/ 5253 w 5280"/>
                  <a:gd name="T76" fmla="+- 0 8376 3624"/>
                  <a:gd name="T77" fmla="*/ 8376 h 10561"/>
                  <a:gd name="T78" fmla="*/ 5273 w 5280"/>
                  <a:gd name="T79" fmla="+- 0 8658 3624"/>
                  <a:gd name="T80" fmla="*/ 8658 h 10561"/>
                  <a:gd name="T81" fmla="*/ 5279 w 5280"/>
                  <a:gd name="T82" fmla="+- 0 8940 3624"/>
                  <a:gd name="T83" fmla="*/ 8940 h 10561"/>
                  <a:gd name="T84" fmla="*/ 5270 w 5280"/>
                  <a:gd name="T85" fmla="+- 0 9222 3624"/>
                  <a:gd name="T86" fmla="*/ 9222 h 10561"/>
                  <a:gd name="T87" fmla="*/ 5245 w 5280"/>
                  <a:gd name="T88" fmla="+- 0 9503 3624"/>
                  <a:gd name="T89" fmla="*/ 9503 h 10561"/>
                  <a:gd name="T90" fmla="*/ 5206 w 5280"/>
                  <a:gd name="T91" fmla="+- 0 9782 3624"/>
                  <a:gd name="T92" fmla="*/ 9782 h 10561"/>
                  <a:gd name="T93" fmla="*/ 5152 w 5280"/>
                  <a:gd name="T94" fmla="+- 0 10060 3624"/>
                  <a:gd name="T95" fmla="*/ 10060 h 10561"/>
                  <a:gd name="T96" fmla="*/ 5083 w 5280"/>
                  <a:gd name="T97" fmla="+- 0 10335 3624"/>
                  <a:gd name="T98" fmla="*/ 10335 h 10561"/>
                  <a:gd name="T99" fmla="*/ 4998 w 5280"/>
                  <a:gd name="T100" fmla="+- 0 10607 3624"/>
                  <a:gd name="T101" fmla="*/ 10607 h 10561"/>
                  <a:gd name="T102" fmla="*/ 4899 w 5280"/>
                  <a:gd name="T103" fmla="+- 0 10875 3624"/>
                  <a:gd name="T104" fmla="*/ 10875 h 10561"/>
                  <a:gd name="T105" fmla="*/ 4785 w 5280"/>
                  <a:gd name="T106" fmla="+- 0 11138 3624"/>
                  <a:gd name="T107" fmla="*/ 11138 h 10561"/>
                  <a:gd name="T108" fmla="*/ 4656 w 5280"/>
                  <a:gd name="T109" fmla="+- 0 11396 3624"/>
                  <a:gd name="T110" fmla="*/ 11396 h 10561"/>
                  <a:gd name="T111" fmla="*/ 4512 w 5280"/>
                  <a:gd name="T112" fmla="+- 0 11648 3624"/>
                  <a:gd name="T113" fmla="*/ 11648 h 10561"/>
                  <a:gd name="T114" fmla="*/ 4352 w 5280"/>
                  <a:gd name="T115" fmla="+- 0 11893 3624"/>
                  <a:gd name="T116" fmla="*/ 11893 h 10561"/>
                  <a:gd name="T117" fmla="*/ 4178 w 5280"/>
                  <a:gd name="T118" fmla="+- 0 12132 3624"/>
                  <a:gd name="T119" fmla="*/ 12132 h 10561"/>
                  <a:gd name="T120" fmla="*/ 3989 w 5280"/>
                  <a:gd name="T121" fmla="+- 0 12362 3624"/>
                  <a:gd name="T122" fmla="*/ 12362 h 10561"/>
                  <a:gd name="T123" fmla="*/ 3785 w 5280"/>
                  <a:gd name="T124" fmla="+- 0 12584 3624"/>
                  <a:gd name="T125" fmla="*/ 12584 h 10561"/>
                  <a:gd name="T126" fmla="*/ 3554 w 5280"/>
                  <a:gd name="T127" fmla="+- 0 12808 3624"/>
                  <a:gd name="T128" fmla="*/ 12808 h 10561"/>
                  <a:gd name="T129" fmla="*/ 3307 w 5280"/>
                  <a:gd name="T130" fmla="+- 0 13020 3624"/>
                  <a:gd name="T131" fmla="*/ 13020 h 10561"/>
                  <a:gd name="T132" fmla="*/ 3051 w 5280"/>
                  <a:gd name="T133" fmla="+- 0 13213 3624"/>
                  <a:gd name="T134" fmla="*/ 13213 h 10561"/>
                  <a:gd name="T135" fmla="*/ 2786 w 5280"/>
                  <a:gd name="T136" fmla="+- 0 13390 3624"/>
                  <a:gd name="T137" fmla="*/ 13390 h 10561"/>
                  <a:gd name="T138" fmla="*/ 2514 w 5280"/>
                  <a:gd name="T139" fmla="+- 0 13548 3624"/>
                  <a:gd name="T140" fmla="*/ 13548 h 10561"/>
                  <a:gd name="T141" fmla="*/ 2234 w 5280"/>
                  <a:gd name="T142" fmla="+- 0 13689 3624"/>
                  <a:gd name="T143" fmla="*/ 13689 h 10561"/>
                  <a:gd name="T144" fmla="*/ 1948 w 5280"/>
                  <a:gd name="T145" fmla="+- 0 13812 3624"/>
                  <a:gd name="T146" fmla="*/ 13812 h 10561"/>
                  <a:gd name="T147" fmla="*/ 1657 w 5280"/>
                  <a:gd name="T148" fmla="+- 0 13918 3624"/>
                  <a:gd name="T149" fmla="*/ 13918 h 10561"/>
                  <a:gd name="T150" fmla="*/ 1361 w 5280"/>
                  <a:gd name="T151" fmla="+- 0 14006 3624"/>
                  <a:gd name="T152" fmla="*/ 14006 h 10561"/>
                  <a:gd name="T153" fmla="*/ 1062 w 5280"/>
                  <a:gd name="T154" fmla="+- 0 14077 3624"/>
                  <a:gd name="T155" fmla="*/ 14077 h 10561"/>
                  <a:gd name="T156" fmla="*/ 759 w 5280"/>
                  <a:gd name="T157" fmla="+- 0 14129 3624"/>
                  <a:gd name="T158" fmla="*/ 14129 h 10561"/>
                  <a:gd name="T159" fmla="*/ 455 w 5280"/>
                  <a:gd name="T160" fmla="+- 0 14165 3624"/>
                  <a:gd name="T161" fmla="*/ 14165 h 10561"/>
                  <a:gd name="T162" fmla="*/ 149 w 5280"/>
                  <a:gd name="T163" fmla="+- 0 14182 3624"/>
                  <a:gd name="T164" fmla="*/ 14182 h 10561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  <a:cxn ang="0">
                    <a:pos x="T12" y="T14"/>
                  </a:cxn>
                  <a:cxn ang="0">
                    <a:pos x="T15" y="T17"/>
                  </a:cxn>
                  <a:cxn ang="0">
                    <a:pos x="T18" y="T20"/>
                  </a:cxn>
                  <a:cxn ang="0">
                    <a:pos x="T21" y="T23"/>
                  </a:cxn>
                  <a:cxn ang="0">
                    <a:pos x="T24" y="T26"/>
                  </a:cxn>
                  <a:cxn ang="0">
                    <a:pos x="T27" y="T29"/>
                  </a:cxn>
                  <a:cxn ang="0">
                    <a:pos x="T30" y="T32"/>
                  </a:cxn>
                  <a:cxn ang="0">
                    <a:pos x="T33" y="T35"/>
                  </a:cxn>
                  <a:cxn ang="0">
                    <a:pos x="T36" y="T38"/>
                  </a:cxn>
                  <a:cxn ang="0">
                    <a:pos x="T39" y="T41"/>
                  </a:cxn>
                  <a:cxn ang="0">
                    <a:pos x="T42" y="T44"/>
                  </a:cxn>
                  <a:cxn ang="0">
                    <a:pos x="T45" y="T47"/>
                  </a:cxn>
                  <a:cxn ang="0">
                    <a:pos x="T48" y="T50"/>
                  </a:cxn>
                  <a:cxn ang="0">
                    <a:pos x="T51" y="T53"/>
                  </a:cxn>
                  <a:cxn ang="0">
                    <a:pos x="T54" y="T56"/>
                  </a:cxn>
                  <a:cxn ang="0">
                    <a:pos x="T57" y="T59"/>
                  </a:cxn>
                  <a:cxn ang="0">
                    <a:pos x="T60" y="T62"/>
                  </a:cxn>
                  <a:cxn ang="0">
                    <a:pos x="T63" y="T65"/>
                  </a:cxn>
                  <a:cxn ang="0">
                    <a:pos x="T66" y="T68"/>
                  </a:cxn>
                  <a:cxn ang="0">
                    <a:pos x="T69" y="T71"/>
                  </a:cxn>
                  <a:cxn ang="0">
                    <a:pos x="T72" y="T74"/>
                  </a:cxn>
                  <a:cxn ang="0">
                    <a:pos x="T75" y="T77"/>
                  </a:cxn>
                  <a:cxn ang="0">
                    <a:pos x="T78" y="T80"/>
                  </a:cxn>
                  <a:cxn ang="0">
                    <a:pos x="T81" y="T83"/>
                  </a:cxn>
                  <a:cxn ang="0">
                    <a:pos x="T84" y="T86"/>
                  </a:cxn>
                  <a:cxn ang="0">
                    <a:pos x="T87" y="T89"/>
                  </a:cxn>
                  <a:cxn ang="0">
                    <a:pos x="T90" y="T92"/>
                  </a:cxn>
                  <a:cxn ang="0">
                    <a:pos x="T93" y="T95"/>
                  </a:cxn>
                  <a:cxn ang="0">
                    <a:pos x="T96" y="T98"/>
                  </a:cxn>
                  <a:cxn ang="0">
                    <a:pos x="T99" y="T101"/>
                  </a:cxn>
                  <a:cxn ang="0">
                    <a:pos x="T102" y="T104"/>
                  </a:cxn>
                  <a:cxn ang="0">
                    <a:pos x="T105" y="T107"/>
                  </a:cxn>
                  <a:cxn ang="0">
                    <a:pos x="T108" y="T110"/>
                  </a:cxn>
                  <a:cxn ang="0">
                    <a:pos x="T111" y="T113"/>
                  </a:cxn>
                  <a:cxn ang="0">
                    <a:pos x="T114" y="T116"/>
                  </a:cxn>
                  <a:cxn ang="0">
                    <a:pos x="T117" y="T119"/>
                  </a:cxn>
                  <a:cxn ang="0">
                    <a:pos x="T120" y="T122"/>
                  </a:cxn>
                  <a:cxn ang="0">
                    <a:pos x="T123" y="T125"/>
                  </a:cxn>
                  <a:cxn ang="0">
                    <a:pos x="T126" y="T128"/>
                  </a:cxn>
                  <a:cxn ang="0">
                    <a:pos x="T129" y="T131"/>
                  </a:cxn>
                  <a:cxn ang="0">
                    <a:pos x="T132" y="T134"/>
                  </a:cxn>
                  <a:cxn ang="0">
                    <a:pos x="T135" y="T137"/>
                  </a:cxn>
                  <a:cxn ang="0">
                    <a:pos x="T138" y="T140"/>
                  </a:cxn>
                  <a:cxn ang="0">
                    <a:pos x="T141" y="T143"/>
                  </a:cxn>
                  <a:cxn ang="0">
                    <a:pos x="T144" y="T146"/>
                  </a:cxn>
                  <a:cxn ang="0">
                    <a:pos x="T147" y="T149"/>
                  </a:cxn>
                  <a:cxn ang="0">
                    <a:pos x="T150" y="T152"/>
                  </a:cxn>
                  <a:cxn ang="0">
                    <a:pos x="T153" y="T155"/>
                  </a:cxn>
                  <a:cxn ang="0">
                    <a:pos x="T156" y="T158"/>
                  </a:cxn>
                  <a:cxn ang="0">
                    <a:pos x="T159" y="T161"/>
                  </a:cxn>
                  <a:cxn ang="0">
                    <a:pos x="T162" y="T164"/>
                  </a:cxn>
                </a:cxnLst>
                <a:rect l="0" t="0" r="r" b="b"/>
                <a:pathLst>
                  <a:path w="5280" h="10561">
                    <a:moveTo>
                      <a:pt x="0" y="0"/>
                    </a:moveTo>
                    <a:lnTo>
                      <a:pt x="73" y="1"/>
                    </a:lnTo>
                    <a:lnTo>
                      <a:pt x="149" y="2"/>
                    </a:lnTo>
                    <a:lnTo>
                      <a:pt x="226" y="5"/>
                    </a:lnTo>
                    <a:lnTo>
                      <a:pt x="302" y="9"/>
                    </a:lnTo>
                    <a:lnTo>
                      <a:pt x="378" y="14"/>
                    </a:lnTo>
                    <a:lnTo>
                      <a:pt x="455" y="20"/>
                    </a:lnTo>
                    <a:lnTo>
                      <a:pt x="531" y="27"/>
                    </a:lnTo>
                    <a:lnTo>
                      <a:pt x="607" y="35"/>
                    </a:lnTo>
                    <a:lnTo>
                      <a:pt x="683" y="45"/>
                    </a:lnTo>
                    <a:lnTo>
                      <a:pt x="759" y="55"/>
                    </a:lnTo>
                    <a:lnTo>
                      <a:pt x="835" y="67"/>
                    </a:lnTo>
                    <a:lnTo>
                      <a:pt x="911" y="80"/>
                    </a:lnTo>
                    <a:lnTo>
                      <a:pt x="986" y="93"/>
                    </a:lnTo>
                    <a:lnTo>
                      <a:pt x="1062" y="108"/>
                    </a:lnTo>
                    <a:lnTo>
                      <a:pt x="1137" y="124"/>
                    </a:lnTo>
                    <a:lnTo>
                      <a:pt x="1212" y="141"/>
                    </a:lnTo>
                    <a:lnTo>
                      <a:pt x="1286" y="159"/>
                    </a:lnTo>
                    <a:lnTo>
                      <a:pt x="1361" y="179"/>
                    </a:lnTo>
                    <a:lnTo>
                      <a:pt x="1435" y="199"/>
                    </a:lnTo>
                    <a:lnTo>
                      <a:pt x="1509" y="220"/>
                    </a:lnTo>
                    <a:lnTo>
                      <a:pt x="1583" y="243"/>
                    </a:lnTo>
                    <a:lnTo>
                      <a:pt x="1657" y="267"/>
                    </a:lnTo>
                    <a:lnTo>
                      <a:pt x="1730" y="291"/>
                    </a:lnTo>
                    <a:lnTo>
                      <a:pt x="1803" y="317"/>
                    </a:lnTo>
                    <a:lnTo>
                      <a:pt x="1876" y="344"/>
                    </a:lnTo>
                    <a:lnTo>
                      <a:pt x="1948" y="372"/>
                    </a:lnTo>
                    <a:lnTo>
                      <a:pt x="2020" y="402"/>
                    </a:lnTo>
                    <a:lnTo>
                      <a:pt x="2092" y="432"/>
                    </a:lnTo>
                    <a:lnTo>
                      <a:pt x="2163" y="463"/>
                    </a:lnTo>
                    <a:lnTo>
                      <a:pt x="2234" y="496"/>
                    </a:lnTo>
                    <a:lnTo>
                      <a:pt x="2304" y="529"/>
                    </a:lnTo>
                    <a:lnTo>
                      <a:pt x="2375" y="564"/>
                    </a:lnTo>
                    <a:lnTo>
                      <a:pt x="2444" y="600"/>
                    </a:lnTo>
                    <a:lnTo>
                      <a:pt x="2514" y="637"/>
                    </a:lnTo>
                    <a:lnTo>
                      <a:pt x="2582" y="675"/>
                    </a:lnTo>
                    <a:lnTo>
                      <a:pt x="2651" y="714"/>
                    </a:lnTo>
                    <a:lnTo>
                      <a:pt x="2719" y="754"/>
                    </a:lnTo>
                    <a:lnTo>
                      <a:pt x="2786" y="795"/>
                    </a:lnTo>
                    <a:lnTo>
                      <a:pt x="2853" y="837"/>
                    </a:lnTo>
                    <a:lnTo>
                      <a:pt x="2920" y="881"/>
                    </a:lnTo>
                    <a:lnTo>
                      <a:pt x="2986" y="926"/>
                    </a:lnTo>
                    <a:lnTo>
                      <a:pt x="3051" y="971"/>
                    </a:lnTo>
                    <a:lnTo>
                      <a:pt x="3116" y="1018"/>
                    </a:lnTo>
                    <a:lnTo>
                      <a:pt x="3180" y="1066"/>
                    </a:lnTo>
                    <a:lnTo>
                      <a:pt x="3244" y="1115"/>
                    </a:lnTo>
                    <a:lnTo>
                      <a:pt x="3307" y="1165"/>
                    </a:lnTo>
                    <a:lnTo>
                      <a:pt x="3370" y="1216"/>
                    </a:lnTo>
                    <a:lnTo>
                      <a:pt x="3432" y="1269"/>
                    </a:lnTo>
                    <a:lnTo>
                      <a:pt x="3493" y="1322"/>
                    </a:lnTo>
                    <a:lnTo>
                      <a:pt x="3554" y="1376"/>
                    </a:lnTo>
                    <a:lnTo>
                      <a:pt x="3614" y="1432"/>
                    </a:lnTo>
                    <a:lnTo>
                      <a:pt x="3673" y="1489"/>
                    </a:lnTo>
                    <a:lnTo>
                      <a:pt x="3732" y="1547"/>
                    </a:lnTo>
                    <a:lnTo>
                      <a:pt x="3785" y="1601"/>
                    </a:lnTo>
                    <a:lnTo>
                      <a:pt x="3838" y="1655"/>
                    </a:lnTo>
                    <a:lnTo>
                      <a:pt x="3889" y="1711"/>
                    </a:lnTo>
                    <a:lnTo>
                      <a:pt x="3940" y="1766"/>
                    </a:lnTo>
                    <a:lnTo>
                      <a:pt x="3989" y="1823"/>
                    </a:lnTo>
                    <a:lnTo>
                      <a:pt x="4038" y="1879"/>
                    </a:lnTo>
                    <a:lnTo>
                      <a:pt x="4086" y="1937"/>
                    </a:lnTo>
                    <a:lnTo>
                      <a:pt x="4132" y="1995"/>
                    </a:lnTo>
                    <a:lnTo>
                      <a:pt x="4178" y="2053"/>
                    </a:lnTo>
                    <a:lnTo>
                      <a:pt x="4223" y="2112"/>
                    </a:lnTo>
                    <a:lnTo>
                      <a:pt x="4267" y="2171"/>
                    </a:lnTo>
                    <a:lnTo>
                      <a:pt x="4310" y="2231"/>
                    </a:lnTo>
                    <a:lnTo>
                      <a:pt x="4352" y="2291"/>
                    </a:lnTo>
                    <a:lnTo>
                      <a:pt x="4394" y="2352"/>
                    </a:lnTo>
                    <a:lnTo>
                      <a:pt x="4434" y="2413"/>
                    </a:lnTo>
                    <a:lnTo>
                      <a:pt x="4473" y="2475"/>
                    </a:lnTo>
                    <a:lnTo>
                      <a:pt x="4512" y="2537"/>
                    </a:lnTo>
                    <a:lnTo>
                      <a:pt x="4549" y="2599"/>
                    </a:lnTo>
                    <a:lnTo>
                      <a:pt x="4586" y="2662"/>
                    </a:lnTo>
                    <a:lnTo>
                      <a:pt x="4621" y="2725"/>
                    </a:lnTo>
                    <a:lnTo>
                      <a:pt x="4656" y="2789"/>
                    </a:lnTo>
                    <a:lnTo>
                      <a:pt x="4689" y="2853"/>
                    </a:lnTo>
                    <a:lnTo>
                      <a:pt x="4722" y="2917"/>
                    </a:lnTo>
                    <a:lnTo>
                      <a:pt x="4754" y="2982"/>
                    </a:lnTo>
                    <a:lnTo>
                      <a:pt x="4785" y="3047"/>
                    </a:lnTo>
                    <a:lnTo>
                      <a:pt x="4815" y="3112"/>
                    </a:lnTo>
                    <a:lnTo>
                      <a:pt x="4844" y="3178"/>
                    </a:lnTo>
                    <a:lnTo>
                      <a:pt x="4872" y="3244"/>
                    </a:lnTo>
                    <a:lnTo>
                      <a:pt x="4899" y="3310"/>
                    </a:lnTo>
                    <a:lnTo>
                      <a:pt x="4925" y="3376"/>
                    </a:lnTo>
                    <a:lnTo>
                      <a:pt x="4951" y="3443"/>
                    </a:lnTo>
                    <a:lnTo>
                      <a:pt x="4975" y="3510"/>
                    </a:lnTo>
                    <a:lnTo>
                      <a:pt x="4998" y="3578"/>
                    </a:lnTo>
                    <a:lnTo>
                      <a:pt x="5021" y="3645"/>
                    </a:lnTo>
                    <a:lnTo>
                      <a:pt x="5042" y="3713"/>
                    </a:lnTo>
                    <a:lnTo>
                      <a:pt x="5063" y="3781"/>
                    </a:lnTo>
                    <a:lnTo>
                      <a:pt x="5083" y="3849"/>
                    </a:lnTo>
                    <a:lnTo>
                      <a:pt x="5101" y="3918"/>
                    </a:lnTo>
                    <a:lnTo>
                      <a:pt x="5119" y="3987"/>
                    </a:lnTo>
                    <a:lnTo>
                      <a:pt x="5136" y="4056"/>
                    </a:lnTo>
                    <a:lnTo>
                      <a:pt x="5152" y="4125"/>
                    </a:lnTo>
                    <a:lnTo>
                      <a:pt x="5167" y="4194"/>
                    </a:lnTo>
                    <a:lnTo>
                      <a:pt x="5181" y="4263"/>
                    </a:lnTo>
                    <a:lnTo>
                      <a:pt x="5194" y="4333"/>
                    </a:lnTo>
                    <a:lnTo>
                      <a:pt x="5206" y="4402"/>
                    </a:lnTo>
                    <a:lnTo>
                      <a:pt x="5217" y="4472"/>
                    </a:lnTo>
                    <a:lnTo>
                      <a:pt x="5228" y="4542"/>
                    </a:lnTo>
                    <a:lnTo>
                      <a:pt x="5237" y="4612"/>
                    </a:lnTo>
                    <a:lnTo>
                      <a:pt x="5245" y="4682"/>
                    </a:lnTo>
                    <a:lnTo>
                      <a:pt x="5253" y="4752"/>
                    </a:lnTo>
                    <a:lnTo>
                      <a:pt x="5259" y="4823"/>
                    </a:lnTo>
                    <a:lnTo>
                      <a:pt x="5265" y="4893"/>
                    </a:lnTo>
                    <a:lnTo>
                      <a:pt x="5270" y="4963"/>
                    </a:lnTo>
                    <a:lnTo>
                      <a:pt x="5273" y="5034"/>
                    </a:lnTo>
                    <a:lnTo>
                      <a:pt x="5276" y="5104"/>
                    </a:lnTo>
                    <a:lnTo>
                      <a:pt x="5278" y="5175"/>
                    </a:lnTo>
                    <a:lnTo>
                      <a:pt x="5279" y="5245"/>
                    </a:lnTo>
                    <a:lnTo>
                      <a:pt x="5279" y="5316"/>
                    </a:lnTo>
                    <a:lnTo>
                      <a:pt x="5278" y="5386"/>
                    </a:lnTo>
                    <a:lnTo>
                      <a:pt x="5276" y="5457"/>
                    </a:lnTo>
                    <a:lnTo>
                      <a:pt x="5273" y="5527"/>
                    </a:lnTo>
                    <a:lnTo>
                      <a:pt x="5270" y="5598"/>
                    </a:lnTo>
                    <a:lnTo>
                      <a:pt x="5265" y="5668"/>
                    </a:lnTo>
                    <a:lnTo>
                      <a:pt x="5259" y="5738"/>
                    </a:lnTo>
                    <a:lnTo>
                      <a:pt x="5253" y="5808"/>
                    </a:lnTo>
                    <a:lnTo>
                      <a:pt x="5245" y="5879"/>
                    </a:lnTo>
                    <a:lnTo>
                      <a:pt x="5237" y="5949"/>
                    </a:lnTo>
                    <a:lnTo>
                      <a:pt x="5228" y="6019"/>
                    </a:lnTo>
                    <a:lnTo>
                      <a:pt x="5217" y="6089"/>
                    </a:lnTo>
                    <a:lnTo>
                      <a:pt x="5206" y="6158"/>
                    </a:lnTo>
                    <a:lnTo>
                      <a:pt x="5194" y="6228"/>
                    </a:lnTo>
                    <a:lnTo>
                      <a:pt x="5181" y="6298"/>
                    </a:lnTo>
                    <a:lnTo>
                      <a:pt x="5167" y="6367"/>
                    </a:lnTo>
                    <a:lnTo>
                      <a:pt x="5152" y="6436"/>
                    </a:lnTo>
                    <a:lnTo>
                      <a:pt x="5136" y="6505"/>
                    </a:lnTo>
                    <a:lnTo>
                      <a:pt x="5119" y="6574"/>
                    </a:lnTo>
                    <a:lnTo>
                      <a:pt x="5101" y="6643"/>
                    </a:lnTo>
                    <a:lnTo>
                      <a:pt x="5083" y="6711"/>
                    </a:lnTo>
                    <a:lnTo>
                      <a:pt x="5063" y="6780"/>
                    </a:lnTo>
                    <a:lnTo>
                      <a:pt x="5042" y="6848"/>
                    </a:lnTo>
                    <a:lnTo>
                      <a:pt x="5021" y="6915"/>
                    </a:lnTo>
                    <a:lnTo>
                      <a:pt x="4998" y="6983"/>
                    </a:lnTo>
                    <a:lnTo>
                      <a:pt x="4975" y="7050"/>
                    </a:lnTo>
                    <a:lnTo>
                      <a:pt x="4951" y="7117"/>
                    </a:lnTo>
                    <a:lnTo>
                      <a:pt x="4925" y="7184"/>
                    </a:lnTo>
                    <a:lnTo>
                      <a:pt x="4899" y="7251"/>
                    </a:lnTo>
                    <a:lnTo>
                      <a:pt x="4872" y="7317"/>
                    </a:lnTo>
                    <a:lnTo>
                      <a:pt x="4844" y="7383"/>
                    </a:lnTo>
                    <a:lnTo>
                      <a:pt x="4815" y="7449"/>
                    </a:lnTo>
                    <a:lnTo>
                      <a:pt x="4785" y="7514"/>
                    </a:lnTo>
                    <a:lnTo>
                      <a:pt x="4754" y="7579"/>
                    </a:lnTo>
                    <a:lnTo>
                      <a:pt x="4722" y="7644"/>
                    </a:lnTo>
                    <a:lnTo>
                      <a:pt x="4689" y="7708"/>
                    </a:lnTo>
                    <a:lnTo>
                      <a:pt x="4656" y="7772"/>
                    </a:lnTo>
                    <a:lnTo>
                      <a:pt x="4621" y="7836"/>
                    </a:lnTo>
                    <a:lnTo>
                      <a:pt x="4586" y="7899"/>
                    </a:lnTo>
                    <a:lnTo>
                      <a:pt x="4549" y="7962"/>
                    </a:lnTo>
                    <a:lnTo>
                      <a:pt x="4512" y="8024"/>
                    </a:lnTo>
                    <a:lnTo>
                      <a:pt x="4473" y="8086"/>
                    </a:lnTo>
                    <a:lnTo>
                      <a:pt x="4434" y="8148"/>
                    </a:lnTo>
                    <a:lnTo>
                      <a:pt x="4394" y="8209"/>
                    </a:lnTo>
                    <a:lnTo>
                      <a:pt x="4352" y="8269"/>
                    </a:lnTo>
                    <a:lnTo>
                      <a:pt x="4310" y="8330"/>
                    </a:lnTo>
                    <a:lnTo>
                      <a:pt x="4267" y="8390"/>
                    </a:lnTo>
                    <a:lnTo>
                      <a:pt x="4223" y="8449"/>
                    </a:lnTo>
                    <a:lnTo>
                      <a:pt x="4178" y="8508"/>
                    </a:lnTo>
                    <a:lnTo>
                      <a:pt x="4132" y="8566"/>
                    </a:lnTo>
                    <a:lnTo>
                      <a:pt x="4086" y="8624"/>
                    </a:lnTo>
                    <a:lnTo>
                      <a:pt x="4038" y="8681"/>
                    </a:lnTo>
                    <a:lnTo>
                      <a:pt x="3989" y="8738"/>
                    </a:lnTo>
                    <a:lnTo>
                      <a:pt x="3940" y="8794"/>
                    </a:lnTo>
                    <a:lnTo>
                      <a:pt x="3889" y="8850"/>
                    </a:lnTo>
                    <a:lnTo>
                      <a:pt x="3838" y="8905"/>
                    </a:lnTo>
                    <a:lnTo>
                      <a:pt x="3785" y="8960"/>
                    </a:lnTo>
                    <a:lnTo>
                      <a:pt x="3732" y="9014"/>
                    </a:lnTo>
                    <a:lnTo>
                      <a:pt x="3673" y="9072"/>
                    </a:lnTo>
                    <a:lnTo>
                      <a:pt x="3614" y="9129"/>
                    </a:lnTo>
                    <a:lnTo>
                      <a:pt x="3554" y="9184"/>
                    </a:lnTo>
                    <a:lnTo>
                      <a:pt x="3493" y="9239"/>
                    </a:lnTo>
                    <a:lnTo>
                      <a:pt x="3432" y="9292"/>
                    </a:lnTo>
                    <a:lnTo>
                      <a:pt x="3370" y="9344"/>
                    </a:lnTo>
                    <a:lnTo>
                      <a:pt x="3307" y="9396"/>
                    </a:lnTo>
                    <a:lnTo>
                      <a:pt x="3244" y="9446"/>
                    </a:lnTo>
                    <a:lnTo>
                      <a:pt x="3180" y="9495"/>
                    </a:lnTo>
                    <a:lnTo>
                      <a:pt x="3116" y="9543"/>
                    </a:lnTo>
                    <a:lnTo>
                      <a:pt x="3051" y="9589"/>
                    </a:lnTo>
                    <a:lnTo>
                      <a:pt x="2986" y="9635"/>
                    </a:lnTo>
                    <a:lnTo>
                      <a:pt x="2920" y="9680"/>
                    </a:lnTo>
                    <a:lnTo>
                      <a:pt x="2853" y="9723"/>
                    </a:lnTo>
                    <a:lnTo>
                      <a:pt x="2786" y="9766"/>
                    </a:lnTo>
                    <a:lnTo>
                      <a:pt x="2719" y="9807"/>
                    </a:lnTo>
                    <a:lnTo>
                      <a:pt x="2651" y="9847"/>
                    </a:lnTo>
                    <a:lnTo>
                      <a:pt x="2582" y="9886"/>
                    </a:lnTo>
                    <a:lnTo>
                      <a:pt x="2514" y="9924"/>
                    </a:lnTo>
                    <a:lnTo>
                      <a:pt x="2444" y="9961"/>
                    </a:lnTo>
                    <a:lnTo>
                      <a:pt x="2375" y="9997"/>
                    </a:lnTo>
                    <a:lnTo>
                      <a:pt x="2304" y="10032"/>
                    </a:lnTo>
                    <a:lnTo>
                      <a:pt x="2234" y="10065"/>
                    </a:lnTo>
                    <a:lnTo>
                      <a:pt x="2163" y="10098"/>
                    </a:lnTo>
                    <a:lnTo>
                      <a:pt x="2092" y="10129"/>
                    </a:lnTo>
                    <a:lnTo>
                      <a:pt x="2020" y="10159"/>
                    </a:lnTo>
                    <a:lnTo>
                      <a:pt x="1948" y="10188"/>
                    </a:lnTo>
                    <a:lnTo>
                      <a:pt x="1876" y="10216"/>
                    </a:lnTo>
                    <a:lnTo>
                      <a:pt x="1803" y="10243"/>
                    </a:lnTo>
                    <a:lnTo>
                      <a:pt x="1730" y="10269"/>
                    </a:lnTo>
                    <a:lnTo>
                      <a:pt x="1657" y="10294"/>
                    </a:lnTo>
                    <a:lnTo>
                      <a:pt x="1583" y="10318"/>
                    </a:lnTo>
                    <a:lnTo>
                      <a:pt x="1509" y="10340"/>
                    </a:lnTo>
                    <a:lnTo>
                      <a:pt x="1435" y="10362"/>
                    </a:lnTo>
                    <a:lnTo>
                      <a:pt x="1361" y="10382"/>
                    </a:lnTo>
                    <a:lnTo>
                      <a:pt x="1286" y="10401"/>
                    </a:lnTo>
                    <a:lnTo>
                      <a:pt x="1212" y="10420"/>
                    </a:lnTo>
                    <a:lnTo>
                      <a:pt x="1137" y="10437"/>
                    </a:lnTo>
                    <a:lnTo>
                      <a:pt x="1062" y="10453"/>
                    </a:lnTo>
                    <a:lnTo>
                      <a:pt x="986" y="10467"/>
                    </a:lnTo>
                    <a:lnTo>
                      <a:pt x="911" y="10481"/>
                    </a:lnTo>
                    <a:lnTo>
                      <a:pt x="835" y="10494"/>
                    </a:lnTo>
                    <a:lnTo>
                      <a:pt x="759" y="10505"/>
                    </a:lnTo>
                    <a:lnTo>
                      <a:pt x="683" y="10516"/>
                    </a:lnTo>
                    <a:lnTo>
                      <a:pt x="607" y="10525"/>
                    </a:lnTo>
                    <a:lnTo>
                      <a:pt x="531" y="10534"/>
                    </a:lnTo>
                    <a:lnTo>
                      <a:pt x="455" y="10541"/>
                    </a:lnTo>
                    <a:lnTo>
                      <a:pt x="378" y="10547"/>
                    </a:lnTo>
                    <a:lnTo>
                      <a:pt x="302" y="10552"/>
                    </a:lnTo>
                    <a:lnTo>
                      <a:pt x="226" y="10556"/>
                    </a:lnTo>
                    <a:lnTo>
                      <a:pt x="149" y="10558"/>
                    </a:lnTo>
                    <a:lnTo>
                      <a:pt x="73" y="10560"/>
                    </a:lnTo>
                    <a:lnTo>
                      <a:pt x="0" y="10560"/>
                    </a:lnTo>
                  </a:path>
                </a:pathLst>
              </a:custGeom>
              <a:noFill/>
              <a:ln w="10471">
                <a:solidFill>
                  <a:srgbClr val="E9F0F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pic>
            <p:nvPicPr>
              <p:cNvPr id="9229" name="Picture 13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020"/>
                <a:ext cx="4883" cy="97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2" name="Прямоугольник 11"/>
          <p:cNvSpPr/>
          <p:nvPr/>
        </p:nvSpPr>
        <p:spPr>
          <a:xfrm>
            <a:off x="3435362" y="575647"/>
            <a:ext cx="71433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Экономия</a:t>
            </a:r>
            <a:r>
              <a:rPr lang="en-US" sz="4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525 </a:t>
            </a:r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млн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тенге</a:t>
            </a:r>
            <a:endParaRPr lang="ru-RU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435362" y="2276872"/>
            <a:ext cx="813324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оптимизация</a:t>
            </a:r>
            <a:r>
              <a:rPr lang="en-US" sz="2400" dirty="0"/>
              <a:t> </a:t>
            </a:r>
            <a:r>
              <a:rPr lang="en-US" sz="2400" dirty="0" err="1"/>
              <a:t>штатной</a:t>
            </a:r>
            <a:r>
              <a:rPr lang="en-US" sz="2400" dirty="0"/>
              <a:t> </a:t>
            </a:r>
            <a:r>
              <a:rPr lang="en-US" sz="2400" dirty="0" err="1"/>
              <a:t>численности</a:t>
            </a:r>
            <a:endParaRPr lang="ru-RU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централизация</a:t>
            </a:r>
            <a:r>
              <a:rPr lang="en-US" sz="2400" dirty="0"/>
              <a:t> </a:t>
            </a:r>
            <a:r>
              <a:rPr lang="en-US" sz="2400" dirty="0" err="1"/>
              <a:t>вспомогательных</a:t>
            </a:r>
            <a:r>
              <a:rPr lang="en-US" sz="2400" dirty="0"/>
              <a:t> </a:t>
            </a:r>
            <a:r>
              <a:rPr lang="en-US" sz="2400" dirty="0" err="1"/>
              <a:t>служб</a:t>
            </a:r>
            <a:endParaRPr lang="ru-RU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оптимизация</a:t>
            </a:r>
            <a:r>
              <a:rPr lang="en-US" sz="2400" dirty="0"/>
              <a:t> </a:t>
            </a:r>
            <a:r>
              <a:rPr lang="en-US" sz="2400" dirty="0" err="1"/>
              <a:t>служебных</a:t>
            </a:r>
            <a:r>
              <a:rPr lang="en-US" sz="2400" dirty="0"/>
              <a:t> </a:t>
            </a:r>
            <a:r>
              <a:rPr lang="en-US" sz="2400" dirty="0" err="1"/>
              <a:t>помещений</a:t>
            </a:r>
            <a:endParaRPr lang="ru-RU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400" dirty="0"/>
              <a:t>соблюдение рабочего времени (уход сотрудников в 18.30)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бережливое</a:t>
            </a:r>
            <a:r>
              <a:rPr lang="en-US" sz="2400" dirty="0"/>
              <a:t> </a:t>
            </a:r>
            <a:r>
              <a:rPr lang="en-US" sz="2400" dirty="0" err="1"/>
              <a:t>отношение</a:t>
            </a:r>
            <a:r>
              <a:rPr lang="en-US" sz="2400" dirty="0"/>
              <a:t> к </a:t>
            </a:r>
            <a:r>
              <a:rPr lang="en-US" sz="2400" dirty="0" err="1"/>
              <a:t>государственному</a:t>
            </a:r>
            <a:r>
              <a:rPr lang="en-US" sz="2400" dirty="0"/>
              <a:t> </a:t>
            </a:r>
            <a:r>
              <a:rPr lang="en-US" sz="2400" dirty="0" err="1"/>
              <a:t>имуществу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398169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grpSp>
        <p:nvGrpSpPr>
          <p:cNvPr id="15" name="Группа 14"/>
          <p:cNvGrpSpPr/>
          <p:nvPr/>
        </p:nvGrpSpPr>
        <p:grpSpPr>
          <a:xfrm>
            <a:off x="0" y="1"/>
            <a:ext cx="12218704" cy="6858000"/>
            <a:chOff x="0" y="1"/>
            <a:chExt cx="12218704" cy="6858000"/>
          </a:xfrm>
        </p:grpSpPr>
        <p:sp>
          <p:nvSpPr>
            <p:cNvPr id="9" name="Rectangle 17"/>
            <p:cNvSpPr>
              <a:spLocks noChangeArrowheads="1"/>
            </p:cNvSpPr>
            <p:nvPr/>
          </p:nvSpPr>
          <p:spPr bwMode="auto">
            <a:xfrm>
              <a:off x="0" y="16576"/>
              <a:ext cx="12192000" cy="6841424"/>
            </a:xfrm>
            <a:prstGeom prst="rect">
              <a:avLst/>
            </a:prstGeom>
            <a:solidFill>
              <a:srgbClr val="DFE0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0" name="Group 18"/>
            <p:cNvGrpSpPr>
              <a:grpSpLocks/>
            </p:cNvGrpSpPr>
            <p:nvPr/>
          </p:nvGrpSpPr>
          <p:grpSpPr bwMode="auto">
            <a:xfrm>
              <a:off x="8451828" y="1"/>
              <a:ext cx="3766876" cy="6858000"/>
              <a:chOff x="20676" y="0"/>
              <a:chExt cx="10984" cy="17809"/>
            </a:xfrm>
          </p:grpSpPr>
          <p:pic>
            <p:nvPicPr>
              <p:cNvPr id="10259" name="Picture 19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676" y="6941"/>
                <a:ext cx="10984" cy="108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Freeform 20"/>
              <p:cNvSpPr>
                <a:spLocks/>
              </p:cNvSpPr>
              <p:nvPr/>
            </p:nvSpPr>
            <p:spPr bwMode="auto">
              <a:xfrm>
                <a:off x="22040" y="8211"/>
                <a:ext cx="9620" cy="9598"/>
              </a:xfrm>
              <a:custGeom>
                <a:avLst/>
                <a:gdLst>
                  <a:gd name="T0" fmla="+- 0 27559 22040"/>
                  <a:gd name="T1" fmla="*/ T0 w 9620"/>
                  <a:gd name="T2" fmla="+- 0 8216 8212"/>
                  <a:gd name="T3" fmla="*/ 8216 h 9598"/>
                  <a:gd name="T4" fmla="+- 0 27256 22040"/>
                  <a:gd name="T5" fmla="*/ T4 w 9620"/>
                  <a:gd name="T6" fmla="+- 0 8236 8212"/>
                  <a:gd name="T7" fmla="*/ 8236 h 9598"/>
                  <a:gd name="T8" fmla="+- 0 26953 22040"/>
                  <a:gd name="T9" fmla="*/ T8 w 9620"/>
                  <a:gd name="T10" fmla="+- 0 8272 8212"/>
                  <a:gd name="T11" fmla="*/ 8272 h 9598"/>
                  <a:gd name="T12" fmla="+- 0 26652 22040"/>
                  <a:gd name="T13" fmla="*/ T12 w 9620"/>
                  <a:gd name="T14" fmla="+- 0 8324 8212"/>
                  <a:gd name="T15" fmla="*/ 8324 h 9598"/>
                  <a:gd name="T16" fmla="+- 0 26354 22040"/>
                  <a:gd name="T17" fmla="*/ T16 w 9620"/>
                  <a:gd name="T18" fmla="+- 0 8392 8212"/>
                  <a:gd name="T19" fmla="*/ 8392 h 9598"/>
                  <a:gd name="T20" fmla="+- 0 26059 22040"/>
                  <a:gd name="T21" fmla="*/ T20 w 9620"/>
                  <a:gd name="T22" fmla="+- 0 8477 8212"/>
                  <a:gd name="T23" fmla="*/ 8477 h 9598"/>
                  <a:gd name="T24" fmla="+- 0 25768 22040"/>
                  <a:gd name="T25" fmla="*/ T24 w 9620"/>
                  <a:gd name="T26" fmla="+- 0 8577 8212"/>
                  <a:gd name="T27" fmla="*/ 8577 h 9598"/>
                  <a:gd name="T28" fmla="+- 0 25482 22040"/>
                  <a:gd name="T29" fmla="*/ T28 w 9620"/>
                  <a:gd name="T30" fmla="+- 0 8693 8212"/>
                  <a:gd name="T31" fmla="*/ 8693 h 9598"/>
                  <a:gd name="T32" fmla="+- 0 25201 22040"/>
                  <a:gd name="T33" fmla="*/ T32 w 9620"/>
                  <a:gd name="T34" fmla="+- 0 8825 8212"/>
                  <a:gd name="T35" fmla="*/ 8825 h 9598"/>
                  <a:gd name="T36" fmla="+- 0 24926 22040"/>
                  <a:gd name="T37" fmla="*/ T36 w 9620"/>
                  <a:gd name="T38" fmla="+- 0 8973 8212"/>
                  <a:gd name="T39" fmla="*/ 8973 h 9598"/>
                  <a:gd name="T40" fmla="+- 0 24658 22040"/>
                  <a:gd name="T41" fmla="*/ T40 w 9620"/>
                  <a:gd name="T42" fmla="+- 0 9137 8212"/>
                  <a:gd name="T43" fmla="*/ 9137 h 9598"/>
                  <a:gd name="T44" fmla="+- 0 24397 22040"/>
                  <a:gd name="T45" fmla="*/ T44 w 9620"/>
                  <a:gd name="T46" fmla="+- 0 9318 8212"/>
                  <a:gd name="T47" fmla="*/ 9318 h 9598"/>
                  <a:gd name="T48" fmla="+- 0 24144 22040"/>
                  <a:gd name="T49" fmla="*/ T48 w 9620"/>
                  <a:gd name="T50" fmla="+- 0 9514 8212"/>
                  <a:gd name="T51" fmla="*/ 9514 h 9598"/>
                  <a:gd name="T52" fmla="+- 0 23900 22040"/>
                  <a:gd name="T53" fmla="*/ T52 w 9620"/>
                  <a:gd name="T54" fmla="+- 0 9726 8212"/>
                  <a:gd name="T55" fmla="*/ 9726 h 9598"/>
                  <a:gd name="T56" fmla="+- 0 23669 22040"/>
                  <a:gd name="T57" fmla="*/ T56 w 9620"/>
                  <a:gd name="T58" fmla="+- 0 9950 8212"/>
                  <a:gd name="T59" fmla="*/ 9950 h 9598"/>
                  <a:gd name="T60" fmla="+- 0 23463 22040"/>
                  <a:gd name="T61" fmla="*/ T60 w 9620"/>
                  <a:gd name="T62" fmla="+- 0 10173 8212"/>
                  <a:gd name="T63" fmla="*/ 10173 h 9598"/>
                  <a:gd name="T64" fmla="+- 0 23271 22040"/>
                  <a:gd name="T65" fmla="*/ T64 w 9620"/>
                  <a:gd name="T66" fmla="+- 0 10404 8212"/>
                  <a:gd name="T67" fmla="*/ 10404 h 9598"/>
                  <a:gd name="T68" fmla="+- 0 23093 22040"/>
                  <a:gd name="T69" fmla="*/ T68 w 9620"/>
                  <a:gd name="T70" fmla="+- 0 10642 8212"/>
                  <a:gd name="T71" fmla="*/ 10642 h 9598"/>
                  <a:gd name="T72" fmla="+- 0 22928 22040"/>
                  <a:gd name="T73" fmla="*/ T72 w 9620"/>
                  <a:gd name="T74" fmla="+- 0 10888 8212"/>
                  <a:gd name="T75" fmla="*/ 10888 h 9598"/>
                  <a:gd name="T76" fmla="+- 0 22778 22040"/>
                  <a:gd name="T77" fmla="*/ T76 w 9620"/>
                  <a:gd name="T78" fmla="+- 0 11139 8212"/>
                  <a:gd name="T79" fmla="*/ 11139 h 9598"/>
                  <a:gd name="T80" fmla="+- 0 22641 22040"/>
                  <a:gd name="T81" fmla="*/ T80 w 9620"/>
                  <a:gd name="T82" fmla="+- 0 11396 8212"/>
                  <a:gd name="T83" fmla="*/ 11396 h 9598"/>
                  <a:gd name="T84" fmla="+- 0 22519 22040"/>
                  <a:gd name="T85" fmla="*/ T84 w 9620"/>
                  <a:gd name="T86" fmla="+- 0 11659 8212"/>
                  <a:gd name="T87" fmla="*/ 11659 h 9598"/>
                  <a:gd name="T88" fmla="+- 0 22410 22040"/>
                  <a:gd name="T89" fmla="*/ T88 w 9620"/>
                  <a:gd name="T90" fmla="+- 0 11926 8212"/>
                  <a:gd name="T91" fmla="*/ 11926 h 9598"/>
                  <a:gd name="T92" fmla="+- 0 22316 22040"/>
                  <a:gd name="T93" fmla="*/ T92 w 9620"/>
                  <a:gd name="T94" fmla="+- 0 12197 8212"/>
                  <a:gd name="T95" fmla="*/ 12197 h 9598"/>
                  <a:gd name="T96" fmla="+- 0 22235 22040"/>
                  <a:gd name="T97" fmla="*/ T96 w 9620"/>
                  <a:gd name="T98" fmla="+- 0 12471 8212"/>
                  <a:gd name="T99" fmla="*/ 12471 h 9598"/>
                  <a:gd name="T100" fmla="+- 0 22168 22040"/>
                  <a:gd name="T101" fmla="*/ T100 w 9620"/>
                  <a:gd name="T102" fmla="+- 0 12749 8212"/>
                  <a:gd name="T103" fmla="*/ 12749 h 9598"/>
                  <a:gd name="T104" fmla="+- 0 22115 22040"/>
                  <a:gd name="T105" fmla="*/ T104 w 9620"/>
                  <a:gd name="T106" fmla="+- 0 13029 8212"/>
                  <a:gd name="T107" fmla="*/ 13029 h 9598"/>
                  <a:gd name="T108" fmla="+- 0 22076 22040"/>
                  <a:gd name="T109" fmla="*/ T108 w 9620"/>
                  <a:gd name="T110" fmla="+- 0 13310 8212"/>
                  <a:gd name="T111" fmla="*/ 13310 h 9598"/>
                  <a:gd name="T112" fmla="+- 0 22052 22040"/>
                  <a:gd name="T113" fmla="*/ T112 w 9620"/>
                  <a:gd name="T114" fmla="+- 0 13593 8212"/>
                  <a:gd name="T115" fmla="*/ 13593 h 9598"/>
                  <a:gd name="T116" fmla="+- 0 22041 22040"/>
                  <a:gd name="T117" fmla="*/ T116 w 9620"/>
                  <a:gd name="T118" fmla="+- 0 13877 8212"/>
                  <a:gd name="T119" fmla="*/ 13877 h 9598"/>
                  <a:gd name="T120" fmla="+- 0 22044 22040"/>
                  <a:gd name="T121" fmla="*/ T120 w 9620"/>
                  <a:gd name="T122" fmla="+- 0 14161 8212"/>
                  <a:gd name="T123" fmla="*/ 14161 h 9598"/>
                  <a:gd name="T124" fmla="+- 0 22061 22040"/>
                  <a:gd name="T125" fmla="*/ T124 w 9620"/>
                  <a:gd name="T126" fmla="+- 0 14445 8212"/>
                  <a:gd name="T127" fmla="*/ 14445 h 9598"/>
                  <a:gd name="T128" fmla="+- 0 22091 22040"/>
                  <a:gd name="T129" fmla="*/ T128 w 9620"/>
                  <a:gd name="T130" fmla="+- 0 14727 8212"/>
                  <a:gd name="T131" fmla="*/ 14727 h 9598"/>
                  <a:gd name="T132" fmla="+- 0 22136 22040"/>
                  <a:gd name="T133" fmla="*/ T132 w 9620"/>
                  <a:gd name="T134" fmla="+- 0 15008 8212"/>
                  <a:gd name="T135" fmla="*/ 15008 h 9598"/>
                  <a:gd name="T136" fmla="+- 0 22195 22040"/>
                  <a:gd name="T137" fmla="*/ T136 w 9620"/>
                  <a:gd name="T138" fmla="+- 0 15287 8212"/>
                  <a:gd name="T139" fmla="*/ 15287 h 9598"/>
                  <a:gd name="T140" fmla="+- 0 22268 22040"/>
                  <a:gd name="T141" fmla="*/ T140 w 9620"/>
                  <a:gd name="T142" fmla="+- 0 15563 8212"/>
                  <a:gd name="T143" fmla="*/ 15563 h 9598"/>
                  <a:gd name="T144" fmla="+- 0 22354 22040"/>
                  <a:gd name="T145" fmla="*/ T144 w 9620"/>
                  <a:gd name="T146" fmla="+- 0 15837 8212"/>
                  <a:gd name="T147" fmla="*/ 15837 h 9598"/>
                  <a:gd name="T148" fmla="+- 0 22455 22040"/>
                  <a:gd name="T149" fmla="*/ T148 w 9620"/>
                  <a:gd name="T150" fmla="+- 0 16106 8212"/>
                  <a:gd name="T151" fmla="*/ 16106 h 9598"/>
                  <a:gd name="T152" fmla="+- 0 22569 22040"/>
                  <a:gd name="T153" fmla="*/ T152 w 9620"/>
                  <a:gd name="T154" fmla="+- 0 16371 8212"/>
                  <a:gd name="T155" fmla="*/ 16371 h 9598"/>
                  <a:gd name="T156" fmla="+- 0 22698 22040"/>
                  <a:gd name="T157" fmla="*/ T156 w 9620"/>
                  <a:gd name="T158" fmla="+- 0 16631 8212"/>
                  <a:gd name="T159" fmla="*/ 16631 h 9598"/>
                  <a:gd name="T160" fmla="+- 0 22840 22040"/>
                  <a:gd name="T161" fmla="*/ T160 w 9620"/>
                  <a:gd name="T162" fmla="+- 0 16886 8212"/>
                  <a:gd name="T163" fmla="*/ 16886 h 9598"/>
                  <a:gd name="T164" fmla="+- 0 22997 22040"/>
                  <a:gd name="T165" fmla="*/ T164 w 9620"/>
                  <a:gd name="T166" fmla="+- 0 17135 8212"/>
                  <a:gd name="T167" fmla="*/ 17135 h 9598"/>
                  <a:gd name="T168" fmla="+- 0 23167 22040"/>
                  <a:gd name="T169" fmla="*/ T168 w 9620"/>
                  <a:gd name="T170" fmla="+- 0 17378 8212"/>
                  <a:gd name="T171" fmla="*/ 17378 h 9598"/>
                  <a:gd name="T172" fmla="+- 0 23351 22040"/>
                  <a:gd name="T173" fmla="*/ T172 w 9620"/>
                  <a:gd name="T174" fmla="+- 0 17613 8212"/>
                  <a:gd name="T175" fmla="*/ 17613 h 9598"/>
                  <a:gd name="T176" fmla="+- 0 23520 22040"/>
                  <a:gd name="T177" fmla="*/ T176 w 9620"/>
                  <a:gd name="T178" fmla="+- 0 17809 8212"/>
                  <a:gd name="T179" fmla="*/ 17809 h 9598"/>
                  <a:gd name="T180" fmla="+- 0 31537 22040"/>
                  <a:gd name="T181" fmla="*/ T180 w 9620"/>
                  <a:gd name="T182" fmla="+- 0 9604 8212"/>
                  <a:gd name="T183" fmla="*/ 9604 h 9598"/>
                  <a:gd name="T184" fmla="+- 0 31284 22040"/>
                  <a:gd name="T185" fmla="*/ T184 w 9620"/>
                  <a:gd name="T186" fmla="+- 0 9398 8212"/>
                  <a:gd name="T187" fmla="*/ 9398 h 9598"/>
                  <a:gd name="T188" fmla="+- 0 31023 22040"/>
                  <a:gd name="T189" fmla="*/ T188 w 9620"/>
                  <a:gd name="T190" fmla="+- 0 9209 8212"/>
                  <a:gd name="T191" fmla="*/ 9209 h 9598"/>
                  <a:gd name="T192" fmla="+- 0 30754 22040"/>
                  <a:gd name="T193" fmla="*/ T192 w 9620"/>
                  <a:gd name="T194" fmla="+- 0 9036 8212"/>
                  <a:gd name="T195" fmla="*/ 9036 h 9598"/>
                  <a:gd name="T196" fmla="+- 0 30478 22040"/>
                  <a:gd name="T197" fmla="*/ T196 w 9620"/>
                  <a:gd name="T198" fmla="+- 0 8879 8212"/>
                  <a:gd name="T199" fmla="*/ 8879 h 9598"/>
                  <a:gd name="T200" fmla="+- 0 30195 22040"/>
                  <a:gd name="T201" fmla="*/ T200 w 9620"/>
                  <a:gd name="T202" fmla="+- 0 8739 8212"/>
                  <a:gd name="T203" fmla="*/ 8739 h 9598"/>
                  <a:gd name="T204" fmla="+- 0 29907 22040"/>
                  <a:gd name="T205" fmla="*/ T204 w 9620"/>
                  <a:gd name="T206" fmla="+- 0 8616 8212"/>
                  <a:gd name="T207" fmla="*/ 8616 h 9598"/>
                  <a:gd name="T208" fmla="+- 0 29613 22040"/>
                  <a:gd name="T209" fmla="*/ T208 w 9620"/>
                  <a:gd name="T210" fmla="+- 0 8508 8212"/>
                  <a:gd name="T211" fmla="*/ 8508 h 9598"/>
                  <a:gd name="T212" fmla="+- 0 29316 22040"/>
                  <a:gd name="T213" fmla="*/ T212 w 9620"/>
                  <a:gd name="T214" fmla="+- 0 8418 8212"/>
                  <a:gd name="T215" fmla="*/ 8418 h 9598"/>
                  <a:gd name="T216" fmla="+- 0 29014 22040"/>
                  <a:gd name="T217" fmla="*/ T216 w 9620"/>
                  <a:gd name="T218" fmla="+- 0 8344 8212"/>
                  <a:gd name="T219" fmla="*/ 8344 h 9598"/>
                  <a:gd name="T220" fmla="+- 0 28710 22040"/>
                  <a:gd name="T221" fmla="*/ T220 w 9620"/>
                  <a:gd name="T222" fmla="+- 0 8286 8212"/>
                  <a:gd name="T223" fmla="*/ 8286 h 9598"/>
                  <a:gd name="T224" fmla="+- 0 28404 22040"/>
                  <a:gd name="T225" fmla="*/ T224 w 9620"/>
                  <a:gd name="T226" fmla="+- 0 8245 8212"/>
                  <a:gd name="T227" fmla="*/ 8245 h 9598"/>
                  <a:gd name="T228" fmla="+- 0 28096 22040"/>
                  <a:gd name="T229" fmla="*/ T228 w 9620"/>
                  <a:gd name="T230" fmla="+- 0 8220 8212"/>
                  <a:gd name="T231" fmla="*/ 8220 h 9598"/>
                  <a:gd name="T232" fmla="+- 0 27788 22040"/>
                  <a:gd name="T233" fmla="*/ T232 w 9620"/>
                  <a:gd name="T234" fmla="+- 0 8212 8212"/>
                  <a:gd name="T235" fmla="*/ 8212 h 959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  <a:cxn ang="0">
                    <a:pos x="T189" y="T191"/>
                  </a:cxn>
                  <a:cxn ang="0">
                    <a:pos x="T193" y="T195"/>
                  </a:cxn>
                  <a:cxn ang="0">
                    <a:pos x="T197" y="T199"/>
                  </a:cxn>
                  <a:cxn ang="0">
                    <a:pos x="T201" y="T203"/>
                  </a:cxn>
                  <a:cxn ang="0">
                    <a:pos x="T205" y="T207"/>
                  </a:cxn>
                  <a:cxn ang="0">
                    <a:pos x="T209" y="T211"/>
                  </a:cxn>
                  <a:cxn ang="0">
                    <a:pos x="T213" y="T215"/>
                  </a:cxn>
                  <a:cxn ang="0">
                    <a:pos x="T217" y="T219"/>
                  </a:cxn>
                  <a:cxn ang="0">
                    <a:pos x="T221" y="T223"/>
                  </a:cxn>
                  <a:cxn ang="0">
                    <a:pos x="T225" y="T227"/>
                  </a:cxn>
                  <a:cxn ang="0">
                    <a:pos x="T229" y="T231"/>
                  </a:cxn>
                  <a:cxn ang="0">
                    <a:pos x="T233" y="T235"/>
                  </a:cxn>
                </a:cxnLst>
                <a:rect l="0" t="0" r="r" b="b"/>
                <a:pathLst>
                  <a:path w="9620" h="9598">
                    <a:moveTo>
                      <a:pt x="5748" y="0"/>
                    </a:moveTo>
                    <a:lnTo>
                      <a:pt x="5671" y="0"/>
                    </a:lnTo>
                    <a:lnTo>
                      <a:pt x="5595" y="2"/>
                    </a:lnTo>
                    <a:lnTo>
                      <a:pt x="5519" y="4"/>
                    </a:lnTo>
                    <a:lnTo>
                      <a:pt x="5443" y="8"/>
                    </a:lnTo>
                    <a:lnTo>
                      <a:pt x="5367" y="12"/>
                    </a:lnTo>
                    <a:lnTo>
                      <a:pt x="5291" y="18"/>
                    </a:lnTo>
                    <a:lnTo>
                      <a:pt x="5216" y="24"/>
                    </a:lnTo>
                    <a:lnTo>
                      <a:pt x="5140" y="32"/>
                    </a:lnTo>
                    <a:lnTo>
                      <a:pt x="5064" y="40"/>
                    </a:lnTo>
                    <a:lnTo>
                      <a:pt x="4988" y="50"/>
                    </a:lnTo>
                    <a:lnTo>
                      <a:pt x="4913" y="60"/>
                    </a:lnTo>
                    <a:lnTo>
                      <a:pt x="4838" y="72"/>
                    </a:lnTo>
                    <a:lnTo>
                      <a:pt x="4762" y="84"/>
                    </a:lnTo>
                    <a:lnTo>
                      <a:pt x="4687" y="98"/>
                    </a:lnTo>
                    <a:lnTo>
                      <a:pt x="4612" y="112"/>
                    </a:lnTo>
                    <a:lnTo>
                      <a:pt x="4537" y="128"/>
                    </a:lnTo>
                    <a:lnTo>
                      <a:pt x="4463" y="144"/>
                    </a:lnTo>
                    <a:lnTo>
                      <a:pt x="4388" y="162"/>
                    </a:lnTo>
                    <a:lnTo>
                      <a:pt x="4314" y="180"/>
                    </a:lnTo>
                    <a:lnTo>
                      <a:pt x="4240" y="200"/>
                    </a:lnTo>
                    <a:lnTo>
                      <a:pt x="4166" y="220"/>
                    </a:lnTo>
                    <a:lnTo>
                      <a:pt x="4093" y="242"/>
                    </a:lnTo>
                    <a:lnTo>
                      <a:pt x="4019" y="265"/>
                    </a:lnTo>
                    <a:lnTo>
                      <a:pt x="3946" y="288"/>
                    </a:lnTo>
                    <a:lnTo>
                      <a:pt x="3873" y="313"/>
                    </a:lnTo>
                    <a:lnTo>
                      <a:pt x="3801" y="338"/>
                    </a:lnTo>
                    <a:lnTo>
                      <a:pt x="3728" y="365"/>
                    </a:lnTo>
                    <a:lnTo>
                      <a:pt x="3656" y="392"/>
                    </a:lnTo>
                    <a:lnTo>
                      <a:pt x="3585" y="421"/>
                    </a:lnTo>
                    <a:lnTo>
                      <a:pt x="3513" y="450"/>
                    </a:lnTo>
                    <a:lnTo>
                      <a:pt x="3442" y="481"/>
                    </a:lnTo>
                    <a:lnTo>
                      <a:pt x="3371" y="512"/>
                    </a:lnTo>
                    <a:lnTo>
                      <a:pt x="3301" y="545"/>
                    </a:lnTo>
                    <a:lnTo>
                      <a:pt x="3231" y="578"/>
                    </a:lnTo>
                    <a:lnTo>
                      <a:pt x="3161" y="613"/>
                    </a:lnTo>
                    <a:lnTo>
                      <a:pt x="3092" y="649"/>
                    </a:lnTo>
                    <a:lnTo>
                      <a:pt x="3023" y="685"/>
                    </a:lnTo>
                    <a:lnTo>
                      <a:pt x="2954" y="723"/>
                    </a:lnTo>
                    <a:lnTo>
                      <a:pt x="2886" y="761"/>
                    </a:lnTo>
                    <a:lnTo>
                      <a:pt x="2818" y="801"/>
                    </a:lnTo>
                    <a:lnTo>
                      <a:pt x="2751" y="841"/>
                    </a:lnTo>
                    <a:lnTo>
                      <a:pt x="2684" y="883"/>
                    </a:lnTo>
                    <a:lnTo>
                      <a:pt x="2618" y="925"/>
                    </a:lnTo>
                    <a:lnTo>
                      <a:pt x="2552" y="969"/>
                    </a:lnTo>
                    <a:lnTo>
                      <a:pt x="2486" y="1014"/>
                    </a:lnTo>
                    <a:lnTo>
                      <a:pt x="2421" y="1059"/>
                    </a:lnTo>
                    <a:lnTo>
                      <a:pt x="2357" y="1106"/>
                    </a:lnTo>
                    <a:lnTo>
                      <a:pt x="2293" y="1153"/>
                    </a:lnTo>
                    <a:lnTo>
                      <a:pt x="2229" y="1202"/>
                    </a:lnTo>
                    <a:lnTo>
                      <a:pt x="2166" y="1251"/>
                    </a:lnTo>
                    <a:lnTo>
                      <a:pt x="2104" y="1302"/>
                    </a:lnTo>
                    <a:lnTo>
                      <a:pt x="2042" y="1353"/>
                    </a:lnTo>
                    <a:lnTo>
                      <a:pt x="1981" y="1406"/>
                    </a:lnTo>
                    <a:lnTo>
                      <a:pt x="1920" y="1459"/>
                    </a:lnTo>
                    <a:lnTo>
                      <a:pt x="1860" y="1514"/>
                    </a:lnTo>
                    <a:lnTo>
                      <a:pt x="1800" y="1570"/>
                    </a:lnTo>
                    <a:lnTo>
                      <a:pt x="1741" y="1626"/>
                    </a:lnTo>
                    <a:lnTo>
                      <a:pt x="1683" y="1684"/>
                    </a:lnTo>
                    <a:lnTo>
                      <a:pt x="1629" y="1738"/>
                    </a:lnTo>
                    <a:lnTo>
                      <a:pt x="1576" y="1793"/>
                    </a:lnTo>
                    <a:lnTo>
                      <a:pt x="1524" y="1849"/>
                    </a:lnTo>
                    <a:lnTo>
                      <a:pt x="1473" y="1905"/>
                    </a:lnTo>
                    <a:lnTo>
                      <a:pt x="1423" y="1961"/>
                    </a:lnTo>
                    <a:lnTo>
                      <a:pt x="1374" y="2018"/>
                    </a:lnTo>
                    <a:lnTo>
                      <a:pt x="1325" y="2076"/>
                    </a:lnTo>
                    <a:lnTo>
                      <a:pt x="1278" y="2134"/>
                    </a:lnTo>
                    <a:lnTo>
                      <a:pt x="1231" y="2192"/>
                    </a:lnTo>
                    <a:lnTo>
                      <a:pt x="1185" y="2251"/>
                    </a:lnTo>
                    <a:lnTo>
                      <a:pt x="1140" y="2310"/>
                    </a:lnTo>
                    <a:lnTo>
                      <a:pt x="1096" y="2370"/>
                    </a:lnTo>
                    <a:lnTo>
                      <a:pt x="1053" y="2430"/>
                    </a:lnTo>
                    <a:lnTo>
                      <a:pt x="1010" y="2491"/>
                    </a:lnTo>
                    <a:lnTo>
                      <a:pt x="969" y="2552"/>
                    </a:lnTo>
                    <a:lnTo>
                      <a:pt x="928" y="2614"/>
                    </a:lnTo>
                    <a:lnTo>
                      <a:pt x="888" y="2676"/>
                    </a:lnTo>
                    <a:lnTo>
                      <a:pt x="849" y="2738"/>
                    </a:lnTo>
                    <a:lnTo>
                      <a:pt x="811" y="2801"/>
                    </a:lnTo>
                    <a:lnTo>
                      <a:pt x="774" y="2864"/>
                    </a:lnTo>
                    <a:lnTo>
                      <a:pt x="738" y="2927"/>
                    </a:lnTo>
                    <a:lnTo>
                      <a:pt x="702" y="2991"/>
                    </a:lnTo>
                    <a:lnTo>
                      <a:pt x="668" y="3055"/>
                    </a:lnTo>
                    <a:lnTo>
                      <a:pt x="634" y="3119"/>
                    </a:lnTo>
                    <a:lnTo>
                      <a:pt x="601" y="3184"/>
                    </a:lnTo>
                    <a:lnTo>
                      <a:pt x="569" y="3249"/>
                    </a:lnTo>
                    <a:lnTo>
                      <a:pt x="538" y="3315"/>
                    </a:lnTo>
                    <a:lnTo>
                      <a:pt x="508" y="3381"/>
                    </a:lnTo>
                    <a:lnTo>
                      <a:pt x="479" y="3447"/>
                    </a:lnTo>
                    <a:lnTo>
                      <a:pt x="450" y="3513"/>
                    </a:lnTo>
                    <a:lnTo>
                      <a:pt x="423" y="3580"/>
                    </a:lnTo>
                    <a:lnTo>
                      <a:pt x="396" y="3646"/>
                    </a:lnTo>
                    <a:lnTo>
                      <a:pt x="370" y="3714"/>
                    </a:lnTo>
                    <a:lnTo>
                      <a:pt x="345" y="3781"/>
                    </a:lnTo>
                    <a:lnTo>
                      <a:pt x="321" y="3849"/>
                    </a:lnTo>
                    <a:lnTo>
                      <a:pt x="298" y="3917"/>
                    </a:lnTo>
                    <a:lnTo>
                      <a:pt x="276" y="3985"/>
                    </a:lnTo>
                    <a:lnTo>
                      <a:pt x="254" y="4053"/>
                    </a:lnTo>
                    <a:lnTo>
                      <a:pt x="233" y="4122"/>
                    </a:lnTo>
                    <a:lnTo>
                      <a:pt x="214" y="4190"/>
                    </a:lnTo>
                    <a:lnTo>
                      <a:pt x="195" y="4259"/>
                    </a:lnTo>
                    <a:lnTo>
                      <a:pt x="177" y="4328"/>
                    </a:lnTo>
                    <a:lnTo>
                      <a:pt x="160" y="4398"/>
                    </a:lnTo>
                    <a:lnTo>
                      <a:pt x="143" y="4467"/>
                    </a:lnTo>
                    <a:lnTo>
                      <a:pt x="128" y="4537"/>
                    </a:lnTo>
                    <a:lnTo>
                      <a:pt x="114" y="4607"/>
                    </a:lnTo>
                    <a:lnTo>
                      <a:pt x="100" y="4676"/>
                    </a:lnTo>
                    <a:lnTo>
                      <a:pt x="87" y="4747"/>
                    </a:lnTo>
                    <a:lnTo>
                      <a:pt x="75" y="4817"/>
                    </a:lnTo>
                    <a:lnTo>
                      <a:pt x="64" y="4887"/>
                    </a:lnTo>
                    <a:lnTo>
                      <a:pt x="54" y="4957"/>
                    </a:lnTo>
                    <a:lnTo>
                      <a:pt x="45" y="5028"/>
                    </a:lnTo>
                    <a:lnTo>
                      <a:pt x="36" y="5098"/>
                    </a:lnTo>
                    <a:lnTo>
                      <a:pt x="29" y="5169"/>
                    </a:lnTo>
                    <a:lnTo>
                      <a:pt x="22" y="5240"/>
                    </a:lnTo>
                    <a:lnTo>
                      <a:pt x="16" y="5311"/>
                    </a:lnTo>
                    <a:lnTo>
                      <a:pt x="12" y="5381"/>
                    </a:lnTo>
                    <a:lnTo>
                      <a:pt x="8" y="5452"/>
                    </a:lnTo>
                    <a:lnTo>
                      <a:pt x="4" y="5523"/>
                    </a:lnTo>
                    <a:lnTo>
                      <a:pt x="2" y="5594"/>
                    </a:lnTo>
                    <a:lnTo>
                      <a:pt x="1" y="5665"/>
                    </a:lnTo>
                    <a:lnTo>
                      <a:pt x="0" y="5736"/>
                    </a:lnTo>
                    <a:lnTo>
                      <a:pt x="0" y="5807"/>
                    </a:lnTo>
                    <a:lnTo>
                      <a:pt x="2" y="5878"/>
                    </a:lnTo>
                    <a:lnTo>
                      <a:pt x="4" y="5949"/>
                    </a:lnTo>
                    <a:lnTo>
                      <a:pt x="7" y="6020"/>
                    </a:lnTo>
                    <a:lnTo>
                      <a:pt x="10" y="6091"/>
                    </a:lnTo>
                    <a:lnTo>
                      <a:pt x="15" y="6162"/>
                    </a:lnTo>
                    <a:lnTo>
                      <a:pt x="21" y="6233"/>
                    </a:lnTo>
                    <a:lnTo>
                      <a:pt x="27" y="6303"/>
                    </a:lnTo>
                    <a:lnTo>
                      <a:pt x="34" y="6374"/>
                    </a:lnTo>
                    <a:lnTo>
                      <a:pt x="42" y="6445"/>
                    </a:lnTo>
                    <a:lnTo>
                      <a:pt x="51" y="6515"/>
                    </a:lnTo>
                    <a:lnTo>
                      <a:pt x="61" y="6586"/>
                    </a:lnTo>
                    <a:lnTo>
                      <a:pt x="72" y="6656"/>
                    </a:lnTo>
                    <a:lnTo>
                      <a:pt x="84" y="6726"/>
                    </a:lnTo>
                    <a:lnTo>
                      <a:pt x="96" y="6796"/>
                    </a:lnTo>
                    <a:lnTo>
                      <a:pt x="110" y="6866"/>
                    </a:lnTo>
                    <a:lnTo>
                      <a:pt x="124" y="6936"/>
                    </a:lnTo>
                    <a:lnTo>
                      <a:pt x="139" y="7006"/>
                    </a:lnTo>
                    <a:lnTo>
                      <a:pt x="155" y="7075"/>
                    </a:lnTo>
                    <a:lnTo>
                      <a:pt x="172" y="7144"/>
                    </a:lnTo>
                    <a:lnTo>
                      <a:pt x="190" y="7214"/>
                    </a:lnTo>
                    <a:lnTo>
                      <a:pt x="208" y="7283"/>
                    </a:lnTo>
                    <a:lnTo>
                      <a:pt x="228" y="7351"/>
                    </a:lnTo>
                    <a:lnTo>
                      <a:pt x="248" y="7420"/>
                    </a:lnTo>
                    <a:lnTo>
                      <a:pt x="269" y="7488"/>
                    </a:lnTo>
                    <a:lnTo>
                      <a:pt x="291" y="7557"/>
                    </a:lnTo>
                    <a:lnTo>
                      <a:pt x="314" y="7625"/>
                    </a:lnTo>
                    <a:lnTo>
                      <a:pt x="338" y="7692"/>
                    </a:lnTo>
                    <a:lnTo>
                      <a:pt x="363" y="7760"/>
                    </a:lnTo>
                    <a:lnTo>
                      <a:pt x="388" y="7827"/>
                    </a:lnTo>
                    <a:lnTo>
                      <a:pt x="415" y="7894"/>
                    </a:lnTo>
                    <a:lnTo>
                      <a:pt x="442" y="7961"/>
                    </a:lnTo>
                    <a:lnTo>
                      <a:pt x="470" y="8027"/>
                    </a:lnTo>
                    <a:lnTo>
                      <a:pt x="499" y="8093"/>
                    </a:lnTo>
                    <a:lnTo>
                      <a:pt x="529" y="8159"/>
                    </a:lnTo>
                    <a:lnTo>
                      <a:pt x="560" y="8225"/>
                    </a:lnTo>
                    <a:lnTo>
                      <a:pt x="592" y="8290"/>
                    </a:lnTo>
                    <a:lnTo>
                      <a:pt x="624" y="8355"/>
                    </a:lnTo>
                    <a:lnTo>
                      <a:pt x="658" y="8419"/>
                    </a:lnTo>
                    <a:lnTo>
                      <a:pt x="692" y="8484"/>
                    </a:lnTo>
                    <a:lnTo>
                      <a:pt x="727" y="8548"/>
                    </a:lnTo>
                    <a:lnTo>
                      <a:pt x="763" y="8611"/>
                    </a:lnTo>
                    <a:lnTo>
                      <a:pt x="800" y="8674"/>
                    </a:lnTo>
                    <a:lnTo>
                      <a:pt x="838" y="8737"/>
                    </a:lnTo>
                    <a:lnTo>
                      <a:pt x="877" y="8800"/>
                    </a:lnTo>
                    <a:lnTo>
                      <a:pt x="916" y="8862"/>
                    </a:lnTo>
                    <a:lnTo>
                      <a:pt x="957" y="8923"/>
                    </a:lnTo>
                    <a:lnTo>
                      <a:pt x="998" y="8985"/>
                    </a:lnTo>
                    <a:lnTo>
                      <a:pt x="1040" y="9045"/>
                    </a:lnTo>
                    <a:lnTo>
                      <a:pt x="1083" y="9106"/>
                    </a:lnTo>
                    <a:lnTo>
                      <a:pt x="1127" y="9166"/>
                    </a:lnTo>
                    <a:lnTo>
                      <a:pt x="1172" y="9225"/>
                    </a:lnTo>
                    <a:lnTo>
                      <a:pt x="1217" y="9284"/>
                    </a:lnTo>
                    <a:lnTo>
                      <a:pt x="1264" y="9343"/>
                    </a:lnTo>
                    <a:lnTo>
                      <a:pt x="1311" y="9401"/>
                    </a:lnTo>
                    <a:lnTo>
                      <a:pt x="1359" y="9459"/>
                    </a:lnTo>
                    <a:lnTo>
                      <a:pt x="1408" y="9516"/>
                    </a:lnTo>
                    <a:lnTo>
                      <a:pt x="1458" y="9572"/>
                    </a:lnTo>
                    <a:lnTo>
                      <a:pt x="1480" y="9597"/>
                    </a:lnTo>
                    <a:lnTo>
                      <a:pt x="9620" y="9597"/>
                    </a:lnTo>
                    <a:lnTo>
                      <a:pt x="9620" y="1501"/>
                    </a:lnTo>
                    <a:lnTo>
                      <a:pt x="9559" y="1446"/>
                    </a:lnTo>
                    <a:lnTo>
                      <a:pt x="9497" y="1392"/>
                    </a:lnTo>
                    <a:lnTo>
                      <a:pt x="9435" y="1339"/>
                    </a:lnTo>
                    <a:lnTo>
                      <a:pt x="9372" y="1287"/>
                    </a:lnTo>
                    <a:lnTo>
                      <a:pt x="9308" y="1236"/>
                    </a:lnTo>
                    <a:lnTo>
                      <a:pt x="9244" y="1186"/>
                    </a:lnTo>
                    <a:lnTo>
                      <a:pt x="9180" y="1137"/>
                    </a:lnTo>
                    <a:lnTo>
                      <a:pt x="9115" y="1089"/>
                    </a:lnTo>
                    <a:lnTo>
                      <a:pt x="9049" y="1043"/>
                    </a:lnTo>
                    <a:lnTo>
                      <a:pt x="8983" y="997"/>
                    </a:lnTo>
                    <a:lnTo>
                      <a:pt x="8917" y="952"/>
                    </a:lnTo>
                    <a:lnTo>
                      <a:pt x="8850" y="908"/>
                    </a:lnTo>
                    <a:lnTo>
                      <a:pt x="8782" y="865"/>
                    </a:lnTo>
                    <a:lnTo>
                      <a:pt x="8714" y="824"/>
                    </a:lnTo>
                    <a:lnTo>
                      <a:pt x="8646" y="783"/>
                    </a:lnTo>
                    <a:lnTo>
                      <a:pt x="8577" y="743"/>
                    </a:lnTo>
                    <a:lnTo>
                      <a:pt x="8508" y="705"/>
                    </a:lnTo>
                    <a:lnTo>
                      <a:pt x="8438" y="667"/>
                    </a:lnTo>
                    <a:lnTo>
                      <a:pt x="8368" y="631"/>
                    </a:lnTo>
                    <a:lnTo>
                      <a:pt x="8297" y="595"/>
                    </a:lnTo>
                    <a:lnTo>
                      <a:pt x="8226" y="561"/>
                    </a:lnTo>
                    <a:lnTo>
                      <a:pt x="8155" y="527"/>
                    </a:lnTo>
                    <a:lnTo>
                      <a:pt x="8084" y="495"/>
                    </a:lnTo>
                    <a:lnTo>
                      <a:pt x="8012" y="463"/>
                    </a:lnTo>
                    <a:lnTo>
                      <a:pt x="7939" y="433"/>
                    </a:lnTo>
                    <a:lnTo>
                      <a:pt x="7867" y="404"/>
                    </a:lnTo>
                    <a:lnTo>
                      <a:pt x="7794" y="375"/>
                    </a:lnTo>
                    <a:lnTo>
                      <a:pt x="7721" y="348"/>
                    </a:lnTo>
                    <a:lnTo>
                      <a:pt x="7647" y="322"/>
                    </a:lnTo>
                    <a:lnTo>
                      <a:pt x="7573" y="296"/>
                    </a:lnTo>
                    <a:lnTo>
                      <a:pt x="7499" y="272"/>
                    </a:lnTo>
                    <a:lnTo>
                      <a:pt x="7425" y="249"/>
                    </a:lnTo>
                    <a:lnTo>
                      <a:pt x="7350" y="227"/>
                    </a:lnTo>
                    <a:lnTo>
                      <a:pt x="7276" y="206"/>
                    </a:lnTo>
                    <a:lnTo>
                      <a:pt x="7201" y="186"/>
                    </a:lnTo>
                    <a:lnTo>
                      <a:pt x="7125" y="167"/>
                    </a:lnTo>
                    <a:lnTo>
                      <a:pt x="7050" y="149"/>
                    </a:lnTo>
                    <a:lnTo>
                      <a:pt x="6974" y="132"/>
                    </a:lnTo>
                    <a:lnTo>
                      <a:pt x="6898" y="116"/>
                    </a:lnTo>
                    <a:lnTo>
                      <a:pt x="6823" y="101"/>
                    </a:lnTo>
                    <a:lnTo>
                      <a:pt x="6746" y="87"/>
                    </a:lnTo>
                    <a:lnTo>
                      <a:pt x="6670" y="74"/>
                    </a:lnTo>
                    <a:lnTo>
                      <a:pt x="6594" y="62"/>
                    </a:lnTo>
                    <a:lnTo>
                      <a:pt x="6517" y="51"/>
                    </a:lnTo>
                    <a:lnTo>
                      <a:pt x="6441" y="41"/>
                    </a:lnTo>
                    <a:lnTo>
                      <a:pt x="6364" y="33"/>
                    </a:lnTo>
                    <a:lnTo>
                      <a:pt x="6287" y="25"/>
                    </a:lnTo>
                    <a:lnTo>
                      <a:pt x="6210" y="18"/>
                    </a:lnTo>
                    <a:lnTo>
                      <a:pt x="6133" y="13"/>
                    </a:lnTo>
                    <a:lnTo>
                      <a:pt x="6056" y="8"/>
                    </a:lnTo>
                    <a:lnTo>
                      <a:pt x="5979" y="4"/>
                    </a:lnTo>
                    <a:lnTo>
                      <a:pt x="5902" y="2"/>
                    </a:lnTo>
                    <a:lnTo>
                      <a:pt x="5825" y="0"/>
                    </a:lnTo>
                    <a:lnTo>
                      <a:pt x="574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pic>
            <p:nvPicPr>
              <p:cNvPr id="10261" name="Picture 21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97" y="8360"/>
                <a:ext cx="9563" cy="94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AutoShape 22"/>
              <p:cNvSpPr>
                <a:spLocks/>
              </p:cNvSpPr>
              <p:nvPr/>
            </p:nvSpPr>
            <p:spPr bwMode="auto">
              <a:xfrm>
                <a:off x="23459" y="9648"/>
                <a:ext cx="8193" cy="8160"/>
              </a:xfrm>
              <a:custGeom>
                <a:avLst/>
                <a:gdLst>
                  <a:gd name="T0" fmla="+- 0 26374 23460"/>
                  <a:gd name="T1" fmla="*/ T0 w 8193"/>
                  <a:gd name="T2" fmla="+- 0 9889 9649"/>
                  <a:gd name="T3" fmla="*/ 9889 h 8160"/>
                  <a:gd name="T4" fmla="+- 0 26018 23460"/>
                  <a:gd name="T5" fmla="*/ T4 w 8193"/>
                  <a:gd name="T6" fmla="+- 0 10029 9649"/>
                  <a:gd name="T7" fmla="*/ 10029 h 8160"/>
                  <a:gd name="T8" fmla="+- 0 25605 23460"/>
                  <a:gd name="T9" fmla="*/ T8 w 8193"/>
                  <a:gd name="T10" fmla="+- 0 10229 9649"/>
                  <a:gd name="T11" fmla="*/ 10229 h 8160"/>
                  <a:gd name="T12" fmla="+- 0 25150 23460"/>
                  <a:gd name="T13" fmla="*/ T12 w 8193"/>
                  <a:gd name="T14" fmla="+- 0 10549 9649"/>
                  <a:gd name="T15" fmla="*/ 10549 h 8160"/>
                  <a:gd name="T16" fmla="+- 0 24844 23460"/>
                  <a:gd name="T17" fmla="*/ T16 w 8193"/>
                  <a:gd name="T18" fmla="+- 0 10789 9649"/>
                  <a:gd name="T19" fmla="*/ 10789 h 8160"/>
                  <a:gd name="T20" fmla="+- 0 24622 23460"/>
                  <a:gd name="T21" fmla="*/ T20 w 8193"/>
                  <a:gd name="T22" fmla="+- 0 11029 9649"/>
                  <a:gd name="T23" fmla="*/ 11029 h 8160"/>
                  <a:gd name="T24" fmla="+- 0 24424 23460"/>
                  <a:gd name="T25" fmla="*/ T24 w 8193"/>
                  <a:gd name="T26" fmla="+- 0 11249 9649"/>
                  <a:gd name="T27" fmla="*/ 11249 h 8160"/>
                  <a:gd name="T28" fmla="+- 0 24245 23460"/>
                  <a:gd name="T29" fmla="*/ T28 w 8193"/>
                  <a:gd name="T30" fmla="+- 0 11489 9649"/>
                  <a:gd name="T31" fmla="*/ 11489 h 8160"/>
                  <a:gd name="T32" fmla="+- 0 24085 23460"/>
                  <a:gd name="T33" fmla="*/ T32 w 8193"/>
                  <a:gd name="T34" fmla="+- 0 11729 9649"/>
                  <a:gd name="T35" fmla="*/ 11729 h 8160"/>
                  <a:gd name="T36" fmla="+- 0 23942 23460"/>
                  <a:gd name="T37" fmla="*/ T36 w 8193"/>
                  <a:gd name="T38" fmla="+- 0 11989 9649"/>
                  <a:gd name="T39" fmla="*/ 11989 h 8160"/>
                  <a:gd name="T40" fmla="+- 0 23819 23460"/>
                  <a:gd name="T41" fmla="*/ T40 w 8193"/>
                  <a:gd name="T42" fmla="+- 0 12249 9649"/>
                  <a:gd name="T43" fmla="*/ 12249 h 8160"/>
                  <a:gd name="T44" fmla="+- 0 23713 23460"/>
                  <a:gd name="T45" fmla="*/ T44 w 8193"/>
                  <a:gd name="T46" fmla="+- 0 12509 9649"/>
                  <a:gd name="T47" fmla="*/ 12509 h 8160"/>
                  <a:gd name="T48" fmla="+- 0 23626 23460"/>
                  <a:gd name="T49" fmla="*/ T48 w 8193"/>
                  <a:gd name="T50" fmla="+- 0 12789 9649"/>
                  <a:gd name="T51" fmla="*/ 12789 h 8160"/>
                  <a:gd name="T52" fmla="+- 0 23557 23460"/>
                  <a:gd name="T53" fmla="*/ T52 w 8193"/>
                  <a:gd name="T54" fmla="+- 0 13049 9649"/>
                  <a:gd name="T55" fmla="*/ 13049 h 8160"/>
                  <a:gd name="T56" fmla="+- 0 23506 23460"/>
                  <a:gd name="T57" fmla="*/ T56 w 8193"/>
                  <a:gd name="T58" fmla="+- 0 13329 9649"/>
                  <a:gd name="T59" fmla="*/ 13329 h 8160"/>
                  <a:gd name="T60" fmla="+- 0 23474 23460"/>
                  <a:gd name="T61" fmla="*/ T60 w 8193"/>
                  <a:gd name="T62" fmla="+- 0 13609 9649"/>
                  <a:gd name="T63" fmla="*/ 13609 h 8160"/>
                  <a:gd name="T64" fmla="+- 0 23461 23460"/>
                  <a:gd name="T65" fmla="*/ T64 w 8193"/>
                  <a:gd name="T66" fmla="+- 0 13909 9649"/>
                  <a:gd name="T67" fmla="*/ 13909 h 8160"/>
                  <a:gd name="T68" fmla="+- 0 23465 23460"/>
                  <a:gd name="T69" fmla="*/ T68 w 8193"/>
                  <a:gd name="T70" fmla="+- 0 14189 9649"/>
                  <a:gd name="T71" fmla="*/ 14189 h 8160"/>
                  <a:gd name="T72" fmla="+- 0 23488 23460"/>
                  <a:gd name="T73" fmla="*/ T72 w 8193"/>
                  <a:gd name="T74" fmla="+- 0 14469 9649"/>
                  <a:gd name="T75" fmla="*/ 14469 h 8160"/>
                  <a:gd name="T76" fmla="+- 0 23529 23460"/>
                  <a:gd name="T77" fmla="*/ T76 w 8193"/>
                  <a:gd name="T78" fmla="+- 0 14749 9649"/>
                  <a:gd name="T79" fmla="*/ 14749 h 8160"/>
                  <a:gd name="T80" fmla="+- 0 23589 23460"/>
                  <a:gd name="T81" fmla="*/ T80 w 8193"/>
                  <a:gd name="T82" fmla="+- 0 15029 9649"/>
                  <a:gd name="T83" fmla="*/ 15029 h 8160"/>
                  <a:gd name="T84" fmla="+- 0 23667 23460"/>
                  <a:gd name="T85" fmla="*/ T84 w 8193"/>
                  <a:gd name="T86" fmla="+- 0 15289 9649"/>
                  <a:gd name="T87" fmla="*/ 15289 h 8160"/>
                  <a:gd name="T88" fmla="+- 0 23763 23460"/>
                  <a:gd name="T89" fmla="*/ T88 w 8193"/>
                  <a:gd name="T90" fmla="+- 0 15569 9649"/>
                  <a:gd name="T91" fmla="*/ 15569 h 8160"/>
                  <a:gd name="T92" fmla="+- 0 23878 23460"/>
                  <a:gd name="T93" fmla="*/ T92 w 8193"/>
                  <a:gd name="T94" fmla="+- 0 15829 9649"/>
                  <a:gd name="T95" fmla="*/ 15829 h 8160"/>
                  <a:gd name="T96" fmla="+- 0 24011 23460"/>
                  <a:gd name="T97" fmla="*/ T96 w 8193"/>
                  <a:gd name="T98" fmla="+- 0 16089 9649"/>
                  <a:gd name="T99" fmla="*/ 16089 h 8160"/>
                  <a:gd name="T100" fmla="+- 0 24163 23460"/>
                  <a:gd name="T101" fmla="*/ T100 w 8193"/>
                  <a:gd name="T102" fmla="+- 0 16329 9649"/>
                  <a:gd name="T103" fmla="*/ 16329 h 8160"/>
                  <a:gd name="T104" fmla="+- 0 24333 23460"/>
                  <a:gd name="T105" fmla="*/ T104 w 8193"/>
                  <a:gd name="T106" fmla="+- 0 16569 9649"/>
                  <a:gd name="T107" fmla="*/ 16569 h 8160"/>
                  <a:gd name="T108" fmla="+- 0 24521 23460"/>
                  <a:gd name="T109" fmla="*/ T108 w 8193"/>
                  <a:gd name="T110" fmla="+- 0 16809 9649"/>
                  <a:gd name="T111" fmla="*/ 16809 h 8160"/>
                  <a:gd name="T112" fmla="+- 0 24727 23460"/>
                  <a:gd name="T113" fmla="*/ T112 w 8193"/>
                  <a:gd name="T114" fmla="+- 0 17029 9649"/>
                  <a:gd name="T115" fmla="*/ 17029 h 8160"/>
                  <a:gd name="T116" fmla="+- 0 24971 23460"/>
                  <a:gd name="T117" fmla="*/ T116 w 8193"/>
                  <a:gd name="T118" fmla="+- 0 17249 9649"/>
                  <a:gd name="T119" fmla="*/ 17249 h 8160"/>
                  <a:gd name="T120" fmla="+- 0 25227 23460"/>
                  <a:gd name="T121" fmla="*/ T120 w 8193"/>
                  <a:gd name="T122" fmla="+- 0 17449 9649"/>
                  <a:gd name="T123" fmla="*/ 17449 h 8160"/>
                  <a:gd name="T124" fmla="+- 0 25818 23460"/>
                  <a:gd name="T125" fmla="*/ T124 w 8193"/>
                  <a:gd name="T126" fmla="+- 0 17809 9649"/>
                  <a:gd name="T127" fmla="*/ 17809 h 8160"/>
                  <a:gd name="T128" fmla="+- 0 30282 23460"/>
                  <a:gd name="T129" fmla="*/ T128 w 8193"/>
                  <a:gd name="T130" fmla="+- 0 17509 9649"/>
                  <a:gd name="T131" fmla="*/ 17509 h 8160"/>
                  <a:gd name="T132" fmla="+- 0 30541 23460"/>
                  <a:gd name="T133" fmla="*/ T132 w 8193"/>
                  <a:gd name="T134" fmla="+- 0 17309 9649"/>
                  <a:gd name="T135" fmla="*/ 17309 h 8160"/>
                  <a:gd name="T136" fmla="+- 0 30788 23460"/>
                  <a:gd name="T137" fmla="*/ T136 w 8193"/>
                  <a:gd name="T138" fmla="+- 0 17089 9649"/>
                  <a:gd name="T139" fmla="*/ 17089 h 8160"/>
                  <a:gd name="T140" fmla="+- 0 31019 23460"/>
                  <a:gd name="T141" fmla="*/ T140 w 8193"/>
                  <a:gd name="T142" fmla="+- 0 16849 9649"/>
                  <a:gd name="T143" fmla="*/ 16849 h 8160"/>
                  <a:gd name="T144" fmla="+- 0 31228 23460"/>
                  <a:gd name="T145" fmla="*/ T144 w 8193"/>
                  <a:gd name="T146" fmla="+- 0 16589 9649"/>
                  <a:gd name="T147" fmla="*/ 16589 h 8160"/>
                  <a:gd name="T148" fmla="+- 0 31414 23460"/>
                  <a:gd name="T149" fmla="*/ T148 w 8193"/>
                  <a:gd name="T150" fmla="+- 0 16329 9649"/>
                  <a:gd name="T151" fmla="*/ 16329 h 8160"/>
                  <a:gd name="T152" fmla="+- 0 31578 23460"/>
                  <a:gd name="T153" fmla="*/ T152 w 8193"/>
                  <a:gd name="T154" fmla="+- 0 16049 9649"/>
                  <a:gd name="T155" fmla="*/ 16049 h 8160"/>
                  <a:gd name="T156" fmla="+- 0 31616 23460"/>
                  <a:gd name="T157" fmla="*/ T156 w 8193"/>
                  <a:gd name="T158" fmla="+- 0 11949 9649"/>
                  <a:gd name="T159" fmla="*/ 11949 h 8160"/>
                  <a:gd name="T160" fmla="+- 0 31457 23460"/>
                  <a:gd name="T161" fmla="*/ T160 w 8193"/>
                  <a:gd name="T162" fmla="+- 0 11669 9649"/>
                  <a:gd name="T163" fmla="*/ 11669 h 8160"/>
                  <a:gd name="T164" fmla="+- 0 31276 23460"/>
                  <a:gd name="T165" fmla="*/ T164 w 8193"/>
                  <a:gd name="T166" fmla="+- 0 11409 9649"/>
                  <a:gd name="T167" fmla="*/ 11409 h 8160"/>
                  <a:gd name="T168" fmla="+- 0 31073 23460"/>
                  <a:gd name="T169" fmla="*/ T168 w 8193"/>
                  <a:gd name="T170" fmla="+- 0 11149 9649"/>
                  <a:gd name="T171" fmla="*/ 11149 h 8160"/>
                  <a:gd name="T172" fmla="+- 0 30731 23460"/>
                  <a:gd name="T173" fmla="*/ T172 w 8193"/>
                  <a:gd name="T174" fmla="+- 0 10789 9649"/>
                  <a:gd name="T175" fmla="*/ 10789 h 8160"/>
                  <a:gd name="T176" fmla="+- 0 30426 23460"/>
                  <a:gd name="T177" fmla="*/ T176 w 8193"/>
                  <a:gd name="T178" fmla="+- 0 10549 9649"/>
                  <a:gd name="T179" fmla="*/ 10549 h 8160"/>
                  <a:gd name="T180" fmla="+- 0 29970 23460"/>
                  <a:gd name="T181" fmla="*/ T180 w 8193"/>
                  <a:gd name="T182" fmla="+- 0 10229 9649"/>
                  <a:gd name="T183" fmla="*/ 10229 h 8160"/>
                  <a:gd name="T184" fmla="+- 0 29557 23460"/>
                  <a:gd name="T185" fmla="*/ T184 w 8193"/>
                  <a:gd name="T186" fmla="+- 0 10029 9649"/>
                  <a:gd name="T187" fmla="*/ 10029 h 8160"/>
                  <a:gd name="T188" fmla="+- 0 29201 23460"/>
                  <a:gd name="T189" fmla="*/ T188 w 8193"/>
                  <a:gd name="T190" fmla="+- 0 9889 9649"/>
                  <a:gd name="T191" fmla="*/ 9889 h 8160"/>
                  <a:gd name="T192" fmla="+- 0 27110 23460"/>
                  <a:gd name="T193" fmla="*/ T192 w 8193"/>
                  <a:gd name="T194" fmla="+- 0 9689 9649"/>
                  <a:gd name="T195" fmla="*/ 9689 h 8160"/>
                  <a:gd name="T196" fmla="+- 0 28315 23460"/>
                  <a:gd name="T197" fmla="*/ T196 w 8193"/>
                  <a:gd name="T198" fmla="+- 0 9669 9649"/>
                  <a:gd name="T199" fmla="*/ 9669 h 8160"/>
                  <a:gd name="T200" fmla="+- 0 28315 23460"/>
                  <a:gd name="T201" fmla="*/ T200 w 8193"/>
                  <a:gd name="T202" fmla="+- 0 9669 9649"/>
                  <a:gd name="T203" fmla="*/ 9669 h 8160"/>
                  <a:gd name="T204" fmla="+- 0 28165 23460"/>
                  <a:gd name="T205" fmla="*/ T204 w 8193"/>
                  <a:gd name="T206" fmla="+- 0 9669 9649"/>
                  <a:gd name="T207" fmla="*/ 9669 h 816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  <a:cxn ang="0">
                    <a:pos x="T189" y="T191"/>
                  </a:cxn>
                  <a:cxn ang="0">
                    <a:pos x="T193" y="T195"/>
                  </a:cxn>
                  <a:cxn ang="0">
                    <a:pos x="T197" y="T199"/>
                  </a:cxn>
                  <a:cxn ang="0">
                    <a:pos x="T201" y="T203"/>
                  </a:cxn>
                  <a:cxn ang="0">
                    <a:pos x="T205" y="T207"/>
                  </a:cxn>
                </a:cxnLst>
                <a:rect l="0" t="0" r="r" b="b"/>
                <a:pathLst>
                  <a:path w="8193" h="8160">
                    <a:moveTo>
                      <a:pt x="5228" y="80"/>
                    </a:moveTo>
                    <a:lnTo>
                      <a:pt x="3427" y="80"/>
                    </a:lnTo>
                    <a:lnTo>
                      <a:pt x="2986" y="200"/>
                    </a:lnTo>
                    <a:lnTo>
                      <a:pt x="2914" y="240"/>
                    </a:lnTo>
                    <a:lnTo>
                      <a:pt x="2770" y="280"/>
                    </a:lnTo>
                    <a:lnTo>
                      <a:pt x="2699" y="320"/>
                    </a:lnTo>
                    <a:lnTo>
                      <a:pt x="2628" y="340"/>
                    </a:lnTo>
                    <a:lnTo>
                      <a:pt x="2558" y="380"/>
                    </a:lnTo>
                    <a:lnTo>
                      <a:pt x="2488" y="400"/>
                    </a:lnTo>
                    <a:lnTo>
                      <a:pt x="2349" y="480"/>
                    </a:lnTo>
                    <a:lnTo>
                      <a:pt x="2281" y="500"/>
                    </a:lnTo>
                    <a:lnTo>
                      <a:pt x="2145" y="580"/>
                    </a:lnTo>
                    <a:lnTo>
                      <a:pt x="1946" y="700"/>
                    </a:lnTo>
                    <a:lnTo>
                      <a:pt x="1881" y="760"/>
                    </a:lnTo>
                    <a:lnTo>
                      <a:pt x="1753" y="840"/>
                    </a:lnTo>
                    <a:lnTo>
                      <a:pt x="1690" y="900"/>
                    </a:lnTo>
                    <a:lnTo>
                      <a:pt x="1565" y="980"/>
                    </a:lnTo>
                    <a:lnTo>
                      <a:pt x="1504" y="1040"/>
                    </a:lnTo>
                    <a:lnTo>
                      <a:pt x="1444" y="1100"/>
                    </a:lnTo>
                    <a:lnTo>
                      <a:pt x="1384" y="1140"/>
                    </a:lnTo>
                    <a:lnTo>
                      <a:pt x="1325" y="1200"/>
                    </a:lnTo>
                    <a:lnTo>
                      <a:pt x="1267" y="1260"/>
                    </a:lnTo>
                    <a:lnTo>
                      <a:pt x="1214" y="1320"/>
                    </a:lnTo>
                    <a:lnTo>
                      <a:pt x="1162" y="1380"/>
                    </a:lnTo>
                    <a:lnTo>
                      <a:pt x="1111" y="1420"/>
                    </a:lnTo>
                    <a:lnTo>
                      <a:pt x="1061" y="1480"/>
                    </a:lnTo>
                    <a:lnTo>
                      <a:pt x="1012" y="1540"/>
                    </a:lnTo>
                    <a:lnTo>
                      <a:pt x="964" y="1600"/>
                    </a:lnTo>
                    <a:lnTo>
                      <a:pt x="918" y="1660"/>
                    </a:lnTo>
                    <a:lnTo>
                      <a:pt x="873" y="1720"/>
                    </a:lnTo>
                    <a:lnTo>
                      <a:pt x="828" y="1780"/>
                    </a:lnTo>
                    <a:lnTo>
                      <a:pt x="785" y="1840"/>
                    </a:lnTo>
                    <a:lnTo>
                      <a:pt x="744" y="1900"/>
                    </a:lnTo>
                    <a:lnTo>
                      <a:pt x="703" y="1960"/>
                    </a:lnTo>
                    <a:lnTo>
                      <a:pt x="663" y="2020"/>
                    </a:lnTo>
                    <a:lnTo>
                      <a:pt x="625" y="2080"/>
                    </a:lnTo>
                    <a:lnTo>
                      <a:pt x="588" y="2140"/>
                    </a:lnTo>
                    <a:lnTo>
                      <a:pt x="551" y="2200"/>
                    </a:lnTo>
                    <a:lnTo>
                      <a:pt x="516" y="2260"/>
                    </a:lnTo>
                    <a:lnTo>
                      <a:pt x="482" y="2340"/>
                    </a:lnTo>
                    <a:lnTo>
                      <a:pt x="450" y="2400"/>
                    </a:lnTo>
                    <a:lnTo>
                      <a:pt x="418" y="2460"/>
                    </a:lnTo>
                    <a:lnTo>
                      <a:pt x="388" y="2520"/>
                    </a:lnTo>
                    <a:lnTo>
                      <a:pt x="359" y="2600"/>
                    </a:lnTo>
                    <a:lnTo>
                      <a:pt x="330" y="2660"/>
                    </a:lnTo>
                    <a:lnTo>
                      <a:pt x="303" y="2720"/>
                    </a:lnTo>
                    <a:lnTo>
                      <a:pt x="278" y="2800"/>
                    </a:lnTo>
                    <a:lnTo>
                      <a:pt x="253" y="2860"/>
                    </a:lnTo>
                    <a:lnTo>
                      <a:pt x="229" y="2920"/>
                    </a:lnTo>
                    <a:lnTo>
                      <a:pt x="207" y="3000"/>
                    </a:lnTo>
                    <a:lnTo>
                      <a:pt x="186" y="3060"/>
                    </a:lnTo>
                    <a:lnTo>
                      <a:pt x="166" y="3140"/>
                    </a:lnTo>
                    <a:lnTo>
                      <a:pt x="147" y="3200"/>
                    </a:lnTo>
                    <a:lnTo>
                      <a:pt x="129" y="3260"/>
                    </a:lnTo>
                    <a:lnTo>
                      <a:pt x="112" y="3340"/>
                    </a:lnTo>
                    <a:lnTo>
                      <a:pt x="97" y="3400"/>
                    </a:lnTo>
                    <a:lnTo>
                      <a:pt x="83" y="3480"/>
                    </a:lnTo>
                    <a:lnTo>
                      <a:pt x="69" y="3540"/>
                    </a:lnTo>
                    <a:lnTo>
                      <a:pt x="57" y="3620"/>
                    </a:lnTo>
                    <a:lnTo>
                      <a:pt x="46" y="3680"/>
                    </a:lnTo>
                    <a:lnTo>
                      <a:pt x="37" y="3760"/>
                    </a:lnTo>
                    <a:lnTo>
                      <a:pt x="28" y="3820"/>
                    </a:lnTo>
                    <a:lnTo>
                      <a:pt x="21" y="3900"/>
                    </a:lnTo>
                    <a:lnTo>
                      <a:pt x="14" y="3960"/>
                    </a:lnTo>
                    <a:lnTo>
                      <a:pt x="9" y="4040"/>
                    </a:lnTo>
                    <a:lnTo>
                      <a:pt x="5" y="4100"/>
                    </a:lnTo>
                    <a:lnTo>
                      <a:pt x="2" y="4180"/>
                    </a:lnTo>
                    <a:lnTo>
                      <a:pt x="1" y="4260"/>
                    </a:lnTo>
                    <a:lnTo>
                      <a:pt x="0" y="4320"/>
                    </a:lnTo>
                    <a:lnTo>
                      <a:pt x="1" y="4400"/>
                    </a:lnTo>
                    <a:lnTo>
                      <a:pt x="2" y="4460"/>
                    </a:lnTo>
                    <a:lnTo>
                      <a:pt x="5" y="4540"/>
                    </a:lnTo>
                    <a:lnTo>
                      <a:pt x="9" y="4600"/>
                    </a:lnTo>
                    <a:lnTo>
                      <a:pt x="14" y="4680"/>
                    </a:lnTo>
                    <a:lnTo>
                      <a:pt x="21" y="4740"/>
                    </a:lnTo>
                    <a:lnTo>
                      <a:pt x="28" y="4820"/>
                    </a:lnTo>
                    <a:lnTo>
                      <a:pt x="37" y="4880"/>
                    </a:lnTo>
                    <a:lnTo>
                      <a:pt x="46" y="4960"/>
                    </a:lnTo>
                    <a:lnTo>
                      <a:pt x="57" y="5020"/>
                    </a:lnTo>
                    <a:lnTo>
                      <a:pt x="69" y="5100"/>
                    </a:lnTo>
                    <a:lnTo>
                      <a:pt x="83" y="5160"/>
                    </a:lnTo>
                    <a:lnTo>
                      <a:pt x="97" y="5240"/>
                    </a:lnTo>
                    <a:lnTo>
                      <a:pt x="112" y="5300"/>
                    </a:lnTo>
                    <a:lnTo>
                      <a:pt x="129" y="5380"/>
                    </a:lnTo>
                    <a:lnTo>
                      <a:pt x="147" y="5440"/>
                    </a:lnTo>
                    <a:lnTo>
                      <a:pt x="166" y="5520"/>
                    </a:lnTo>
                    <a:lnTo>
                      <a:pt x="186" y="5580"/>
                    </a:lnTo>
                    <a:lnTo>
                      <a:pt x="207" y="5640"/>
                    </a:lnTo>
                    <a:lnTo>
                      <a:pt x="229" y="5720"/>
                    </a:lnTo>
                    <a:lnTo>
                      <a:pt x="253" y="5780"/>
                    </a:lnTo>
                    <a:lnTo>
                      <a:pt x="278" y="5840"/>
                    </a:lnTo>
                    <a:lnTo>
                      <a:pt x="303" y="5920"/>
                    </a:lnTo>
                    <a:lnTo>
                      <a:pt x="330" y="5980"/>
                    </a:lnTo>
                    <a:lnTo>
                      <a:pt x="359" y="6040"/>
                    </a:lnTo>
                    <a:lnTo>
                      <a:pt x="388" y="6120"/>
                    </a:lnTo>
                    <a:lnTo>
                      <a:pt x="418" y="6180"/>
                    </a:lnTo>
                    <a:lnTo>
                      <a:pt x="450" y="6240"/>
                    </a:lnTo>
                    <a:lnTo>
                      <a:pt x="482" y="6300"/>
                    </a:lnTo>
                    <a:lnTo>
                      <a:pt x="516" y="6380"/>
                    </a:lnTo>
                    <a:lnTo>
                      <a:pt x="551" y="6440"/>
                    </a:lnTo>
                    <a:lnTo>
                      <a:pt x="588" y="6500"/>
                    </a:lnTo>
                    <a:lnTo>
                      <a:pt x="625" y="6560"/>
                    </a:lnTo>
                    <a:lnTo>
                      <a:pt x="663" y="6620"/>
                    </a:lnTo>
                    <a:lnTo>
                      <a:pt x="703" y="6680"/>
                    </a:lnTo>
                    <a:lnTo>
                      <a:pt x="744" y="6740"/>
                    </a:lnTo>
                    <a:lnTo>
                      <a:pt x="785" y="6800"/>
                    </a:lnTo>
                    <a:lnTo>
                      <a:pt x="828" y="6860"/>
                    </a:lnTo>
                    <a:lnTo>
                      <a:pt x="873" y="6920"/>
                    </a:lnTo>
                    <a:lnTo>
                      <a:pt x="918" y="6980"/>
                    </a:lnTo>
                    <a:lnTo>
                      <a:pt x="964" y="7040"/>
                    </a:lnTo>
                    <a:lnTo>
                      <a:pt x="1012" y="7100"/>
                    </a:lnTo>
                    <a:lnTo>
                      <a:pt x="1061" y="7160"/>
                    </a:lnTo>
                    <a:lnTo>
                      <a:pt x="1111" y="7220"/>
                    </a:lnTo>
                    <a:lnTo>
                      <a:pt x="1162" y="7280"/>
                    </a:lnTo>
                    <a:lnTo>
                      <a:pt x="1214" y="7320"/>
                    </a:lnTo>
                    <a:lnTo>
                      <a:pt x="1267" y="7380"/>
                    </a:lnTo>
                    <a:lnTo>
                      <a:pt x="1327" y="7440"/>
                    </a:lnTo>
                    <a:lnTo>
                      <a:pt x="1387" y="7500"/>
                    </a:lnTo>
                    <a:lnTo>
                      <a:pt x="1449" y="7560"/>
                    </a:lnTo>
                    <a:lnTo>
                      <a:pt x="1511" y="7600"/>
                    </a:lnTo>
                    <a:lnTo>
                      <a:pt x="1574" y="7660"/>
                    </a:lnTo>
                    <a:lnTo>
                      <a:pt x="1637" y="7700"/>
                    </a:lnTo>
                    <a:lnTo>
                      <a:pt x="1702" y="7760"/>
                    </a:lnTo>
                    <a:lnTo>
                      <a:pt x="1767" y="7800"/>
                    </a:lnTo>
                    <a:lnTo>
                      <a:pt x="1833" y="7860"/>
                    </a:lnTo>
                    <a:lnTo>
                      <a:pt x="2034" y="7980"/>
                    </a:lnTo>
                    <a:lnTo>
                      <a:pt x="2311" y="8140"/>
                    </a:lnTo>
                    <a:lnTo>
                      <a:pt x="2358" y="8160"/>
                    </a:lnTo>
                    <a:lnTo>
                      <a:pt x="6297" y="8160"/>
                    </a:lnTo>
                    <a:lnTo>
                      <a:pt x="6344" y="8140"/>
                    </a:lnTo>
                    <a:lnTo>
                      <a:pt x="6621" y="7980"/>
                    </a:lnTo>
                    <a:lnTo>
                      <a:pt x="6822" y="7860"/>
                    </a:lnTo>
                    <a:lnTo>
                      <a:pt x="6888" y="7800"/>
                    </a:lnTo>
                    <a:lnTo>
                      <a:pt x="6953" y="7760"/>
                    </a:lnTo>
                    <a:lnTo>
                      <a:pt x="7018" y="7700"/>
                    </a:lnTo>
                    <a:lnTo>
                      <a:pt x="7081" y="7660"/>
                    </a:lnTo>
                    <a:lnTo>
                      <a:pt x="7144" y="7600"/>
                    </a:lnTo>
                    <a:lnTo>
                      <a:pt x="7206" y="7560"/>
                    </a:lnTo>
                    <a:lnTo>
                      <a:pt x="7268" y="7500"/>
                    </a:lnTo>
                    <a:lnTo>
                      <a:pt x="7328" y="7440"/>
                    </a:lnTo>
                    <a:lnTo>
                      <a:pt x="7388" y="7380"/>
                    </a:lnTo>
                    <a:lnTo>
                      <a:pt x="7446" y="7320"/>
                    </a:lnTo>
                    <a:lnTo>
                      <a:pt x="7503" y="7260"/>
                    </a:lnTo>
                    <a:lnTo>
                      <a:pt x="7559" y="7200"/>
                    </a:lnTo>
                    <a:lnTo>
                      <a:pt x="7613" y="7140"/>
                    </a:lnTo>
                    <a:lnTo>
                      <a:pt x="7666" y="7080"/>
                    </a:lnTo>
                    <a:lnTo>
                      <a:pt x="7717" y="7020"/>
                    </a:lnTo>
                    <a:lnTo>
                      <a:pt x="7768" y="6940"/>
                    </a:lnTo>
                    <a:lnTo>
                      <a:pt x="7816" y="6880"/>
                    </a:lnTo>
                    <a:lnTo>
                      <a:pt x="7863" y="6820"/>
                    </a:lnTo>
                    <a:lnTo>
                      <a:pt x="7909" y="6740"/>
                    </a:lnTo>
                    <a:lnTo>
                      <a:pt x="7954" y="6680"/>
                    </a:lnTo>
                    <a:lnTo>
                      <a:pt x="7997" y="6620"/>
                    </a:lnTo>
                    <a:lnTo>
                      <a:pt x="8039" y="6540"/>
                    </a:lnTo>
                    <a:lnTo>
                      <a:pt x="8079" y="6480"/>
                    </a:lnTo>
                    <a:lnTo>
                      <a:pt x="8118" y="6400"/>
                    </a:lnTo>
                    <a:lnTo>
                      <a:pt x="8156" y="6340"/>
                    </a:lnTo>
                    <a:lnTo>
                      <a:pt x="8192" y="6260"/>
                    </a:lnTo>
                    <a:lnTo>
                      <a:pt x="8192" y="2380"/>
                    </a:lnTo>
                    <a:lnTo>
                      <a:pt x="8156" y="2300"/>
                    </a:lnTo>
                    <a:lnTo>
                      <a:pt x="8118" y="2240"/>
                    </a:lnTo>
                    <a:lnTo>
                      <a:pt x="8079" y="2160"/>
                    </a:lnTo>
                    <a:lnTo>
                      <a:pt x="8039" y="2100"/>
                    </a:lnTo>
                    <a:lnTo>
                      <a:pt x="7997" y="2020"/>
                    </a:lnTo>
                    <a:lnTo>
                      <a:pt x="7954" y="1960"/>
                    </a:lnTo>
                    <a:lnTo>
                      <a:pt x="7909" y="1900"/>
                    </a:lnTo>
                    <a:lnTo>
                      <a:pt x="7863" y="1820"/>
                    </a:lnTo>
                    <a:lnTo>
                      <a:pt x="7816" y="1760"/>
                    </a:lnTo>
                    <a:lnTo>
                      <a:pt x="7768" y="1700"/>
                    </a:lnTo>
                    <a:lnTo>
                      <a:pt x="7717" y="1640"/>
                    </a:lnTo>
                    <a:lnTo>
                      <a:pt x="7666" y="1560"/>
                    </a:lnTo>
                    <a:lnTo>
                      <a:pt x="7613" y="1500"/>
                    </a:lnTo>
                    <a:lnTo>
                      <a:pt x="7559" y="1440"/>
                    </a:lnTo>
                    <a:lnTo>
                      <a:pt x="7503" y="1380"/>
                    </a:lnTo>
                    <a:lnTo>
                      <a:pt x="7446" y="1320"/>
                    </a:lnTo>
                    <a:lnTo>
                      <a:pt x="7271" y="1140"/>
                    </a:lnTo>
                    <a:lnTo>
                      <a:pt x="7211" y="1100"/>
                    </a:lnTo>
                    <a:lnTo>
                      <a:pt x="7151" y="1040"/>
                    </a:lnTo>
                    <a:lnTo>
                      <a:pt x="7090" y="980"/>
                    </a:lnTo>
                    <a:lnTo>
                      <a:pt x="6966" y="900"/>
                    </a:lnTo>
                    <a:lnTo>
                      <a:pt x="6902" y="840"/>
                    </a:lnTo>
                    <a:lnTo>
                      <a:pt x="6774" y="760"/>
                    </a:lnTo>
                    <a:lnTo>
                      <a:pt x="6709" y="700"/>
                    </a:lnTo>
                    <a:lnTo>
                      <a:pt x="6510" y="580"/>
                    </a:lnTo>
                    <a:lnTo>
                      <a:pt x="6374" y="500"/>
                    </a:lnTo>
                    <a:lnTo>
                      <a:pt x="6306" y="480"/>
                    </a:lnTo>
                    <a:lnTo>
                      <a:pt x="6167" y="400"/>
                    </a:lnTo>
                    <a:lnTo>
                      <a:pt x="6097" y="380"/>
                    </a:lnTo>
                    <a:lnTo>
                      <a:pt x="6027" y="340"/>
                    </a:lnTo>
                    <a:lnTo>
                      <a:pt x="5956" y="320"/>
                    </a:lnTo>
                    <a:lnTo>
                      <a:pt x="5885" y="280"/>
                    </a:lnTo>
                    <a:lnTo>
                      <a:pt x="5741" y="240"/>
                    </a:lnTo>
                    <a:lnTo>
                      <a:pt x="5669" y="200"/>
                    </a:lnTo>
                    <a:lnTo>
                      <a:pt x="5228" y="80"/>
                    </a:lnTo>
                    <a:close/>
                    <a:moveTo>
                      <a:pt x="5005" y="40"/>
                    </a:moveTo>
                    <a:lnTo>
                      <a:pt x="3650" y="40"/>
                    </a:lnTo>
                    <a:lnTo>
                      <a:pt x="3501" y="80"/>
                    </a:lnTo>
                    <a:lnTo>
                      <a:pt x="5154" y="80"/>
                    </a:lnTo>
                    <a:lnTo>
                      <a:pt x="5005" y="40"/>
                    </a:lnTo>
                    <a:close/>
                    <a:moveTo>
                      <a:pt x="4855" y="20"/>
                    </a:moveTo>
                    <a:lnTo>
                      <a:pt x="3800" y="20"/>
                    </a:lnTo>
                    <a:lnTo>
                      <a:pt x="3725" y="40"/>
                    </a:lnTo>
                    <a:lnTo>
                      <a:pt x="4930" y="40"/>
                    </a:lnTo>
                    <a:lnTo>
                      <a:pt x="4855" y="20"/>
                    </a:lnTo>
                    <a:close/>
                    <a:moveTo>
                      <a:pt x="4629" y="0"/>
                    </a:moveTo>
                    <a:lnTo>
                      <a:pt x="4026" y="0"/>
                    </a:lnTo>
                    <a:lnTo>
                      <a:pt x="3950" y="20"/>
                    </a:lnTo>
                    <a:lnTo>
                      <a:pt x="4705" y="20"/>
                    </a:lnTo>
                    <a:lnTo>
                      <a:pt x="462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pic>
            <p:nvPicPr>
              <p:cNvPr id="10263" name="Picture 2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080" y="0"/>
                <a:ext cx="6580" cy="12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64" name="Picture 24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066" y="0"/>
                <a:ext cx="5594" cy="112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Freeform 25"/>
              <p:cNvSpPr>
                <a:spLocks/>
              </p:cNvSpPr>
              <p:nvPr/>
            </p:nvSpPr>
            <p:spPr bwMode="auto">
              <a:xfrm>
                <a:off x="27072" y="572"/>
                <a:ext cx="4588" cy="9228"/>
              </a:xfrm>
              <a:custGeom>
                <a:avLst/>
                <a:gdLst>
                  <a:gd name="T0" fmla="+- 0 31378 27072"/>
                  <a:gd name="T1" fmla="*/ T0 w 4588"/>
                  <a:gd name="T2" fmla="+- 0 582 572"/>
                  <a:gd name="T3" fmla="*/ 582 h 9228"/>
                  <a:gd name="T4" fmla="+- 0 31072 27072"/>
                  <a:gd name="T5" fmla="*/ T4 w 4588"/>
                  <a:gd name="T6" fmla="+- 0 613 572"/>
                  <a:gd name="T7" fmla="*/ 613 h 9228"/>
                  <a:gd name="T8" fmla="+- 0 30767 27072"/>
                  <a:gd name="T9" fmla="*/ T8 w 4588"/>
                  <a:gd name="T10" fmla="+- 0 664 572"/>
                  <a:gd name="T11" fmla="*/ 664 h 9228"/>
                  <a:gd name="T12" fmla="+- 0 30466 27072"/>
                  <a:gd name="T13" fmla="*/ T12 w 4588"/>
                  <a:gd name="T14" fmla="+- 0 735 572"/>
                  <a:gd name="T15" fmla="*/ 735 h 9228"/>
                  <a:gd name="T16" fmla="+- 0 30169 27072"/>
                  <a:gd name="T17" fmla="*/ T16 w 4588"/>
                  <a:gd name="T18" fmla="+- 0 827 572"/>
                  <a:gd name="T19" fmla="*/ 827 h 9228"/>
                  <a:gd name="T20" fmla="+- 0 29878 27072"/>
                  <a:gd name="T21" fmla="*/ T20 w 4588"/>
                  <a:gd name="T22" fmla="+- 0 940 572"/>
                  <a:gd name="T23" fmla="*/ 940 h 9228"/>
                  <a:gd name="T24" fmla="+- 0 29593 27072"/>
                  <a:gd name="T25" fmla="*/ T24 w 4588"/>
                  <a:gd name="T26" fmla="+- 0 1073 572"/>
                  <a:gd name="T27" fmla="*/ 1073 h 9228"/>
                  <a:gd name="T28" fmla="+- 0 29316 27072"/>
                  <a:gd name="T29" fmla="*/ T28 w 4588"/>
                  <a:gd name="T30" fmla="+- 0 1226 572"/>
                  <a:gd name="T31" fmla="*/ 1226 h 9228"/>
                  <a:gd name="T32" fmla="+- 0 29048 27072"/>
                  <a:gd name="T33" fmla="*/ T32 w 4588"/>
                  <a:gd name="T34" fmla="+- 0 1400 572"/>
                  <a:gd name="T35" fmla="*/ 1400 h 9228"/>
                  <a:gd name="T36" fmla="+- 0 28790 27072"/>
                  <a:gd name="T37" fmla="*/ T36 w 4588"/>
                  <a:gd name="T38" fmla="+- 0 1594 572"/>
                  <a:gd name="T39" fmla="*/ 1594 h 9228"/>
                  <a:gd name="T40" fmla="+- 0 28543 27072"/>
                  <a:gd name="T41" fmla="*/ T40 w 4588"/>
                  <a:gd name="T42" fmla="+- 0 1808 572"/>
                  <a:gd name="T43" fmla="*/ 1808 h 9228"/>
                  <a:gd name="T44" fmla="+- 0 28317 27072"/>
                  <a:gd name="T45" fmla="*/ T44 w 4588"/>
                  <a:gd name="T46" fmla="+- 0 2033 572"/>
                  <a:gd name="T47" fmla="*/ 2033 h 9228"/>
                  <a:gd name="T48" fmla="+- 0 28119 27072"/>
                  <a:gd name="T49" fmla="*/ T48 w 4588"/>
                  <a:gd name="T50" fmla="+- 0 2259 572"/>
                  <a:gd name="T51" fmla="*/ 2259 h 9228"/>
                  <a:gd name="T52" fmla="+- 0 27937 27072"/>
                  <a:gd name="T53" fmla="*/ T52 w 4588"/>
                  <a:gd name="T54" fmla="+- 0 2495 572"/>
                  <a:gd name="T55" fmla="*/ 2495 h 9228"/>
                  <a:gd name="T56" fmla="+- 0 27773 27072"/>
                  <a:gd name="T57" fmla="*/ T56 w 4588"/>
                  <a:gd name="T58" fmla="+- 0 2740 572"/>
                  <a:gd name="T59" fmla="*/ 2740 h 9228"/>
                  <a:gd name="T60" fmla="+- 0 27626 27072"/>
                  <a:gd name="T61" fmla="*/ T60 w 4588"/>
                  <a:gd name="T62" fmla="+- 0 2992 572"/>
                  <a:gd name="T63" fmla="*/ 2992 h 9228"/>
                  <a:gd name="T64" fmla="+- 0 27496 27072"/>
                  <a:gd name="T65" fmla="*/ T64 w 4588"/>
                  <a:gd name="T66" fmla="+- 0 3251 572"/>
                  <a:gd name="T67" fmla="*/ 3251 h 9228"/>
                  <a:gd name="T68" fmla="+- 0 27383 27072"/>
                  <a:gd name="T69" fmla="*/ T68 w 4588"/>
                  <a:gd name="T70" fmla="+- 0 3516 572"/>
                  <a:gd name="T71" fmla="*/ 3516 h 9228"/>
                  <a:gd name="T72" fmla="+- 0 27288 27072"/>
                  <a:gd name="T73" fmla="*/ T72 w 4588"/>
                  <a:gd name="T74" fmla="+- 0 3787 572"/>
                  <a:gd name="T75" fmla="*/ 3787 h 9228"/>
                  <a:gd name="T76" fmla="+- 0 27210 27072"/>
                  <a:gd name="T77" fmla="*/ T76 w 4588"/>
                  <a:gd name="T78" fmla="+- 0 4061 572"/>
                  <a:gd name="T79" fmla="*/ 4061 h 9228"/>
                  <a:gd name="T80" fmla="+- 0 27150 27072"/>
                  <a:gd name="T81" fmla="*/ T80 w 4588"/>
                  <a:gd name="T82" fmla="+- 0 4340 572"/>
                  <a:gd name="T83" fmla="*/ 4340 h 9228"/>
                  <a:gd name="T84" fmla="+- 0 27107 27072"/>
                  <a:gd name="T85" fmla="*/ T84 w 4588"/>
                  <a:gd name="T86" fmla="+- 0 4620 572"/>
                  <a:gd name="T87" fmla="*/ 4620 h 9228"/>
                  <a:gd name="T88" fmla="+- 0 27081 27072"/>
                  <a:gd name="T89" fmla="*/ T88 w 4588"/>
                  <a:gd name="T90" fmla="+- 0 4903 572"/>
                  <a:gd name="T91" fmla="*/ 4903 h 9228"/>
                  <a:gd name="T92" fmla="+- 0 27072 27072"/>
                  <a:gd name="T93" fmla="*/ T92 w 4588"/>
                  <a:gd name="T94" fmla="+- 0 5186 572"/>
                  <a:gd name="T95" fmla="*/ 5186 h 9228"/>
                  <a:gd name="T96" fmla="+- 0 27081 27072"/>
                  <a:gd name="T97" fmla="*/ T96 w 4588"/>
                  <a:gd name="T98" fmla="+- 0 5469 572"/>
                  <a:gd name="T99" fmla="*/ 5469 h 9228"/>
                  <a:gd name="T100" fmla="+- 0 27107 27072"/>
                  <a:gd name="T101" fmla="*/ T100 w 4588"/>
                  <a:gd name="T102" fmla="+- 0 5752 572"/>
                  <a:gd name="T103" fmla="*/ 5752 h 9228"/>
                  <a:gd name="T104" fmla="+- 0 27150 27072"/>
                  <a:gd name="T105" fmla="*/ T104 w 4588"/>
                  <a:gd name="T106" fmla="+- 0 6032 572"/>
                  <a:gd name="T107" fmla="*/ 6032 h 9228"/>
                  <a:gd name="T108" fmla="+- 0 27210 27072"/>
                  <a:gd name="T109" fmla="*/ T108 w 4588"/>
                  <a:gd name="T110" fmla="+- 0 6310 572"/>
                  <a:gd name="T111" fmla="*/ 6310 h 9228"/>
                  <a:gd name="T112" fmla="+- 0 27288 27072"/>
                  <a:gd name="T113" fmla="*/ T112 w 4588"/>
                  <a:gd name="T114" fmla="+- 0 6585 572"/>
                  <a:gd name="T115" fmla="*/ 6585 h 9228"/>
                  <a:gd name="T116" fmla="+- 0 27383 27072"/>
                  <a:gd name="T117" fmla="*/ T116 w 4588"/>
                  <a:gd name="T118" fmla="+- 0 6855 572"/>
                  <a:gd name="T119" fmla="*/ 6855 h 9228"/>
                  <a:gd name="T120" fmla="+- 0 27496 27072"/>
                  <a:gd name="T121" fmla="*/ T120 w 4588"/>
                  <a:gd name="T122" fmla="+- 0 7121 572"/>
                  <a:gd name="T123" fmla="*/ 7121 h 9228"/>
                  <a:gd name="T124" fmla="+- 0 27626 27072"/>
                  <a:gd name="T125" fmla="*/ T124 w 4588"/>
                  <a:gd name="T126" fmla="+- 0 7380 572"/>
                  <a:gd name="T127" fmla="*/ 7380 h 9228"/>
                  <a:gd name="T128" fmla="+- 0 27773 27072"/>
                  <a:gd name="T129" fmla="*/ T128 w 4588"/>
                  <a:gd name="T130" fmla="+- 0 7632 572"/>
                  <a:gd name="T131" fmla="*/ 7632 h 9228"/>
                  <a:gd name="T132" fmla="+- 0 27937 27072"/>
                  <a:gd name="T133" fmla="*/ T132 w 4588"/>
                  <a:gd name="T134" fmla="+- 0 7877 572"/>
                  <a:gd name="T135" fmla="*/ 7877 h 9228"/>
                  <a:gd name="T136" fmla="+- 0 28119 27072"/>
                  <a:gd name="T137" fmla="*/ T136 w 4588"/>
                  <a:gd name="T138" fmla="+- 0 8113 572"/>
                  <a:gd name="T139" fmla="*/ 8113 h 9228"/>
                  <a:gd name="T140" fmla="+- 0 28317 27072"/>
                  <a:gd name="T141" fmla="*/ T140 w 4588"/>
                  <a:gd name="T142" fmla="+- 0 8339 572"/>
                  <a:gd name="T143" fmla="*/ 8339 h 9228"/>
                  <a:gd name="T144" fmla="+- 0 28543 27072"/>
                  <a:gd name="T145" fmla="*/ T144 w 4588"/>
                  <a:gd name="T146" fmla="+- 0 8564 572"/>
                  <a:gd name="T147" fmla="*/ 8564 h 9228"/>
                  <a:gd name="T148" fmla="+- 0 28790 27072"/>
                  <a:gd name="T149" fmla="*/ T148 w 4588"/>
                  <a:gd name="T150" fmla="+- 0 8778 572"/>
                  <a:gd name="T151" fmla="*/ 8778 h 9228"/>
                  <a:gd name="T152" fmla="+- 0 29048 27072"/>
                  <a:gd name="T153" fmla="*/ T152 w 4588"/>
                  <a:gd name="T154" fmla="+- 0 8972 572"/>
                  <a:gd name="T155" fmla="*/ 8972 h 9228"/>
                  <a:gd name="T156" fmla="+- 0 29316 27072"/>
                  <a:gd name="T157" fmla="*/ T156 w 4588"/>
                  <a:gd name="T158" fmla="+- 0 9146 572"/>
                  <a:gd name="T159" fmla="*/ 9146 h 9228"/>
                  <a:gd name="T160" fmla="+- 0 29593 27072"/>
                  <a:gd name="T161" fmla="*/ T160 w 4588"/>
                  <a:gd name="T162" fmla="+- 0 9299 572"/>
                  <a:gd name="T163" fmla="*/ 9299 h 9228"/>
                  <a:gd name="T164" fmla="+- 0 29878 27072"/>
                  <a:gd name="T165" fmla="*/ T164 w 4588"/>
                  <a:gd name="T166" fmla="+- 0 9432 572"/>
                  <a:gd name="T167" fmla="*/ 9432 h 9228"/>
                  <a:gd name="T168" fmla="+- 0 30169 27072"/>
                  <a:gd name="T169" fmla="*/ T168 w 4588"/>
                  <a:gd name="T170" fmla="+- 0 9544 572"/>
                  <a:gd name="T171" fmla="*/ 9544 h 9228"/>
                  <a:gd name="T172" fmla="+- 0 30466 27072"/>
                  <a:gd name="T173" fmla="*/ T172 w 4588"/>
                  <a:gd name="T174" fmla="+- 0 9636 572"/>
                  <a:gd name="T175" fmla="*/ 9636 h 9228"/>
                  <a:gd name="T176" fmla="+- 0 30767 27072"/>
                  <a:gd name="T177" fmla="*/ T176 w 4588"/>
                  <a:gd name="T178" fmla="+- 0 9708 572"/>
                  <a:gd name="T179" fmla="*/ 9708 h 9228"/>
                  <a:gd name="T180" fmla="+- 0 31072 27072"/>
                  <a:gd name="T181" fmla="*/ T180 w 4588"/>
                  <a:gd name="T182" fmla="+- 0 9759 572"/>
                  <a:gd name="T183" fmla="*/ 9759 h 9228"/>
                  <a:gd name="T184" fmla="+- 0 31378 27072"/>
                  <a:gd name="T185" fmla="*/ T184 w 4588"/>
                  <a:gd name="T186" fmla="+- 0 9790 572"/>
                  <a:gd name="T187" fmla="*/ 9790 h 9228"/>
                  <a:gd name="T188" fmla="+- 0 31660 27072"/>
                  <a:gd name="T189" fmla="*/ T188 w 4588"/>
                  <a:gd name="T190" fmla="+- 0 9800 572"/>
                  <a:gd name="T191" fmla="*/ 9800 h 922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  <a:cxn ang="0">
                    <a:pos x="T189" y="T191"/>
                  </a:cxn>
                </a:cxnLst>
                <a:rect l="0" t="0" r="r" b="b"/>
                <a:pathLst>
                  <a:path w="4588" h="9228">
                    <a:moveTo>
                      <a:pt x="4588" y="0"/>
                    </a:moveTo>
                    <a:lnTo>
                      <a:pt x="4460" y="3"/>
                    </a:lnTo>
                    <a:lnTo>
                      <a:pt x="4383" y="6"/>
                    </a:lnTo>
                    <a:lnTo>
                      <a:pt x="4306" y="10"/>
                    </a:lnTo>
                    <a:lnTo>
                      <a:pt x="4230" y="16"/>
                    </a:lnTo>
                    <a:lnTo>
                      <a:pt x="4153" y="23"/>
                    </a:lnTo>
                    <a:lnTo>
                      <a:pt x="4076" y="31"/>
                    </a:lnTo>
                    <a:lnTo>
                      <a:pt x="4000" y="41"/>
                    </a:lnTo>
                    <a:lnTo>
                      <a:pt x="3923" y="52"/>
                    </a:lnTo>
                    <a:lnTo>
                      <a:pt x="3847" y="64"/>
                    </a:lnTo>
                    <a:lnTo>
                      <a:pt x="3771" y="77"/>
                    </a:lnTo>
                    <a:lnTo>
                      <a:pt x="3695" y="92"/>
                    </a:lnTo>
                    <a:lnTo>
                      <a:pt x="3619" y="108"/>
                    </a:lnTo>
                    <a:lnTo>
                      <a:pt x="3544" y="125"/>
                    </a:lnTo>
                    <a:lnTo>
                      <a:pt x="3469" y="144"/>
                    </a:lnTo>
                    <a:lnTo>
                      <a:pt x="3394" y="163"/>
                    </a:lnTo>
                    <a:lnTo>
                      <a:pt x="3319" y="185"/>
                    </a:lnTo>
                    <a:lnTo>
                      <a:pt x="3245" y="207"/>
                    </a:lnTo>
                    <a:lnTo>
                      <a:pt x="3171" y="231"/>
                    </a:lnTo>
                    <a:lnTo>
                      <a:pt x="3097" y="255"/>
                    </a:lnTo>
                    <a:lnTo>
                      <a:pt x="3024" y="282"/>
                    </a:lnTo>
                    <a:lnTo>
                      <a:pt x="2951" y="309"/>
                    </a:lnTo>
                    <a:lnTo>
                      <a:pt x="2878" y="338"/>
                    </a:lnTo>
                    <a:lnTo>
                      <a:pt x="2806" y="368"/>
                    </a:lnTo>
                    <a:lnTo>
                      <a:pt x="2734" y="399"/>
                    </a:lnTo>
                    <a:lnTo>
                      <a:pt x="2662" y="432"/>
                    </a:lnTo>
                    <a:lnTo>
                      <a:pt x="2591" y="466"/>
                    </a:lnTo>
                    <a:lnTo>
                      <a:pt x="2521" y="501"/>
                    </a:lnTo>
                    <a:lnTo>
                      <a:pt x="2451" y="537"/>
                    </a:lnTo>
                    <a:lnTo>
                      <a:pt x="2381" y="575"/>
                    </a:lnTo>
                    <a:lnTo>
                      <a:pt x="2312" y="614"/>
                    </a:lnTo>
                    <a:lnTo>
                      <a:pt x="2244" y="654"/>
                    </a:lnTo>
                    <a:lnTo>
                      <a:pt x="2176" y="695"/>
                    </a:lnTo>
                    <a:lnTo>
                      <a:pt x="2109" y="738"/>
                    </a:lnTo>
                    <a:lnTo>
                      <a:pt x="2042" y="782"/>
                    </a:lnTo>
                    <a:lnTo>
                      <a:pt x="1976" y="828"/>
                    </a:lnTo>
                    <a:lnTo>
                      <a:pt x="1910" y="874"/>
                    </a:lnTo>
                    <a:lnTo>
                      <a:pt x="1845" y="922"/>
                    </a:lnTo>
                    <a:lnTo>
                      <a:pt x="1781" y="971"/>
                    </a:lnTo>
                    <a:lnTo>
                      <a:pt x="1718" y="1022"/>
                    </a:lnTo>
                    <a:lnTo>
                      <a:pt x="1655" y="1073"/>
                    </a:lnTo>
                    <a:lnTo>
                      <a:pt x="1593" y="1126"/>
                    </a:lnTo>
                    <a:lnTo>
                      <a:pt x="1531" y="1181"/>
                    </a:lnTo>
                    <a:lnTo>
                      <a:pt x="1471" y="1236"/>
                    </a:lnTo>
                    <a:lnTo>
                      <a:pt x="1411" y="1293"/>
                    </a:lnTo>
                    <a:lnTo>
                      <a:pt x="1351" y="1351"/>
                    </a:lnTo>
                    <a:lnTo>
                      <a:pt x="1298" y="1406"/>
                    </a:lnTo>
                    <a:lnTo>
                      <a:pt x="1245" y="1461"/>
                    </a:lnTo>
                    <a:lnTo>
                      <a:pt x="1194" y="1516"/>
                    </a:lnTo>
                    <a:lnTo>
                      <a:pt x="1144" y="1573"/>
                    </a:lnTo>
                    <a:lnTo>
                      <a:pt x="1095" y="1630"/>
                    </a:lnTo>
                    <a:lnTo>
                      <a:pt x="1047" y="1687"/>
                    </a:lnTo>
                    <a:lnTo>
                      <a:pt x="1000" y="1745"/>
                    </a:lnTo>
                    <a:lnTo>
                      <a:pt x="954" y="1804"/>
                    </a:lnTo>
                    <a:lnTo>
                      <a:pt x="909" y="1863"/>
                    </a:lnTo>
                    <a:lnTo>
                      <a:pt x="865" y="1923"/>
                    </a:lnTo>
                    <a:lnTo>
                      <a:pt x="822" y="1984"/>
                    </a:lnTo>
                    <a:lnTo>
                      <a:pt x="781" y="2044"/>
                    </a:lnTo>
                    <a:lnTo>
                      <a:pt x="740" y="2106"/>
                    </a:lnTo>
                    <a:lnTo>
                      <a:pt x="701" y="2168"/>
                    </a:lnTo>
                    <a:lnTo>
                      <a:pt x="662" y="2230"/>
                    </a:lnTo>
                    <a:lnTo>
                      <a:pt x="625" y="2293"/>
                    </a:lnTo>
                    <a:lnTo>
                      <a:pt x="589" y="2356"/>
                    </a:lnTo>
                    <a:lnTo>
                      <a:pt x="554" y="2420"/>
                    </a:lnTo>
                    <a:lnTo>
                      <a:pt x="520" y="2484"/>
                    </a:lnTo>
                    <a:lnTo>
                      <a:pt x="487" y="2549"/>
                    </a:lnTo>
                    <a:lnTo>
                      <a:pt x="455" y="2614"/>
                    </a:lnTo>
                    <a:lnTo>
                      <a:pt x="424" y="2679"/>
                    </a:lnTo>
                    <a:lnTo>
                      <a:pt x="394" y="2745"/>
                    </a:lnTo>
                    <a:lnTo>
                      <a:pt x="365" y="2811"/>
                    </a:lnTo>
                    <a:lnTo>
                      <a:pt x="338" y="2878"/>
                    </a:lnTo>
                    <a:lnTo>
                      <a:pt x="311" y="2944"/>
                    </a:lnTo>
                    <a:lnTo>
                      <a:pt x="286" y="3012"/>
                    </a:lnTo>
                    <a:lnTo>
                      <a:pt x="262" y="3079"/>
                    </a:lnTo>
                    <a:lnTo>
                      <a:pt x="238" y="3147"/>
                    </a:lnTo>
                    <a:lnTo>
                      <a:pt x="216" y="3215"/>
                    </a:lnTo>
                    <a:lnTo>
                      <a:pt x="195" y="3283"/>
                    </a:lnTo>
                    <a:lnTo>
                      <a:pt x="175" y="3352"/>
                    </a:lnTo>
                    <a:lnTo>
                      <a:pt x="156" y="3420"/>
                    </a:lnTo>
                    <a:lnTo>
                      <a:pt x="138" y="3489"/>
                    </a:lnTo>
                    <a:lnTo>
                      <a:pt x="122" y="3559"/>
                    </a:lnTo>
                    <a:lnTo>
                      <a:pt x="106" y="3628"/>
                    </a:lnTo>
                    <a:lnTo>
                      <a:pt x="91" y="3698"/>
                    </a:lnTo>
                    <a:lnTo>
                      <a:pt x="78" y="3768"/>
                    </a:lnTo>
                    <a:lnTo>
                      <a:pt x="65" y="3838"/>
                    </a:lnTo>
                    <a:lnTo>
                      <a:pt x="54" y="3908"/>
                    </a:lnTo>
                    <a:lnTo>
                      <a:pt x="44" y="3978"/>
                    </a:lnTo>
                    <a:lnTo>
                      <a:pt x="35" y="4048"/>
                    </a:lnTo>
                    <a:lnTo>
                      <a:pt x="27" y="4119"/>
                    </a:lnTo>
                    <a:lnTo>
                      <a:pt x="20" y="4189"/>
                    </a:lnTo>
                    <a:lnTo>
                      <a:pt x="14" y="4260"/>
                    </a:lnTo>
                    <a:lnTo>
                      <a:pt x="9" y="4331"/>
                    </a:lnTo>
                    <a:lnTo>
                      <a:pt x="5" y="4401"/>
                    </a:lnTo>
                    <a:lnTo>
                      <a:pt x="2" y="4472"/>
                    </a:lnTo>
                    <a:lnTo>
                      <a:pt x="1" y="4543"/>
                    </a:lnTo>
                    <a:lnTo>
                      <a:pt x="0" y="4614"/>
                    </a:lnTo>
                    <a:lnTo>
                      <a:pt x="1" y="4685"/>
                    </a:lnTo>
                    <a:lnTo>
                      <a:pt x="2" y="4756"/>
                    </a:lnTo>
                    <a:lnTo>
                      <a:pt x="5" y="4826"/>
                    </a:lnTo>
                    <a:lnTo>
                      <a:pt x="9" y="4897"/>
                    </a:lnTo>
                    <a:lnTo>
                      <a:pt x="14" y="4968"/>
                    </a:lnTo>
                    <a:lnTo>
                      <a:pt x="20" y="5039"/>
                    </a:lnTo>
                    <a:lnTo>
                      <a:pt x="27" y="5109"/>
                    </a:lnTo>
                    <a:lnTo>
                      <a:pt x="35" y="5180"/>
                    </a:lnTo>
                    <a:lnTo>
                      <a:pt x="44" y="5250"/>
                    </a:lnTo>
                    <a:lnTo>
                      <a:pt x="54" y="5320"/>
                    </a:lnTo>
                    <a:lnTo>
                      <a:pt x="65" y="5390"/>
                    </a:lnTo>
                    <a:lnTo>
                      <a:pt x="78" y="5460"/>
                    </a:lnTo>
                    <a:lnTo>
                      <a:pt x="91" y="5530"/>
                    </a:lnTo>
                    <a:lnTo>
                      <a:pt x="106" y="5600"/>
                    </a:lnTo>
                    <a:lnTo>
                      <a:pt x="122" y="5669"/>
                    </a:lnTo>
                    <a:lnTo>
                      <a:pt x="138" y="5738"/>
                    </a:lnTo>
                    <a:lnTo>
                      <a:pt x="156" y="5807"/>
                    </a:lnTo>
                    <a:lnTo>
                      <a:pt x="175" y="5876"/>
                    </a:lnTo>
                    <a:lnTo>
                      <a:pt x="195" y="5945"/>
                    </a:lnTo>
                    <a:lnTo>
                      <a:pt x="216" y="6013"/>
                    </a:lnTo>
                    <a:lnTo>
                      <a:pt x="238" y="6081"/>
                    </a:lnTo>
                    <a:lnTo>
                      <a:pt x="262" y="6149"/>
                    </a:lnTo>
                    <a:lnTo>
                      <a:pt x="286" y="6216"/>
                    </a:lnTo>
                    <a:lnTo>
                      <a:pt x="311" y="6283"/>
                    </a:lnTo>
                    <a:lnTo>
                      <a:pt x="338" y="6350"/>
                    </a:lnTo>
                    <a:lnTo>
                      <a:pt x="365" y="6417"/>
                    </a:lnTo>
                    <a:lnTo>
                      <a:pt x="394" y="6483"/>
                    </a:lnTo>
                    <a:lnTo>
                      <a:pt x="424" y="6549"/>
                    </a:lnTo>
                    <a:lnTo>
                      <a:pt x="455" y="6614"/>
                    </a:lnTo>
                    <a:lnTo>
                      <a:pt x="487" y="6679"/>
                    </a:lnTo>
                    <a:lnTo>
                      <a:pt x="520" y="6744"/>
                    </a:lnTo>
                    <a:lnTo>
                      <a:pt x="554" y="6808"/>
                    </a:lnTo>
                    <a:lnTo>
                      <a:pt x="589" y="6872"/>
                    </a:lnTo>
                    <a:lnTo>
                      <a:pt x="625" y="6935"/>
                    </a:lnTo>
                    <a:lnTo>
                      <a:pt x="662" y="6998"/>
                    </a:lnTo>
                    <a:lnTo>
                      <a:pt x="701" y="7060"/>
                    </a:lnTo>
                    <a:lnTo>
                      <a:pt x="740" y="7122"/>
                    </a:lnTo>
                    <a:lnTo>
                      <a:pt x="781" y="7183"/>
                    </a:lnTo>
                    <a:lnTo>
                      <a:pt x="822" y="7244"/>
                    </a:lnTo>
                    <a:lnTo>
                      <a:pt x="865" y="7305"/>
                    </a:lnTo>
                    <a:lnTo>
                      <a:pt x="909" y="7365"/>
                    </a:lnTo>
                    <a:lnTo>
                      <a:pt x="954" y="7424"/>
                    </a:lnTo>
                    <a:lnTo>
                      <a:pt x="1000" y="7483"/>
                    </a:lnTo>
                    <a:lnTo>
                      <a:pt x="1047" y="7541"/>
                    </a:lnTo>
                    <a:lnTo>
                      <a:pt x="1095" y="7598"/>
                    </a:lnTo>
                    <a:lnTo>
                      <a:pt x="1144" y="7655"/>
                    </a:lnTo>
                    <a:lnTo>
                      <a:pt x="1194" y="7712"/>
                    </a:lnTo>
                    <a:lnTo>
                      <a:pt x="1245" y="7767"/>
                    </a:lnTo>
                    <a:lnTo>
                      <a:pt x="1298" y="7822"/>
                    </a:lnTo>
                    <a:lnTo>
                      <a:pt x="1351" y="7877"/>
                    </a:lnTo>
                    <a:lnTo>
                      <a:pt x="1411" y="7935"/>
                    </a:lnTo>
                    <a:lnTo>
                      <a:pt x="1471" y="7992"/>
                    </a:lnTo>
                    <a:lnTo>
                      <a:pt x="1531" y="8047"/>
                    </a:lnTo>
                    <a:lnTo>
                      <a:pt x="1593" y="8101"/>
                    </a:lnTo>
                    <a:lnTo>
                      <a:pt x="1655" y="8154"/>
                    </a:lnTo>
                    <a:lnTo>
                      <a:pt x="1718" y="8206"/>
                    </a:lnTo>
                    <a:lnTo>
                      <a:pt x="1781" y="8257"/>
                    </a:lnTo>
                    <a:lnTo>
                      <a:pt x="1845" y="8306"/>
                    </a:lnTo>
                    <a:lnTo>
                      <a:pt x="1910" y="8354"/>
                    </a:lnTo>
                    <a:lnTo>
                      <a:pt x="1976" y="8400"/>
                    </a:lnTo>
                    <a:lnTo>
                      <a:pt x="2042" y="8446"/>
                    </a:lnTo>
                    <a:lnTo>
                      <a:pt x="2109" y="8490"/>
                    </a:lnTo>
                    <a:lnTo>
                      <a:pt x="2176" y="8532"/>
                    </a:lnTo>
                    <a:lnTo>
                      <a:pt x="2244" y="8574"/>
                    </a:lnTo>
                    <a:lnTo>
                      <a:pt x="2312" y="8614"/>
                    </a:lnTo>
                    <a:lnTo>
                      <a:pt x="2381" y="8653"/>
                    </a:lnTo>
                    <a:lnTo>
                      <a:pt x="2451" y="8691"/>
                    </a:lnTo>
                    <a:lnTo>
                      <a:pt x="2521" y="8727"/>
                    </a:lnTo>
                    <a:lnTo>
                      <a:pt x="2591" y="8762"/>
                    </a:lnTo>
                    <a:lnTo>
                      <a:pt x="2662" y="8796"/>
                    </a:lnTo>
                    <a:lnTo>
                      <a:pt x="2734" y="8829"/>
                    </a:lnTo>
                    <a:lnTo>
                      <a:pt x="2806" y="8860"/>
                    </a:lnTo>
                    <a:lnTo>
                      <a:pt x="2878" y="8890"/>
                    </a:lnTo>
                    <a:lnTo>
                      <a:pt x="2951" y="8919"/>
                    </a:lnTo>
                    <a:lnTo>
                      <a:pt x="3024" y="8946"/>
                    </a:lnTo>
                    <a:lnTo>
                      <a:pt x="3097" y="8972"/>
                    </a:lnTo>
                    <a:lnTo>
                      <a:pt x="3171" y="8997"/>
                    </a:lnTo>
                    <a:lnTo>
                      <a:pt x="3245" y="9021"/>
                    </a:lnTo>
                    <a:lnTo>
                      <a:pt x="3319" y="9043"/>
                    </a:lnTo>
                    <a:lnTo>
                      <a:pt x="3394" y="9064"/>
                    </a:lnTo>
                    <a:lnTo>
                      <a:pt x="3469" y="9084"/>
                    </a:lnTo>
                    <a:lnTo>
                      <a:pt x="3544" y="9103"/>
                    </a:lnTo>
                    <a:lnTo>
                      <a:pt x="3619" y="9120"/>
                    </a:lnTo>
                    <a:lnTo>
                      <a:pt x="3695" y="9136"/>
                    </a:lnTo>
                    <a:lnTo>
                      <a:pt x="3771" y="9151"/>
                    </a:lnTo>
                    <a:lnTo>
                      <a:pt x="3847" y="9164"/>
                    </a:lnTo>
                    <a:lnTo>
                      <a:pt x="3923" y="9176"/>
                    </a:lnTo>
                    <a:lnTo>
                      <a:pt x="4000" y="9187"/>
                    </a:lnTo>
                    <a:lnTo>
                      <a:pt x="4076" y="9197"/>
                    </a:lnTo>
                    <a:lnTo>
                      <a:pt x="4153" y="9205"/>
                    </a:lnTo>
                    <a:lnTo>
                      <a:pt x="4230" y="9212"/>
                    </a:lnTo>
                    <a:lnTo>
                      <a:pt x="4306" y="9218"/>
                    </a:lnTo>
                    <a:lnTo>
                      <a:pt x="4383" y="9222"/>
                    </a:lnTo>
                    <a:lnTo>
                      <a:pt x="4460" y="9225"/>
                    </a:lnTo>
                    <a:lnTo>
                      <a:pt x="4537" y="9227"/>
                    </a:lnTo>
                    <a:lnTo>
                      <a:pt x="4588" y="9228"/>
                    </a:lnTo>
                    <a:lnTo>
                      <a:pt x="458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pic>
            <p:nvPicPr>
              <p:cNvPr id="10266" name="Picture 26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42" y="988"/>
                <a:ext cx="4618" cy="92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67" name="Picture 27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048" y="1549"/>
                <a:ext cx="3612" cy="72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68" name="Picture 28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632" y="10249"/>
                <a:ext cx="8028" cy="75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AutoShape 30"/>
              <p:cNvSpPr>
                <a:spLocks/>
              </p:cNvSpPr>
              <p:nvPr/>
            </p:nvSpPr>
            <p:spPr bwMode="auto">
              <a:xfrm>
                <a:off x="22969" y="222"/>
                <a:ext cx="8292" cy="17169"/>
              </a:xfrm>
              <a:custGeom>
                <a:avLst/>
                <a:gdLst>
                  <a:gd name="T0" fmla="+- 0 23094 22969"/>
                  <a:gd name="T1" fmla="*/ T0 w 8292"/>
                  <a:gd name="T2" fmla="+- 0 14519 223"/>
                  <a:gd name="T3" fmla="*/ 14519 h 17169"/>
                  <a:gd name="T4" fmla="+- 0 28243 22969"/>
                  <a:gd name="T5" fmla="*/ T4 w 8292"/>
                  <a:gd name="T6" fmla="+- 0 624 223"/>
                  <a:gd name="T7" fmla="*/ 624 h 17169"/>
                  <a:gd name="T8" fmla="+- 0 28115 22969"/>
                  <a:gd name="T9" fmla="*/ T8 w 8292"/>
                  <a:gd name="T10" fmla="+- 0 843 223"/>
                  <a:gd name="T11" fmla="*/ 843 h 17169"/>
                  <a:gd name="T12" fmla="+- 0 28021 22969"/>
                  <a:gd name="T13" fmla="*/ T12 w 8292"/>
                  <a:gd name="T14" fmla="+- 0 839 223"/>
                  <a:gd name="T15" fmla="*/ 839 h 17169"/>
                  <a:gd name="T16" fmla="+- 0 28039 22969"/>
                  <a:gd name="T17" fmla="*/ T16 w 8292"/>
                  <a:gd name="T18" fmla="+- 0 769 223"/>
                  <a:gd name="T19" fmla="*/ 769 h 17169"/>
                  <a:gd name="T20" fmla="+- 0 28030 22969"/>
                  <a:gd name="T21" fmla="*/ T20 w 8292"/>
                  <a:gd name="T22" fmla="+- 0 441 223"/>
                  <a:gd name="T23" fmla="*/ 441 h 17169"/>
                  <a:gd name="T24" fmla="+- 0 28210 22969"/>
                  <a:gd name="T25" fmla="*/ T24 w 8292"/>
                  <a:gd name="T26" fmla="+- 0 466 223"/>
                  <a:gd name="T27" fmla="*/ 466 h 17169"/>
                  <a:gd name="T28" fmla="+- 0 28019 22969"/>
                  <a:gd name="T29" fmla="*/ T28 w 8292"/>
                  <a:gd name="T30" fmla="+- 0 607 223"/>
                  <a:gd name="T31" fmla="*/ 607 h 17169"/>
                  <a:gd name="T32" fmla="+- 0 27861 22969"/>
                  <a:gd name="T33" fmla="*/ T32 w 8292"/>
                  <a:gd name="T34" fmla="+- 0 990 223"/>
                  <a:gd name="T35" fmla="*/ 990 h 17169"/>
                  <a:gd name="T36" fmla="+- 0 27861 22969"/>
                  <a:gd name="T37" fmla="*/ T36 w 8292"/>
                  <a:gd name="T38" fmla="+- 0 641 223"/>
                  <a:gd name="T39" fmla="*/ 641 h 17169"/>
                  <a:gd name="T40" fmla="+- 0 28017 22969"/>
                  <a:gd name="T41" fmla="*/ T40 w 8292"/>
                  <a:gd name="T42" fmla="+- 0 565 223"/>
                  <a:gd name="T43" fmla="*/ 565 h 17169"/>
                  <a:gd name="T44" fmla="+- 0 27899 22969"/>
                  <a:gd name="T45" fmla="*/ T44 w 8292"/>
                  <a:gd name="T46" fmla="+- 0 275 223"/>
                  <a:gd name="T47" fmla="*/ 275 h 17169"/>
                  <a:gd name="T48" fmla="+- 0 28108 22969"/>
                  <a:gd name="T49" fmla="*/ T48 w 8292"/>
                  <a:gd name="T50" fmla="+- 0 370 223"/>
                  <a:gd name="T51" fmla="*/ 370 h 17169"/>
                  <a:gd name="T52" fmla="+- 0 27827 22969"/>
                  <a:gd name="T53" fmla="*/ T52 w 8292"/>
                  <a:gd name="T54" fmla="+- 0 431 223"/>
                  <a:gd name="T55" fmla="*/ 431 h 17169"/>
                  <a:gd name="T56" fmla="+- 0 27744 22969"/>
                  <a:gd name="T57" fmla="*/ T56 w 8292"/>
                  <a:gd name="T58" fmla="+- 0 978 223"/>
                  <a:gd name="T59" fmla="*/ 978 h 17169"/>
                  <a:gd name="T60" fmla="+- 0 27701 22969"/>
                  <a:gd name="T61" fmla="*/ T60 w 8292"/>
                  <a:gd name="T62" fmla="+- 0 918 223"/>
                  <a:gd name="T63" fmla="*/ 918 h 17169"/>
                  <a:gd name="T64" fmla="+- 0 27827 22969"/>
                  <a:gd name="T65" fmla="*/ T64 w 8292"/>
                  <a:gd name="T66" fmla="+- 0 783 223"/>
                  <a:gd name="T67" fmla="*/ 783 h 17169"/>
                  <a:gd name="T68" fmla="+- 0 27669 22969"/>
                  <a:gd name="T69" fmla="*/ T68 w 8292"/>
                  <a:gd name="T70" fmla="+- 0 607 223"/>
                  <a:gd name="T71" fmla="*/ 607 h 17169"/>
                  <a:gd name="T72" fmla="+- 0 27758 22969"/>
                  <a:gd name="T73" fmla="*/ T72 w 8292"/>
                  <a:gd name="T74" fmla="+- 0 427 223"/>
                  <a:gd name="T75" fmla="*/ 427 h 17169"/>
                  <a:gd name="T76" fmla="+- 0 27744 22969"/>
                  <a:gd name="T77" fmla="*/ T76 w 8292"/>
                  <a:gd name="T78" fmla="+- 0 237 223"/>
                  <a:gd name="T79" fmla="*/ 237 h 17169"/>
                  <a:gd name="T80" fmla="+- 0 27573 22969"/>
                  <a:gd name="T81" fmla="*/ T80 w 8292"/>
                  <a:gd name="T82" fmla="+- 0 843 223"/>
                  <a:gd name="T83" fmla="*/ 843 h 17169"/>
                  <a:gd name="T84" fmla="+- 0 27658 22969"/>
                  <a:gd name="T85" fmla="*/ T84 w 8292"/>
                  <a:gd name="T86" fmla="+- 0 441 223"/>
                  <a:gd name="T87" fmla="*/ 441 h 17169"/>
                  <a:gd name="T88" fmla="+- 0 27595 22969"/>
                  <a:gd name="T89" fmla="*/ T88 w 8292"/>
                  <a:gd name="T90" fmla="+- 0 417 223"/>
                  <a:gd name="T91" fmla="*/ 417 h 17169"/>
                  <a:gd name="T92" fmla="+- 0 27698 22969"/>
                  <a:gd name="T93" fmla="*/ T92 w 8292"/>
                  <a:gd name="T94" fmla="+- 0 287 223"/>
                  <a:gd name="T95" fmla="*/ 287 h 17169"/>
                  <a:gd name="T96" fmla="+- 0 27451 22969"/>
                  <a:gd name="T97" fmla="*/ T96 w 8292"/>
                  <a:gd name="T98" fmla="+- 0 696 223"/>
                  <a:gd name="T99" fmla="*/ 696 h 17169"/>
                  <a:gd name="T100" fmla="+- 0 28005 22969"/>
                  <a:gd name="T101" fmla="*/ T100 w 8292"/>
                  <a:gd name="T102" fmla="+- 0 990 223"/>
                  <a:gd name="T103" fmla="*/ 990 h 17169"/>
                  <a:gd name="T104" fmla="+- 0 28595 22969"/>
                  <a:gd name="T105" fmla="*/ T104 w 8292"/>
                  <a:gd name="T106" fmla="+- 0 8426 223"/>
                  <a:gd name="T107" fmla="*/ 8426 h 17169"/>
                  <a:gd name="T108" fmla="+- 0 28235 22969"/>
                  <a:gd name="T109" fmla="*/ T108 w 8292"/>
                  <a:gd name="T110" fmla="+- 0 8198 223"/>
                  <a:gd name="T111" fmla="*/ 8198 h 17169"/>
                  <a:gd name="T112" fmla="+- 0 28604 22969"/>
                  <a:gd name="T113" fmla="*/ T112 w 8292"/>
                  <a:gd name="T114" fmla="+- 0 8066 223"/>
                  <a:gd name="T115" fmla="*/ 8066 h 17169"/>
                  <a:gd name="T116" fmla="+- 0 30862 22969"/>
                  <a:gd name="T117" fmla="*/ T116 w 8292"/>
                  <a:gd name="T118" fmla="+- 0 17121 223"/>
                  <a:gd name="T119" fmla="*/ 17121 h 17169"/>
                  <a:gd name="T120" fmla="+- 0 31000 22969"/>
                  <a:gd name="T121" fmla="*/ T120 w 8292"/>
                  <a:gd name="T122" fmla="+- 0 16915 223"/>
                  <a:gd name="T123" fmla="*/ 16915 h 17169"/>
                  <a:gd name="T124" fmla="+- 0 30691 22969"/>
                  <a:gd name="T125" fmla="*/ T124 w 8292"/>
                  <a:gd name="T126" fmla="+- 0 17045 223"/>
                  <a:gd name="T127" fmla="*/ 17045 h 17169"/>
                  <a:gd name="T128" fmla="+- 0 31255 22969"/>
                  <a:gd name="T129" fmla="*/ T128 w 8292"/>
                  <a:gd name="T130" fmla="+- 0 17071 223"/>
                  <a:gd name="T131" fmla="*/ 17071 h 17169"/>
                  <a:gd name="T132" fmla="+- 0 31155 22969"/>
                  <a:gd name="T133" fmla="*/ T132 w 8292"/>
                  <a:gd name="T134" fmla="+- 0 17219 223"/>
                  <a:gd name="T135" fmla="*/ 17219 h 17169"/>
                  <a:gd name="T136" fmla="+- 0 31007 22969"/>
                  <a:gd name="T137" fmla="*/ T136 w 8292"/>
                  <a:gd name="T138" fmla="+- 0 17219 223"/>
                  <a:gd name="T139" fmla="*/ 17219 h 17169"/>
                  <a:gd name="T140" fmla="+- 0 30772 22969"/>
                  <a:gd name="T141" fmla="*/ T140 w 8292"/>
                  <a:gd name="T142" fmla="+- 0 17341 223"/>
                  <a:gd name="T143" fmla="*/ 17341 h 17169"/>
                  <a:gd name="T144" fmla="+- 0 30683 22969"/>
                  <a:gd name="T145" fmla="*/ T144 w 8292"/>
                  <a:gd name="T146" fmla="+- 0 17211 223"/>
                  <a:gd name="T147" fmla="*/ 17211 h 17169"/>
                  <a:gd name="T148" fmla="+- 0 30505 22969"/>
                  <a:gd name="T149" fmla="*/ T148 w 8292"/>
                  <a:gd name="T150" fmla="+- 0 17119 223"/>
                  <a:gd name="T151" fmla="*/ 17119 h 17169"/>
                  <a:gd name="T152" fmla="+- 0 30573 22969"/>
                  <a:gd name="T153" fmla="*/ T152 w 8292"/>
                  <a:gd name="T154" fmla="+- 0 16973 223"/>
                  <a:gd name="T155" fmla="*/ 16973 h 17169"/>
                  <a:gd name="T156" fmla="+- 0 30503 22969"/>
                  <a:gd name="T157" fmla="*/ T156 w 8292"/>
                  <a:gd name="T158" fmla="+- 0 16833 223"/>
                  <a:gd name="T159" fmla="*/ 16833 h 17169"/>
                  <a:gd name="T160" fmla="+- 0 30623 22969"/>
                  <a:gd name="T161" fmla="*/ T160 w 8292"/>
                  <a:gd name="T162" fmla="+- 0 16719 223"/>
                  <a:gd name="T163" fmla="*/ 16719 h 17169"/>
                  <a:gd name="T164" fmla="+- 0 30765 22969"/>
                  <a:gd name="T165" fmla="*/ T164 w 8292"/>
                  <a:gd name="T166" fmla="+- 0 16651 223"/>
                  <a:gd name="T167" fmla="*/ 16651 h 17169"/>
                  <a:gd name="T168" fmla="+- 0 30946 22969"/>
                  <a:gd name="T169" fmla="*/ T168 w 8292"/>
                  <a:gd name="T170" fmla="+- 0 16609 223"/>
                  <a:gd name="T171" fmla="*/ 16609 h 17169"/>
                  <a:gd name="T172" fmla="+- 0 31080 22969"/>
                  <a:gd name="T173" fmla="*/ T172 w 8292"/>
                  <a:gd name="T174" fmla="+- 0 16729 223"/>
                  <a:gd name="T175" fmla="*/ 16729 h 17169"/>
                  <a:gd name="T176" fmla="+- 0 31221 22969"/>
                  <a:gd name="T177" fmla="*/ T176 w 8292"/>
                  <a:gd name="T178" fmla="+- 0 16829 223"/>
                  <a:gd name="T179" fmla="*/ 16829 h 17169"/>
                  <a:gd name="T180" fmla="+- 0 31165 22969"/>
                  <a:gd name="T181" fmla="*/ T180 w 8292"/>
                  <a:gd name="T182" fmla="+- 0 17021 223"/>
                  <a:gd name="T183" fmla="*/ 17021 h 17169"/>
                  <a:gd name="T184" fmla="+- 0 31187 22969"/>
                  <a:gd name="T185" fmla="*/ T184 w 8292"/>
                  <a:gd name="T186" fmla="+- 0 16973 223"/>
                  <a:gd name="T187" fmla="*/ 16973 h 17169"/>
                  <a:gd name="T188" fmla="+- 0 31207 22969"/>
                  <a:gd name="T189" fmla="*/ T188 w 8292"/>
                  <a:gd name="T190" fmla="+- 0 16729 223"/>
                  <a:gd name="T191" fmla="*/ 16729 h 17169"/>
                  <a:gd name="T192" fmla="+- 0 31084 22969"/>
                  <a:gd name="T193" fmla="*/ T192 w 8292"/>
                  <a:gd name="T194" fmla="+- 0 16689 223"/>
                  <a:gd name="T195" fmla="*/ 16689 h 17169"/>
                  <a:gd name="T196" fmla="+- 0 30975 22969"/>
                  <a:gd name="T197" fmla="*/ T196 w 8292"/>
                  <a:gd name="T198" fmla="+- 0 16589 223"/>
                  <a:gd name="T199" fmla="*/ 16589 h 17169"/>
                  <a:gd name="T200" fmla="+- 0 30730 22969"/>
                  <a:gd name="T201" fmla="*/ T200 w 8292"/>
                  <a:gd name="T202" fmla="+- 0 16647 223"/>
                  <a:gd name="T203" fmla="*/ 16647 h 17169"/>
                  <a:gd name="T204" fmla="+- 0 30620 22969"/>
                  <a:gd name="T205" fmla="*/ T204 w 8292"/>
                  <a:gd name="T206" fmla="+- 0 16681 223"/>
                  <a:gd name="T207" fmla="*/ 16681 h 17169"/>
                  <a:gd name="T208" fmla="+- 0 30468 22969"/>
                  <a:gd name="T209" fmla="*/ T208 w 8292"/>
                  <a:gd name="T210" fmla="+- 0 16841 223"/>
                  <a:gd name="T211" fmla="*/ 16841 h 17169"/>
                  <a:gd name="T212" fmla="+- 0 30536 22969"/>
                  <a:gd name="T213" fmla="*/ T212 w 8292"/>
                  <a:gd name="T214" fmla="+- 0 16987 223"/>
                  <a:gd name="T215" fmla="*/ 16987 h 17169"/>
                  <a:gd name="T216" fmla="+- 0 30480 22969"/>
                  <a:gd name="T217" fmla="*/ T216 w 8292"/>
                  <a:gd name="T218" fmla="+- 0 17149 223"/>
                  <a:gd name="T219" fmla="*/ 17149 h 17169"/>
                  <a:gd name="T220" fmla="+- 0 30673 22969"/>
                  <a:gd name="T221" fmla="*/ T220 w 8292"/>
                  <a:gd name="T222" fmla="+- 0 17245 223"/>
                  <a:gd name="T223" fmla="*/ 17245 h 17169"/>
                  <a:gd name="T224" fmla="+- 0 30824 22969"/>
                  <a:gd name="T225" fmla="*/ T224 w 8292"/>
                  <a:gd name="T226" fmla="+- 0 17391 223"/>
                  <a:gd name="T227" fmla="*/ 17391 h 17169"/>
                  <a:gd name="T228" fmla="+- 0 31034 22969"/>
                  <a:gd name="T229" fmla="*/ T228 w 8292"/>
                  <a:gd name="T230" fmla="+- 0 17243 223"/>
                  <a:gd name="T231" fmla="*/ 17243 h 17169"/>
                  <a:gd name="T232" fmla="+- 0 31184 22969"/>
                  <a:gd name="T233" fmla="*/ T232 w 8292"/>
                  <a:gd name="T234" fmla="+- 0 17241 223"/>
                  <a:gd name="T235" fmla="*/ 17241 h 1716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  <a:cxn ang="0">
                    <a:pos x="T189" y="T191"/>
                  </a:cxn>
                  <a:cxn ang="0">
                    <a:pos x="T193" y="T195"/>
                  </a:cxn>
                  <a:cxn ang="0">
                    <a:pos x="T197" y="T199"/>
                  </a:cxn>
                  <a:cxn ang="0">
                    <a:pos x="T201" y="T203"/>
                  </a:cxn>
                  <a:cxn ang="0">
                    <a:pos x="T205" y="T207"/>
                  </a:cxn>
                  <a:cxn ang="0">
                    <a:pos x="T209" y="T211"/>
                  </a:cxn>
                  <a:cxn ang="0">
                    <a:pos x="T213" y="T215"/>
                  </a:cxn>
                  <a:cxn ang="0">
                    <a:pos x="T217" y="T219"/>
                  </a:cxn>
                  <a:cxn ang="0">
                    <a:pos x="T221" y="T223"/>
                  </a:cxn>
                  <a:cxn ang="0">
                    <a:pos x="T225" y="T227"/>
                  </a:cxn>
                  <a:cxn ang="0">
                    <a:pos x="T229" y="T231"/>
                  </a:cxn>
                  <a:cxn ang="0">
                    <a:pos x="T233" y="T235"/>
                  </a:cxn>
                </a:cxnLst>
                <a:rect l="0" t="0" r="r" b="b"/>
                <a:pathLst>
                  <a:path w="8292" h="17169">
                    <a:moveTo>
                      <a:pt x="841" y="14532"/>
                    </a:moveTo>
                    <a:lnTo>
                      <a:pt x="767" y="14502"/>
                    </a:lnTo>
                    <a:lnTo>
                      <a:pt x="767" y="14539"/>
                    </a:lnTo>
                    <a:lnTo>
                      <a:pt x="523" y="14694"/>
                    </a:lnTo>
                    <a:lnTo>
                      <a:pt x="499" y="14670"/>
                    </a:lnTo>
                    <a:lnTo>
                      <a:pt x="499" y="14718"/>
                    </a:lnTo>
                    <a:lnTo>
                      <a:pt x="343" y="14962"/>
                    </a:lnTo>
                    <a:lnTo>
                      <a:pt x="77" y="14296"/>
                    </a:lnTo>
                    <a:lnTo>
                      <a:pt x="499" y="14718"/>
                    </a:lnTo>
                    <a:lnTo>
                      <a:pt x="499" y="14670"/>
                    </a:lnTo>
                    <a:lnTo>
                      <a:pt x="125" y="14296"/>
                    </a:lnTo>
                    <a:lnTo>
                      <a:pt x="101" y="14272"/>
                    </a:lnTo>
                    <a:lnTo>
                      <a:pt x="767" y="14539"/>
                    </a:lnTo>
                    <a:lnTo>
                      <a:pt x="767" y="14502"/>
                    </a:lnTo>
                    <a:lnTo>
                      <a:pt x="191" y="14272"/>
                    </a:lnTo>
                    <a:lnTo>
                      <a:pt x="0" y="14196"/>
                    </a:lnTo>
                    <a:lnTo>
                      <a:pt x="337" y="15035"/>
                    </a:lnTo>
                    <a:lnTo>
                      <a:pt x="383" y="14962"/>
                    </a:lnTo>
                    <a:lnTo>
                      <a:pt x="533" y="14728"/>
                    </a:lnTo>
                    <a:lnTo>
                      <a:pt x="585" y="14694"/>
                    </a:lnTo>
                    <a:lnTo>
                      <a:pt x="841" y="14532"/>
                    </a:lnTo>
                    <a:moveTo>
                      <a:pt x="5274" y="401"/>
                    </a:moveTo>
                    <a:lnTo>
                      <a:pt x="5273" y="384"/>
                    </a:lnTo>
                    <a:lnTo>
                      <a:pt x="5268" y="329"/>
                    </a:lnTo>
                    <a:lnTo>
                      <a:pt x="5249" y="261"/>
                    </a:lnTo>
                    <a:lnTo>
                      <a:pt x="5241" y="243"/>
                    </a:lnTo>
                    <a:lnTo>
                      <a:pt x="5241" y="384"/>
                    </a:lnTo>
                    <a:lnTo>
                      <a:pt x="5241" y="418"/>
                    </a:lnTo>
                    <a:lnTo>
                      <a:pt x="5233" y="476"/>
                    </a:lnTo>
                    <a:lnTo>
                      <a:pt x="5217" y="532"/>
                    </a:lnTo>
                    <a:lnTo>
                      <a:pt x="5193" y="583"/>
                    </a:lnTo>
                    <a:lnTo>
                      <a:pt x="5161" y="630"/>
                    </a:lnTo>
                    <a:lnTo>
                      <a:pt x="5146" y="620"/>
                    </a:lnTo>
                    <a:lnTo>
                      <a:pt x="5139" y="616"/>
                    </a:lnTo>
                    <a:lnTo>
                      <a:pt x="5139" y="656"/>
                    </a:lnTo>
                    <a:lnTo>
                      <a:pt x="5104" y="688"/>
                    </a:lnTo>
                    <a:lnTo>
                      <a:pt x="5064" y="716"/>
                    </a:lnTo>
                    <a:lnTo>
                      <a:pt x="5021" y="738"/>
                    </a:lnTo>
                    <a:lnTo>
                      <a:pt x="4975" y="755"/>
                    </a:lnTo>
                    <a:lnTo>
                      <a:pt x="4998" y="728"/>
                    </a:lnTo>
                    <a:lnTo>
                      <a:pt x="5018" y="695"/>
                    </a:lnTo>
                    <a:lnTo>
                      <a:pt x="5036" y="658"/>
                    </a:lnTo>
                    <a:lnTo>
                      <a:pt x="5052" y="616"/>
                    </a:lnTo>
                    <a:lnTo>
                      <a:pt x="5082" y="627"/>
                    </a:lnTo>
                    <a:lnTo>
                      <a:pt x="5107" y="637"/>
                    </a:lnTo>
                    <a:lnTo>
                      <a:pt x="5125" y="647"/>
                    </a:lnTo>
                    <a:lnTo>
                      <a:pt x="5139" y="656"/>
                    </a:lnTo>
                    <a:lnTo>
                      <a:pt x="5139" y="616"/>
                    </a:lnTo>
                    <a:lnTo>
                      <a:pt x="5124" y="608"/>
                    </a:lnTo>
                    <a:lnTo>
                      <a:pt x="5096" y="596"/>
                    </a:lnTo>
                    <a:lnTo>
                      <a:pt x="5089" y="594"/>
                    </a:lnTo>
                    <a:lnTo>
                      <a:pt x="5061" y="584"/>
                    </a:lnTo>
                    <a:lnTo>
                      <a:pt x="5063" y="576"/>
                    </a:lnTo>
                    <a:lnTo>
                      <a:pt x="5070" y="546"/>
                    </a:lnTo>
                    <a:lnTo>
                      <a:pt x="5077" y="505"/>
                    </a:lnTo>
                    <a:lnTo>
                      <a:pt x="5081" y="462"/>
                    </a:lnTo>
                    <a:lnTo>
                      <a:pt x="5084" y="418"/>
                    </a:lnTo>
                    <a:lnTo>
                      <a:pt x="5241" y="418"/>
                    </a:lnTo>
                    <a:lnTo>
                      <a:pt x="5241" y="384"/>
                    </a:lnTo>
                    <a:lnTo>
                      <a:pt x="5084" y="384"/>
                    </a:lnTo>
                    <a:lnTo>
                      <a:pt x="5081" y="340"/>
                    </a:lnTo>
                    <a:lnTo>
                      <a:pt x="5077" y="297"/>
                    </a:lnTo>
                    <a:lnTo>
                      <a:pt x="5070" y="256"/>
                    </a:lnTo>
                    <a:lnTo>
                      <a:pt x="5063" y="226"/>
                    </a:lnTo>
                    <a:lnTo>
                      <a:pt x="5061" y="218"/>
                    </a:lnTo>
                    <a:lnTo>
                      <a:pt x="5089" y="208"/>
                    </a:lnTo>
                    <a:lnTo>
                      <a:pt x="5096" y="206"/>
                    </a:lnTo>
                    <a:lnTo>
                      <a:pt x="5124" y="194"/>
                    </a:lnTo>
                    <a:lnTo>
                      <a:pt x="5139" y="186"/>
                    </a:lnTo>
                    <a:lnTo>
                      <a:pt x="5146" y="182"/>
                    </a:lnTo>
                    <a:lnTo>
                      <a:pt x="5161" y="172"/>
                    </a:lnTo>
                    <a:lnTo>
                      <a:pt x="5193" y="219"/>
                    </a:lnTo>
                    <a:lnTo>
                      <a:pt x="5217" y="270"/>
                    </a:lnTo>
                    <a:lnTo>
                      <a:pt x="5233" y="326"/>
                    </a:lnTo>
                    <a:lnTo>
                      <a:pt x="5241" y="384"/>
                    </a:lnTo>
                    <a:lnTo>
                      <a:pt x="5241" y="243"/>
                    </a:lnTo>
                    <a:lnTo>
                      <a:pt x="5220" y="199"/>
                    </a:lnTo>
                    <a:lnTo>
                      <a:pt x="5201" y="172"/>
                    </a:lnTo>
                    <a:lnTo>
                      <a:pt x="5180" y="143"/>
                    </a:lnTo>
                    <a:lnTo>
                      <a:pt x="5139" y="101"/>
                    </a:lnTo>
                    <a:lnTo>
                      <a:pt x="5139" y="147"/>
                    </a:lnTo>
                    <a:lnTo>
                      <a:pt x="5125" y="155"/>
                    </a:lnTo>
                    <a:lnTo>
                      <a:pt x="5107" y="165"/>
                    </a:lnTo>
                    <a:lnTo>
                      <a:pt x="5082" y="176"/>
                    </a:lnTo>
                    <a:lnTo>
                      <a:pt x="5052" y="186"/>
                    </a:lnTo>
                    <a:lnTo>
                      <a:pt x="5050" y="181"/>
                    </a:lnTo>
                    <a:lnTo>
                      <a:pt x="5050" y="384"/>
                    </a:lnTo>
                    <a:lnTo>
                      <a:pt x="5050" y="418"/>
                    </a:lnTo>
                    <a:lnTo>
                      <a:pt x="5048" y="460"/>
                    </a:lnTo>
                    <a:lnTo>
                      <a:pt x="5044" y="500"/>
                    </a:lnTo>
                    <a:lnTo>
                      <a:pt x="5037" y="539"/>
                    </a:lnTo>
                    <a:lnTo>
                      <a:pt x="5028" y="576"/>
                    </a:lnTo>
                    <a:lnTo>
                      <a:pt x="5019" y="574"/>
                    </a:lnTo>
                    <a:lnTo>
                      <a:pt x="5019" y="608"/>
                    </a:lnTo>
                    <a:lnTo>
                      <a:pt x="4994" y="668"/>
                    </a:lnTo>
                    <a:lnTo>
                      <a:pt x="4964" y="716"/>
                    </a:lnTo>
                    <a:lnTo>
                      <a:pt x="4930" y="750"/>
                    </a:lnTo>
                    <a:lnTo>
                      <a:pt x="4892" y="767"/>
                    </a:lnTo>
                    <a:lnTo>
                      <a:pt x="4892" y="594"/>
                    </a:lnTo>
                    <a:lnTo>
                      <a:pt x="4928" y="595"/>
                    </a:lnTo>
                    <a:lnTo>
                      <a:pt x="4961" y="598"/>
                    </a:lnTo>
                    <a:lnTo>
                      <a:pt x="4992" y="603"/>
                    </a:lnTo>
                    <a:lnTo>
                      <a:pt x="5019" y="608"/>
                    </a:lnTo>
                    <a:lnTo>
                      <a:pt x="5019" y="574"/>
                    </a:lnTo>
                    <a:lnTo>
                      <a:pt x="4999" y="570"/>
                    </a:lnTo>
                    <a:lnTo>
                      <a:pt x="4967" y="565"/>
                    </a:lnTo>
                    <a:lnTo>
                      <a:pt x="4931" y="562"/>
                    </a:lnTo>
                    <a:lnTo>
                      <a:pt x="4892" y="560"/>
                    </a:lnTo>
                    <a:lnTo>
                      <a:pt x="4892" y="418"/>
                    </a:lnTo>
                    <a:lnTo>
                      <a:pt x="5050" y="418"/>
                    </a:lnTo>
                    <a:lnTo>
                      <a:pt x="5050" y="384"/>
                    </a:lnTo>
                    <a:lnTo>
                      <a:pt x="4892" y="384"/>
                    </a:lnTo>
                    <a:lnTo>
                      <a:pt x="4892" y="242"/>
                    </a:lnTo>
                    <a:lnTo>
                      <a:pt x="4931" y="240"/>
                    </a:lnTo>
                    <a:lnTo>
                      <a:pt x="4966" y="237"/>
                    </a:lnTo>
                    <a:lnTo>
                      <a:pt x="4999" y="232"/>
                    </a:lnTo>
                    <a:lnTo>
                      <a:pt x="5028" y="226"/>
                    </a:lnTo>
                    <a:lnTo>
                      <a:pt x="5037" y="263"/>
                    </a:lnTo>
                    <a:lnTo>
                      <a:pt x="5044" y="302"/>
                    </a:lnTo>
                    <a:lnTo>
                      <a:pt x="5048" y="342"/>
                    </a:lnTo>
                    <a:lnTo>
                      <a:pt x="5050" y="384"/>
                    </a:lnTo>
                    <a:lnTo>
                      <a:pt x="5050" y="181"/>
                    </a:lnTo>
                    <a:lnTo>
                      <a:pt x="5036" y="144"/>
                    </a:lnTo>
                    <a:lnTo>
                      <a:pt x="5019" y="108"/>
                    </a:lnTo>
                    <a:lnTo>
                      <a:pt x="5019" y="194"/>
                    </a:lnTo>
                    <a:lnTo>
                      <a:pt x="4992" y="200"/>
                    </a:lnTo>
                    <a:lnTo>
                      <a:pt x="4961" y="204"/>
                    </a:lnTo>
                    <a:lnTo>
                      <a:pt x="4928" y="207"/>
                    </a:lnTo>
                    <a:lnTo>
                      <a:pt x="4892" y="208"/>
                    </a:lnTo>
                    <a:lnTo>
                      <a:pt x="4892" y="35"/>
                    </a:lnTo>
                    <a:lnTo>
                      <a:pt x="4930" y="52"/>
                    </a:lnTo>
                    <a:lnTo>
                      <a:pt x="4964" y="86"/>
                    </a:lnTo>
                    <a:lnTo>
                      <a:pt x="4994" y="134"/>
                    </a:lnTo>
                    <a:lnTo>
                      <a:pt x="5019" y="194"/>
                    </a:lnTo>
                    <a:lnTo>
                      <a:pt x="5019" y="108"/>
                    </a:lnTo>
                    <a:lnTo>
                      <a:pt x="5018" y="107"/>
                    </a:lnTo>
                    <a:lnTo>
                      <a:pt x="4998" y="74"/>
                    </a:lnTo>
                    <a:lnTo>
                      <a:pt x="4975" y="47"/>
                    </a:lnTo>
                    <a:lnTo>
                      <a:pt x="5021" y="64"/>
                    </a:lnTo>
                    <a:lnTo>
                      <a:pt x="5064" y="86"/>
                    </a:lnTo>
                    <a:lnTo>
                      <a:pt x="5104" y="114"/>
                    </a:lnTo>
                    <a:lnTo>
                      <a:pt x="5139" y="147"/>
                    </a:lnTo>
                    <a:lnTo>
                      <a:pt x="5139" y="101"/>
                    </a:lnTo>
                    <a:lnTo>
                      <a:pt x="5132" y="94"/>
                    </a:lnTo>
                    <a:lnTo>
                      <a:pt x="5076" y="55"/>
                    </a:lnTo>
                    <a:lnTo>
                      <a:pt x="5061" y="47"/>
                    </a:lnTo>
                    <a:lnTo>
                      <a:pt x="5036" y="35"/>
                    </a:lnTo>
                    <a:lnTo>
                      <a:pt x="5014" y="25"/>
                    </a:lnTo>
                    <a:lnTo>
                      <a:pt x="4947" y="6"/>
                    </a:lnTo>
                    <a:lnTo>
                      <a:pt x="4875" y="0"/>
                    </a:lnTo>
                    <a:lnTo>
                      <a:pt x="4858" y="1"/>
                    </a:lnTo>
                    <a:lnTo>
                      <a:pt x="4858" y="35"/>
                    </a:lnTo>
                    <a:lnTo>
                      <a:pt x="4858" y="208"/>
                    </a:lnTo>
                    <a:lnTo>
                      <a:pt x="4858" y="242"/>
                    </a:lnTo>
                    <a:lnTo>
                      <a:pt x="4858" y="384"/>
                    </a:lnTo>
                    <a:lnTo>
                      <a:pt x="4858" y="418"/>
                    </a:lnTo>
                    <a:lnTo>
                      <a:pt x="4858" y="560"/>
                    </a:lnTo>
                    <a:lnTo>
                      <a:pt x="4858" y="594"/>
                    </a:lnTo>
                    <a:lnTo>
                      <a:pt x="4858" y="767"/>
                    </a:lnTo>
                    <a:lnTo>
                      <a:pt x="4832" y="755"/>
                    </a:lnTo>
                    <a:lnTo>
                      <a:pt x="4821" y="750"/>
                    </a:lnTo>
                    <a:lnTo>
                      <a:pt x="4786" y="716"/>
                    </a:lnTo>
                    <a:lnTo>
                      <a:pt x="4775" y="699"/>
                    </a:lnTo>
                    <a:lnTo>
                      <a:pt x="4775" y="755"/>
                    </a:lnTo>
                    <a:lnTo>
                      <a:pt x="4729" y="738"/>
                    </a:lnTo>
                    <a:lnTo>
                      <a:pt x="4686" y="716"/>
                    </a:lnTo>
                    <a:lnTo>
                      <a:pt x="4647" y="688"/>
                    </a:lnTo>
                    <a:lnTo>
                      <a:pt x="4611" y="656"/>
                    </a:lnTo>
                    <a:lnTo>
                      <a:pt x="4625" y="647"/>
                    </a:lnTo>
                    <a:lnTo>
                      <a:pt x="4644" y="637"/>
                    </a:lnTo>
                    <a:lnTo>
                      <a:pt x="4660" y="630"/>
                    </a:lnTo>
                    <a:lnTo>
                      <a:pt x="4668" y="627"/>
                    </a:lnTo>
                    <a:lnTo>
                      <a:pt x="4698" y="616"/>
                    </a:lnTo>
                    <a:lnTo>
                      <a:pt x="4714" y="658"/>
                    </a:lnTo>
                    <a:lnTo>
                      <a:pt x="4732" y="695"/>
                    </a:lnTo>
                    <a:lnTo>
                      <a:pt x="4752" y="728"/>
                    </a:lnTo>
                    <a:lnTo>
                      <a:pt x="4775" y="755"/>
                    </a:lnTo>
                    <a:lnTo>
                      <a:pt x="4775" y="699"/>
                    </a:lnTo>
                    <a:lnTo>
                      <a:pt x="4756" y="668"/>
                    </a:lnTo>
                    <a:lnTo>
                      <a:pt x="4735" y="616"/>
                    </a:lnTo>
                    <a:lnTo>
                      <a:pt x="4731" y="608"/>
                    </a:lnTo>
                    <a:lnTo>
                      <a:pt x="4759" y="603"/>
                    </a:lnTo>
                    <a:lnTo>
                      <a:pt x="4789" y="598"/>
                    </a:lnTo>
                    <a:lnTo>
                      <a:pt x="4822" y="595"/>
                    </a:lnTo>
                    <a:lnTo>
                      <a:pt x="4858" y="594"/>
                    </a:lnTo>
                    <a:lnTo>
                      <a:pt x="4858" y="560"/>
                    </a:lnTo>
                    <a:lnTo>
                      <a:pt x="4819" y="562"/>
                    </a:lnTo>
                    <a:lnTo>
                      <a:pt x="4784" y="565"/>
                    </a:lnTo>
                    <a:lnTo>
                      <a:pt x="4751" y="570"/>
                    </a:lnTo>
                    <a:lnTo>
                      <a:pt x="4722" y="576"/>
                    </a:lnTo>
                    <a:lnTo>
                      <a:pt x="4713" y="539"/>
                    </a:lnTo>
                    <a:lnTo>
                      <a:pt x="4707" y="500"/>
                    </a:lnTo>
                    <a:lnTo>
                      <a:pt x="4702" y="460"/>
                    </a:lnTo>
                    <a:lnTo>
                      <a:pt x="4700" y="418"/>
                    </a:lnTo>
                    <a:lnTo>
                      <a:pt x="4858" y="418"/>
                    </a:lnTo>
                    <a:lnTo>
                      <a:pt x="4858" y="384"/>
                    </a:lnTo>
                    <a:lnTo>
                      <a:pt x="4700" y="384"/>
                    </a:lnTo>
                    <a:lnTo>
                      <a:pt x="4702" y="342"/>
                    </a:lnTo>
                    <a:lnTo>
                      <a:pt x="4707" y="302"/>
                    </a:lnTo>
                    <a:lnTo>
                      <a:pt x="4713" y="263"/>
                    </a:lnTo>
                    <a:lnTo>
                      <a:pt x="4722" y="226"/>
                    </a:lnTo>
                    <a:lnTo>
                      <a:pt x="4751" y="232"/>
                    </a:lnTo>
                    <a:lnTo>
                      <a:pt x="4784" y="237"/>
                    </a:lnTo>
                    <a:lnTo>
                      <a:pt x="4820" y="240"/>
                    </a:lnTo>
                    <a:lnTo>
                      <a:pt x="4858" y="242"/>
                    </a:lnTo>
                    <a:lnTo>
                      <a:pt x="4858" y="208"/>
                    </a:lnTo>
                    <a:lnTo>
                      <a:pt x="4822" y="207"/>
                    </a:lnTo>
                    <a:lnTo>
                      <a:pt x="4789" y="204"/>
                    </a:lnTo>
                    <a:lnTo>
                      <a:pt x="4759" y="199"/>
                    </a:lnTo>
                    <a:lnTo>
                      <a:pt x="4731" y="194"/>
                    </a:lnTo>
                    <a:lnTo>
                      <a:pt x="4735" y="185"/>
                    </a:lnTo>
                    <a:lnTo>
                      <a:pt x="4756" y="134"/>
                    </a:lnTo>
                    <a:lnTo>
                      <a:pt x="4786" y="86"/>
                    </a:lnTo>
                    <a:lnTo>
                      <a:pt x="4821" y="52"/>
                    </a:lnTo>
                    <a:lnTo>
                      <a:pt x="4832" y="47"/>
                    </a:lnTo>
                    <a:lnTo>
                      <a:pt x="4858" y="35"/>
                    </a:lnTo>
                    <a:lnTo>
                      <a:pt x="4858" y="1"/>
                    </a:lnTo>
                    <a:lnTo>
                      <a:pt x="4803" y="6"/>
                    </a:lnTo>
                    <a:lnTo>
                      <a:pt x="4775" y="14"/>
                    </a:lnTo>
                    <a:lnTo>
                      <a:pt x="4775" y="47"/>
                    </a:lnTo>
                    <a:lnTo>
                      <a:pt x="4752" y="74"/>
                    </a:lnTo>
                    <a:lnTo>
                      <a:pt x="4732" y="107"/>
                    </a:lnTo>
                    <a:lnTo>
                      <a:pt x="4714" y="144"/>
                    </a:lnTo>
                    <a:lnTo>
                      <a:pt x="4698" y="185"/>
                    </a:lnTo>
                    <a:lnTo>
                      <a:pt x="4689" y="182"/>
                    </a:lnTo>
                    <a:lnTo>
                      <a:pt x="4689" y="218"/>
                    </a:lnTo>
                    <a:lnTo>
                      <a:pt x="4689" y="584"/>
                    </a:lnTo>
                    <a:lnTo>
                      <a:pt x="4654" y="596"/>
                    </a:lnTo>
                    <a:lnTo>
                      <a:pt x="4626" y="608"/>
                    </a:lnTo>
                    <a:lnTo>
                      <a:pt x="4604" y="620"/>
                    </a:lnTo>
                    <a:lnTo>
                      <a:pt x="4589" y="630"/>
                    </a:lnTo>
                    <a:lnTo>
                      <a:pt x="4557" y="583"/>
                    </a:lnTo>
                    <a:lnTo>
                      <a:pt x="4533" y="532"/>
                    </a:lnTo>
                    <a:lnTo>
                      <a:pt x="4517" y="476"/>
                    </a:lnTo>
                    <a:lnTo>
                      <a:pt x="4510" y="418"/>
                    </a:lnTo>
                    <a:lnTo>
                      <a:pt x="4667" y="418"/>
                    </a:lnTo>
                    <a:lnTo>
                      <a:pt x="4669" y="462"/>
                    </a:lnTo>
                    <a:lnTo>
                      <a:pt x="4673" y="505"/>
                    </a:lnTo>
                    <a:lnTo>
                      <a:pt x="4680" y="546"/>
                    </a:lnTo>
                    <a:lnTo>
                      <a:pt x="4689" y="584"/>
                    </a:lnTo>
                    <a:lnTo>
                      <a:pt x="4689" y="218"/>
                    </a:lnTo>
                    <a:lnTo>
                      <a:pt x="4680" y="256"/>
                    </a:lnTo>
                    <a:lnTo>
                      <a:pt x="4673" y="297"/>
                    </a:lnTo>
                    <a:lnTo>
                      <a:pt x="4669" y="340"/>
                    </a:lnTo>
                    <a:lnTo>
                      <a:pt x="4667" y="384"/>
                    </a:lnTo>
                    <a:lnTo>
                      <a:pt x="4510" y="384"/>
                    </a:lnTo>
                    <a:lnTo>
                      <a:pt x="4517" y="326"/>
                    </a:lnTo>
                    <a:lnTo>
                      <a:pt x="4533" y="270"/>
                    </a:lnTo>
                    <a:lnTo>
                      <a:pt x="4558" y="219"/>
                    </a:lnTo>
                    <a:lnTo>
                      <a:pt x="4589" y="172"/>
                    </a:lnTo>
                    <a:lnTo>
                      <a:pt x="4605" y="182"/>
                    </a:lnTo>
                    <a:lnTo>
                      <a:pt x="4626" y="194"/>
                    </a:lnTo>
                    <a:lnTo>
                      <a:pt x="4654" y="206"/>
                    </a:lnTo>
                    <a:lnTo>
                      <a:pt x="4689" y="218"/>
                    </a:lnTo>
                    <a:lnTo>
                      <a:pt x="4689" y="182"/>
                    </a:lnTo>
                    <a:lnTo>
                      <a:pt x="4668" y="175"/>
                    </a:lnTo>
                    <a:lnTo>
                      <a:pt x="4660" y="172"/>
                    </a:lnTo>
                    <a:lnTo>
                      <a:pt x="4644" y="165"/>
                    </a:lnTo>
                    <a:lnTo>
                      <a:pt x="4625" y="155"/>
                    </a:lnTo>
                    <a:lnTo>
                      <a:pt x="4611" y="147"/>
                    </a:lnTo>
                    <a:lnTo>
                      <a:pt x="4647" y="114"/>
                    </a:lnTo>
                    <a:lnTo>
                      <a:pt x="4686" y="86"/>
                    </a:lnTo>
                    <a:lnTo>
                      <a:pt x="4729" y="64"/>
                    </a:lnTo>
                    <a:lnTo>
                      <a:pt x="4775" y="47"/>
                    </a:lnTo>
                    <a:lnTo>
                      <a:pt x="4775" y="14"/>
                    </a:lnTo>
                    <a:lnTo>
                      <a:pt x="4736" y="25"/>
                    </a:lnTo>
                    <a:lnTo>
                      <a:pt x="4674" y="55"/>
                    </a:lnTo>
                    <a:lnTo>
                      <a:pt x="4618" y="94"/>
                    </a:lnTo>
                    <a:lnTo>
                      <a:pt x="4570" y="143"/>
                    </a:lnTo>
                    <a:lnTo>
                      <a:pt x="4531" y="199"/>
                    </a:lnTo>
                    <a:lnTo>
                      <a:pt x="4501" y="261"/>
                    </a:lnTo>
                    <a:lnTo>
                      <a:pt x="4482" y="329"/>
                    </a:lnTo>
                    <a:lnTo>
                      <a:pt x="4476" y="401"/>
                    </a:lnTo>
                    <a:lnTo>
                      <a:pt x="4482" y="473"/>
                    </a:lnTo>
                    <a:lnTo>
                      <a:pt x="4501" y="541"/>
                    </a:lnTo>
                    <a:lnTo>
                      <a:pt x="4531" y="604"/>
                    </a:lnTo>
                    <a:lnTo>
                      <a:pt x="4570" y="660"/>
                    </a:lnTo>
                    <a:lnTo>
                      <a:pt x="4618" y="708"/>
                    </a:lnTo>
                    <a:lnTo>
                      <a:pt x="4674" y="748"/>
                    </a:lnTo>
                    <a:lnTo>
                      <a:pt x="4736" y="777"/>
                    </a:lnTo>
                    <a:lnTo>
                      <a:pt x="4803" y="796"/>
                    </a:lnTo>
                    <a:lnTo>
                      <a:pt x="4875" y="802"/>
                    </a:lnTo>
                    <a:lnTo>
                      <a:pt x="4947" y="796"/>
                    </a:lnTo>
                    <a:lnTo>
                      <a:pt x="5014" y="777"/>
                    </a:lnTo>
                    <a:lnTo>
                      <a:pt x="5036" y="767"/>
                    </a:lnTo>
                    <a:lnTo>
                      <a:pt x="5061" y="755"/>
                    </a:lnTo>
                    <a:lnTo>
                      <a:pt x="5076" y="748"/>
                    </a:lnTo>
                    <a:lnTo>
                      <a:pt x="5132" y="708"/>
                    </a:lnTo>
                    <a:lnTo>
                      <a:pt x="5180" y="660"/>
                    </a:lnTo>
                    <a:lnTo>
                      <a:pt x="5201" y="630"/>
                    </a:lnTo>
                    <a:lnTo>
                      <a:pt x="5220" y="604"/>
                    </a:lnTo>
                    <a:lnTo>
                      <a:pt x="5249" y="541"/>
                    </a:lnTo>
                    <a:lnTo>
                      <a:pt x="5268" y="473"/>
                    </a:lnTo>
                    <a:lnTo>
                      <a:pt x="5273" y="418"/>
                    </a:lnTo>
                    <a:lnTo>
                      <a:pt x="5274" y="401"/>
                    </a:lnTo>
                    <a:moveTo>
                      <a:pt x="5626" y="8203"/>
                    </a:moveTo>
                    <a:lnTo>
                      <a:pt x="4845" y="8203"/>
                    </a:lnTo>
                    <a:lnTo>
                      <a:pt x="4845" y="8237"/>
                    </a:lnTo>
                    <a:lnTo>
                      <a:pt x="5626" y="8237"/>
                    </a:lnTo>
                    <a:lnTo>
                      <a:pt x="5626" y="8203"/>
                    </a:lnTo>
                    <a:moveTo>
                      <a:pt x="5643" y="7622"/>
                    </a:moveTo>
                    <a:lnTo>
                      <a:pt x="5430" y="7622"/>
                    </a:lnTo>
                    <a:lnTo>
                      <a:pt x="5422" y="7630"/>
                    </a:lnTo>
                    <a:lnTo>
                      <a:pt x="5422" y="7648"/>
                    </a:lnTo>
                    <a:lnTo>
                      <a:pt x="5430" y="7656"/>
                    </a:lnTo>
                    <a:lnTo>
                      <a:pt x="5585" y="7656"/>
                    </a:lnTo>
                    <a:lnTo>
                      <a:pt x="5266" y="7975"/>
                    </a:lnTo>
                    <a:lnTo>
                      <a:pt x="5126" y="7836"/>
                    </a:lnTo>
                    <a:lnTo>
                      <a:pt x="5078" y="7788"/>
                    </a:lnTo>
                    <a:lnTo>
                      <a:pt x="4849" y="8016"/>
                    </a:lnTo>
                    <a:lnTo>
                      <a:pt x="4873" y="8040"/>
                    </a:lnTo>
                    <a:lnTo>
                      <a:pt x="5078" y="7836"/>
                    </a:lnTo>
                    <a:lnTo>
                      <a:pt x="5266" y="8024"/>
                    </a:lnTo>
                    <a:lnTo>
                      <a:pt x="5314" y="7975"/>
                    </a:lnTo>
                    <a:lnTo>
                      <a:pt x="5609" y="7680"/>
                    </a:lnTo>
                    <a:lnTo>
                      <a:pt x="5609" y="7835"/>
                    </a:lnTo>
                    <a:lnTo>
                      <a:pt x="5617" y="7843"/>
                    </a:lnTo>
                    <a:lnTo>
                      <a:pt x="5635" y="7843"/>
                    </a:lnTo>
                    <a:lnTo>
                      <a:pt x="5643" y="7835"/>
                    </a:lnTo>
                    <a:lnTo>
                      <a:pt x="5643" y="7680"/>
                    </a:lnTo>
                    <a:lnTo>
                      <a:pt x="5643" y="7622"/>
                    </a:lnTo>
                    <a:moveTo>
                      <a:pt x="8077" y="16750"/>
                    </a:moveTo>
                    <a:lnTo>
                      <a:pt x="8063" y="16678"/>
                    </a:lnTo>
                    <a:lnTo>
                      <a:pt x="8042" y="16647"/>
                    </a:lnTo>
                    <a:lnTo>
                      <a:pt x="8042" y="16750"/>
                    </a:lnTo>
                    <a:lnTo>
                      <a:pt x="8031" y="16808"/>
                    </a:lnTo>
                    <a:lnTo>
                      <a:pt x="7999" y="16854"/>
                    </a:lnTo>
                    <a:lnTo>
                      <a:pt x="7951" y="16888"/>
                    </a:lnTo>
                    <a:lnTo>
                      <a:pt x="7893" y="16898"/>
                    </a:lnTo>
                    <a:lnTo>
                      <a:pt x="7834" y="16888"/>
                    </a:lnTo>
                    <a:lnTo>
                      <a:pt x="7787" y="16854"/>
                    </a:lnTo>
                    <a:lnTo>
                      <a:pt x="7754" y="16808"/>
                    </a:lnTo>
                    <a:lnTo>
                      <a:pt x="7743" y="16750"/>
                    </a:lnTo>
                    <a:lnTo>
                      <a:pt x="7754" y="16692"/>
                    </a:lnTo>
                    <a:lnTo>
                      <a:pt x="7787" y="16644"/>
                    </a:lnTo>
                    <a:lnTo>
                      <a:pt x="7834" y="16612"/>
                    </a:lnTo>
                    <a:lnTo>
                      <a:pt x="7893" y="16600"/>
                    </a:lnTo>
                    <a:lnTo>
                      <a:pt x="7951" y="16612"/>
                    </a:lnTo>
                    <a:lnTo>
                      <a:pt x="7999" y="16644"/>
                    </a:lnTo>
                    <a:lnTo>
                      <a:pt x="8031" y="16692"/>
                    </a:lnTo>
                    <a:lnTo>
                      <a:pt x="8042" y="16750"/>
                    </a:lnTo>
                    <a:lnTo>
                      <a:pt x="8042" y="16647"/>
                    </a:lnTo>
                    <a:lnTo>
                      <a:pt x="8023" y="16618"/>
                    </a:lnTo>
                    <a:lnTo>
                      <a:pt x="7995" y="16600"/>
                    </a:lnTo>
                    <a:lnTo>
                      <a:pt x="7964" y="16580"/>
                    </a:lnTo>
                    <a:lnTo>
                      <a:pt x="7893" y="16564"/>
                    </a:lnTo>
                    <a:lnTo>
                      <a:pt x="7821" y="16580"/>
                    </a:lnTo>
                    <a:lnTo>
                      <a:pt x="7762" y="16618"/>
                    </a:lnTo>
                    <a:lnTo>
                      <a:pt x="7722" y="16678"/>
                    </a:lnTo>
                    <a:lnTo>
                      <a:pt x="7708" y="16750"/>
                    </a:lnTo>
                    <a:lnTo>
                      <a:pt x="7722" y="16822"/>
                    </a:lnTo>
                    <a:lnTo>
                      <a:pt x="7762" y="16880"/>
                    </a:lnTo>
                    <a:lnTo>
                      <a:pt x="7821" y="16920"/>
                    </a:lnTo>
                    <a:lnTo>
                      <a:pt x="7893" y="16934"/>
                    </a:lnTo>
                    <a:lnTo>
                      <a:pt x="7964" y="16920"/>
                    </a:lnTo>
                    <a:lnTo>
                      <a:pt x="7997" y="16898"/>
                    </a:lnTo>
                    <a:lnTo>
                      <a:pt x="8023" y="16880"/>
                    </a:lnTo>
                    <a:lnTo>
                      <a:pt x="8063" y="16822"/>
                    </a:lnTo>
                    <a:lnTo>
                      <a:pt x="8077" y="16750"/>
                    </a:lnTo>
                    <a:moveTo>
                      <a:pt x="8292" y="16874"/>
                    </a:moveTo>
                    <a:lnTo>
                      <a:pt x="8291" y="16860"/>
                    </a:lnTo>
                    <a:lnTo>
                      <a:pt x="8286" y="16848"/>
                    </a:lnTo>
                    <a:lnTo>
                      <a:pt x="8277" y="16832"/>
                    </a:lnTo>
                    <a:lnTo>
                      <a:pt x="8265" y="16814"/>
                    </a:lnTo>
                    <a:lnTo>
                      <a:pt x="8257" y="16808"/>
                    </a:lnTo>
                    <a:lnTo>
                      <a:pt x="8257" y="16868"/>
                    </a:lnTo>
                    <a:lnTo>
                      <a:pt x="8257" y="16874"/>
                    </a:lnTo>
                    <a:lnTo>
                      <a:pt x="8255" y="16884"/>
                    </a:lnTo>
                    <a:lnTo>
                      <a:pt x="8251" y="16896"/>
                    </a:lnTo>
                    <a:lnTo>
                      <a:pt x="8246" y="16908"/>
                    </a:lnTo>
                    <a:lnTo>
                      <a:pt x="8208" y="16974"/>
                    </a:lnTo>
                    <a:lnTo>
                      <a:pt x="8198" y="16988"/>
                    </a:lnTo>
                    <a:lnTo>
                      <a:pt x="8186" y="16996"/>
                    </a:lnTo>
                    <a:lnTo>
                      <a:pt x="8172" y="17002"/>
                    </a:lnTo>
                    <a:lnTo>
                      <a:pt x="8157" y="17004"/>
                    </a:lnTo>
                    <a:lnTo>
                      <a:pt x="8146" y="17004"/>
                    </a:lnTo>
                    <a:lnTo>
                      <a:pt x="8136" y="17002"/>
                    </a:lnTo>
                    <a:lnTo>
                      <a:pt x="8128" y="16998"/>
                    </a:lnTo>
                    <a:lnTo>
                      <a:pt x="8115" y="16988"/>
                    </a:lnTo>
                    <a:lnTo>
                      <a:pt x="8103" y="16984"/>
                    </a:lnTo>
                    <a:lnTo>
                      <a:pt x="8081" y="16984"/>
                    </a:lnTo>
                    <a:lnTo>
                      <a:pt x="8068" y="16986"/>
                    </a:lnTo>
                    <a:lnTo>
                      <a:pt x="8053" y="16988"/>
                    </a:lnTo>
                    <a:lnTo>
                      <a:pt x="8038" y="16996"/>
                    </a:lnTo>
                    <a:lnTo>
                      <a:pt x="8018" y="17012"/>
                    </a:lnTo>
                    <a:lnTo>
                      <a:pt x="8003" y="17032"/>
                    </a:lnTo>
                    <a:lnTo>
                      <a:pt x="7994" y="17054"/>
                    </a:lnTo>
                    <a:lnTo>
                      <a:pt x="7992" y="17082"/>
                    </a:lnTo>
                    <a:lnTo>
                      <a:pt x="7990" y="17098"/>
                    </a:lnTo>
                    <a:lnTo>
                      <a:pt x="7983" y="17116"/>
                    </a:lnTo>
                    <a:lnTo>
                      <a:pt x="7965" y="17128"/>
                    </a:lnTo>
                    <a:lnTo>
                      <a:pt x="7932" y="17134"/>
                    </a:lnTo>
                    <a:lnTo>
                      <a:pt x="7855" y="17134"/>
                    </a:lnTo>
                    <a:lnTo>
                      <a:pt x="7821" y="17130"/>
                    </a:lnTo>
                    <a:lnTo>
                      <a:pt x="7803" y="17118"/>
                    </a:lnTo>
                    <a:lnTo>
                      <a:pt x="7796" y="17102"/>
                    </a:lnTo>
                    <a:lnTo>
                      <a:pt x="7794" y="17086"/>
                    </a:lnTo>
                    <a:lnTo>
                      <a:pt x="7792" y="17060"/>
                    </a:lnTo>
                    <a:lnTo>
                      <a:pt x="7783" y="17036"/>
                    </a:lnTo>
                    <a:lnTo>
                      <a:pt x="7772" y="17022"/>
                    </a:lnTo>
                    <a:lnTo>
                      <a:pt x="7768" y="17016"/>
                    </a:lnTo>
                    <a:lnTo>
                      <a:pt x="7753" y="17004"/>
                    </a:lnTo>
                    <a:lnTo>
                      <a:pt x="7748" y="17000"/>
                    </a:lnTo>
                    <a:lnTo>
                      <a:pt x="7737" y="16994"/>
                    </a:lnTo>
                    <a:lnTo>
                      <a:pt x="7726" y="16990"/>
                    </a:lnTo>
                    <a:lnTo>
                      <a:pt x="7714" y="16988"/>
                    </a:lnTo>
                    <a:lnTo>
                      <a:pt x="7688" y="16988"/>
                    </a:lnTo>
                    <a:lnTo>
                      <a:pt x="7675" y="16990"/>
                    </a:lnTo>
                    <a:lnTo>
                      <a:pt x="7664" y="16996"/>
                    </a:lnTo>
                    <a:lnTo>
                      <a:pt x="7637" y="17004"/>
                    </a:lnTo>
                    <a:lnTo>
                      <a:pt x="7627" y="17004"/>
                    </a:lnTo>
                    <a:lnTo>
                      <a:pt x="7614" y="17002"/>
                    </a:lnTo>
                    <a:lnTo>
                      <a:pt x="7601" y="16998"/>
                    </a:lnTo>
                    <a:lnTo>
                      <a:pt x="7590" y="16988"/>
                    </a:lnTo>
                    <a:lnTo>
                      <a:pt x="7580" y="16974"/>
                    </a:lnTo>
                    <a:lnTo>
                      <a:pt x="7541" y="16908"/>
                    </a:lnTo>
                    <a:lnTo>
                      <a:pt x="7536" y="16896"/>
                    </a:lnTo>
                    <a:lnTo>
                      <a:pt x="7532" y="16884"/>
                    </a:lnTo>
                    <a:lnTo>
                      <a:pt x="7529" y="16872"/>
                    </a:lnTo>
                    <a:lnTo>
                      <a:pt x="7528" y="16866"/>
                    </a:lnTo>
                    <a:lnTo>
                      <a:pt x="7529" y="16862"/>
                    </a:lnTo>
                    <a:lnTo>
                      <a:pt x="7533" y="16854"/>
                    </a:lnTo>
                    <a:lnTo>
                      <a:pt x="7540" y="16842"/>
                    </a:lnTo>
                    <a:lnTo>
                      <a:pt x="7554" y="16832"/>
                    </a:lnTo>
                    <a:lnTo>
                      <a:pt x="7576" y="16814"/>
                    </a:lnTo>
                    <a:lnTo>
                      <a:pt x="7592" y="16794"/>
                    </a:lnTo>
                    <a:lnTo>
                      <a:pt x="7601" y="16774"/>
                    </a:lnTo>
                    <a:lnTo>
                      <a:pt x="7604" y="16750"/>
                    </a:lnTo>
                    <a:lnTo>
                      <a:pt x="7603" y="16728"/>
                    </a:lnTo>
                    <a:lnTo>
                      <a:pt x="7597" y="16710"/>
                    </a:lnTo>
                    <a:lnTo>
                      <a:pt x="7585" y="16692"/>
                    </a:lnTo>
                    <a:lnTo>
                      <a:pt x="7563" y="16672"/>
                    </a:lnTo>
                    <a:lnTo>
                      <a:pt x="7552" y="16662"/>
                    </a:lnTo>
                    <a:lnTo>
                      <a:pt x="7545" y="16652"/>
                    </a:lnTo>
                    <a:lnTo>
                      <a:pt x="7540" y="16646"/>
                    </a:lnTo>
                    <a:lnTo>
                      <a:pt x="7537" y="16640"/>
                    </a:lnTo>
                    <a:lnTo>
                      <a:pt x="7535" y="16632"/>
                    </a:lnTo>
                    <a:lnTo>
                      <a:pt x="7534" y="16620"/>
                    </a:lnTo>
                    <a:lnTo>
                      <a:pt x="7534" y="16610"/>
                    </a:lnTo>
                    <a:lnTo>
                      <a:pt x="7537" y="16600"/>
                    </a:lnTo>
                    <a:lnTo>
                      <a:pt x="7541" y="16590"/>
                    </a:lnTo>
                    <a:lnTo>
                      <a:pt x="7580" y="16524"/>
                    </a:lnTo>
                    <a:lnTo>
                      <a:pt x="7586" y="16514"/>
                    </a:lnTo>
                    <a:lnTo>
                      <a:pt x="7594" y="16506"/>
                    </a:lnTo>
                    <a:lnTo>
                      <a:pt x="7604" y="16500"/>
                    </a:lnTo>
                    <a:lnTo>
                      <a:pt x="7614" y="16496"/>
                    </a:lnTo>
                    <a:lnTo>
                      <a:pt x="7619" y="16496"/>
                    </a:lnTo>
                    <a:lnTo>
                      <a:pt x="7623" y="16494"/>
                    </a:lnTo>
                    <a:lnTo>
                      <a:pt x="7649" y="16494"/>
                    </a:lnTo>
                    <a:lnTo>
                      <a:pt x="7654" y="16496"/>
                    </a:lnTo>
                    <a:lnTo>
                      <a:pt x="7678" y="16506"/>
                    </a:lnTo>
                    <a:lnTo>
                      <a:pt x="7702" y="16510"/>
                    </a:lnTo>
                    <a:lnTo>
                      <a:pt x="7727" y="16506"/>
                    </a:lnTo>
                    <a:lnTo>
                      <a:pt x="7751" y="16498"/>
                    </a:lnTo>
                    <a:lnTo>
                      <a:pt x="7756" y="16494"/>
                    </a:lnTo>
                    <a:lnTo>
                      <a:pt x="7768" y="16484"/>
                    </a:lnTo>
                    <a:lnTo>
                      <a:pt x="7775" y="16476"/>
                    </a:lnTo>
                    <a:lnTo>
                      <a:pt x="7781" y="16468"/>
                    </a:lnTo>
                    <a:lnTo>
                      <a:pt x="7791" y="16450"/>
                    </a:lnTo>
                    <a:lnTo>
                      <a:pt x="7796" y="16428"/>
                    </a:lnTo>
                    <a:lnTo>
                      <a:pt x="7799" y="16408"/>
                    </a:lnTo>
                    <a:lnTo>
                      <a:pt x="7798" y="16408"/>
                    </a:lnTo>
                    <a:lnTo>
                      <a:pt x="7806" y="16392"/>
                    </a:lnTo>
                    <a:lnTo>
                      <a:pt x="7819" y="16378"/>
                    </a:lnTo>
                    <a:lnTo>
                      <a:pt x="7836" y="16368"/>
                    </a:lnTo>
                    <a:lnTo>
                      <a:pt x="7855" y="16364"/>
                    </a:lnTo>
                    <a:lnTo>
                      <a:pt x="7932" y="16364"/>
                    </a:lnTo>
                    <a:lnTo>
                      <a:pt x="7953" y="16368"/>
                    </a:lnTo>
                    <a:lnTo>
                      <a:pt x="7962" y="16372"/>
                    </a:lnTo>
                    <a:lnTo>
                      <a:pt x="7970" y="16378"/>
                    </a:lnTo>
                    <a:lnTo>
                      <a:pt x="7977" y="16386"/>
                    </a:lnTo>
                    <a:lnTo>
                      <a:pt x="7984" y="16398"/>
                    </a:lnTo>
                    <a:lnTo>
                      <a:pt x="7989" y="16410"/>
                    </a:lnTo>
                    <a:lnTo>
                      <a:pt x="7991" y="16424"/>
                    </a:lnTo>
                    <a:lnTo>
                      <a:pt x="7991" y="16428"/>
                    </a:lnTo>
                    <a:lnTo>
                      <a:pt x="7996" y="16450"/>
                    </a:lnTo>
                    <a:lnTo>
                      <a:pt x="8006" y="16468"/>
                    </a:lnTo>
                    <a:lnTo>
                      <a:pt x="8020" y="16484"/>
                    </a:lnTo>
                    <a:lnTo>
                      <a:pt x="8037" y="16498"/>
                    </a:lnTo>
                    <a:lnTo>
                      <a:pt x="8061" y="16508"/>
                    </a:lnTo>
                    <a:lnTo>
                      <a:pt x="8086" y="16510"/>
                    </a:lnTo>
                    <a:lnTo>
                      <a:pt x="8111" y="16506"/>
                    </a:lnTo>
                    <a:lnTo>
                      <a:pt x="8132" y="16496"/>
                    </a:lnTo>
                    <a:lnTo>
                      <a:pt x="8136" y="16494"/>
                    </a:lnTo>
                    <a:lnTo>
                      <a:pt x="8161" y="16494"/>
                    </a:lnTo>
                    <a:lnTo>
                      <a:pt x="8172" y="16496"/>
                    </a:lnTo>
                    <a:lnTo>
                      <a:pt x="8174" y="16498"/>
                    </a:lnTo>
                    <a:lnTo>
                      <a:pt x="8184" y="16502"/>
                    </a:lnTo>
                    <a:lnTo>
                      <a:pt x="8194" y="16508"/>
                    </a:lnTo>
                    <a:lnTo>
                      <a:pt x="8201" y="16514"/>
                    </a:lnTo>
                    <a:lnTo>
                      <a:pt x="8208" y="16524"/>
                    </a:lnTo>
                    <a:lnTo>
                      <a:pt x="8246" y="16590"/>
                    </a:lnTo>
                    <a:lnTo>
                      <a:pt x="8252" y="16606"/>
                    </a:lnTo>
                    <a:lnTo>
                      <a:pt x="8254" y="16622"/>
                    </a:lnTo>
                    <a:lnTo>
                      <a:pt x="8251" y="16638"/>
                    </a:lnTo>
                    <a:lnTo>
                      <a:pt x="8244" y="16652"/>
                    </a:lnTo>
                    <a:lnTo>
                      <a:pt x="8233" y="16662"/>
                    </a:lnTo>
                    <a:lnTo>
                      <a:pt x="8222" y="16674"/>
                    </a:lnTo>
                    <a:lnTo>
                      <a:pt x="8211" y="16684"/>
                    </a:lnTo>
                    <a:lnTo>
                      <a:pt x="8198" y="16702"/>
                    </a:lnTo>
                    <a:lnTo>
                      <a:pt x="8187" y="16724"/>
                    </a:lnTo>
                    <a:lnTo>
                      <a:pt x="8183" y="16750"/>
                    </a:lnTo>
                    <a:lnTo>
                      <a:pt x="8186" y="16774"/>
                    </a:lnTo>
                    <a:lnTo>
                      <a:pt x="8196" y="16798"/>
                    </a:lnTo>
                    <a:lnTo>
                      <a:pt x="8211" y="16816"/>
                    </a:lnTo>
                    <a:lnTo>
                      <a:pt x="8231" y="16832"/>
                    </a:lnTo>
                    <a:lnTo>
                      <a:pt x="8240" y="16840"/>
                    </a:lnTo>
                    <a:lnTo>
                      <a:pt x="8248" y="16850"/>
                    </a:lnTo>
                    <a:lnTo>
                      <a:pt x="8254" y="16860"/>
                    </a:lnTo>
                    <a:lnTo>
                      <a:pt x="8257" y="16868"/>
                    </a:lnTo>
                    <a:lnTo>
                      <a:pt x="8257" y="16808"/>
                    </a:lnTo>
                    <a:lnTo>
                      <a:pt x="8236" y="16792"/>
                    </a:lnTo>
                    <a:lnTo>
                      <a:pt x="8226" y="16780"/>
                    </a:lnTo>
                    <a:lnTo>
                      <a:pt x="8220" y="16766"/>
                    </a:lnTo>
                    <a:lnTo>
                      <a:pt x="8218" y="16750"/>
                    </a:lnTo>
                    <a:lnTo>
                      <a:pt x="8220" y="16736"/>
                    </a:lnTo>
                    <a:lnTo>
                      <a:pt x="8226" y="16722"/>
                    </a:lnTo>
                    <a:lnTo>
                      <a:pt x="8235" y="16710"/>
                    </a:lnTo>
                    <a:lnTo>
                      <a:pt x="8253" y="16692"/>
                    </a:lnTo>
                    <a:lnTo>
                      <a:pt x="8270" y="16676"/>
                    </a:lnTo>
                    <a:lnTo>
                      <a:pt x="8272" y="16674"/>
                    </a:lnTo>
                    <a:lnTo>
                      <a:pt x="8284" y="16650"/>
                    </a:lnTo>
                    <a:lnTo>
                      <a:pt x="8289" y="16624"/>
                    </a:lnTo>
                    <a:lnTo>
                      <a:pt x="8286" y="16598"/>
                    </a:lnTo>
                    <a:lnTo>
                      <a:pt x="8276" y="16572"/>
                    </a:lnTo>
                    <a:lnTo>
                      <a:pt x="8238" y="16506"/>
                    </a:lnTo>
                    <a:lnTo>
                      <a:pt x="8229" y="16494"/>
                    </a:lnTo>
                    <a:lnTo>
                      <a:pt x="8228" y="16492"/>
                    </a:lnTo>
                    <a:lnTo>
                      <a:pt x="8215" y="16480"/>
                    </a:lnTo>
                    <a:lnTo>
                      <a:pt x="8209" y="16476"/>
                    </a:lnTo>
                    <a:lnTo>
                      <a:pt x="8201" y="16470"/>
                    </a:lnTo>
                    <a:lnTo>
                      <a:pt x="8184" y="16464"/>
                    </a:lnTo>
                    <a:lnTo>
                      <a:pt x="8180" y="16462"/>
                    </a:lnTo>
                    <a:lnTo>
                      <a:pt x="8166" y="16458"/>
                    </a:lnTo>
                    <a:lnTo>
                      <a:pt x="8136" y="16458"/>
                    </a:lnTo>
                    <a:lnTo>
                      <a:pt x="8125" y="16462"/>
                    </a:lnTo>
                    <a:lnTo>
                      <a:pt x="8115" y="16466"/>
                    </a:lnTo>
                    <a:lnTo>
                      <a:pt x="8101" y="16472"/>
                    </a:lnTo>
                    <a:lnTo>
                      <a:pt x="8085" y="16476"/>
                    </a:lnTo>
                    <a:lnTo>
                      <a:pt x="8070" y="16474"/>
                    </a:lnTo>
                    <a:lnTo>
                      <a:pt x="8055" y="16468"/>
                    </a:lnTo>
                    <a:lnTo>
                      <a:pt x="8044" y="16460"/>
                    </a:lnTo>
                    <a:lnTo>
                      <a:pt x="8036" y="16450"/>
                    </a:lnTo>
                    <a:lnTo>
                      <a:pt x="8030" y="16438"/>
                    </a:lnTo>
                    <a:lnTo>
                      <a:pt x="8026" y="16424"/>
                    </a:lnTo>
                    <a:lnTo>
                      <a:pt x="8023" y="16404"/>
                    </a:lnTo>
                    <a:lnTo>
                      <a:pt x="8016" y="16384"/>
                    </a:lnTo>
                    <a:lnTo>
                      <a:pt x="8006" y="16366"/>
                    </a:lnTo>
                    <a:lnTo>
                      <a:pt x="8004" y="16364"/>
                    </a:lnTo>
                    <a:lnTo>
                      <a:pt x="7994" y="16354"/>
                    </a:lnTo>
                    <a:lnTo>
                      <a:pt x="7981" y="16344"/>
                    </a:lnTo>
                    <a:lnTo>
                      <a:pt x="7966" y="16336"/>
                    </a:lnTo>
                    <a:lnTo>
                      <a:pt x="7949" y="16332"/>
                    </a:lnTo>
                    <a:lnTo>
                      <a:pt x="7932" y="16330"/>
                    </a:lnTo>
                    <a:lnTo>
                      <a:pt x="7855" y="16330"/>
                    </a:lnTo>
                    <a:lnTo>
                      <a:pt x="7819" y="16336"/>
                    </a:lnTo>
                    <a:lnTo>
                      <a:pt x="7789" y="16358"/>
                    </a:lnTo>
                    <a:lnTo>
                      <a:pt x="7769" y="16388"/>
                    </a:lnTo>
                    <a:lnTo>
                      <a:pt x="7761" y="16424"/>
                    </a:lnTo>
                    <a:lnTo>
                      <a:pt x="7761" y="16426"/>
                    </a:lnTo>
                    <a:lnTo>
                      <a:pt x="7758" y="16438"/>
                    </a:lnTo>
                    <a:lnTo>
                      <a:pt x="7752" y="16450"/>
                    </a:lnTo>
                    <a:lnTo>
                      <a:pt x="7744" y="16460"/>
                    </a:lnTo>
                    <a:lnTo>
                      <a:pt x="7733" y="16468"/>
                    </a:lnTo>
                    <a:lnTo>
                      <a:pt x="7719" y="16474"/>
                    </a:lnTo>
                    <a:lnTo>
                      <a:pt x="7703" y="16476"/>
                    </a:lnTo>
                    <a:lnTo>
                      <a:pt x="7687" y="16472"/>
                    </a:lnTo>
                    <a:lnTo>
                      <a:pt x="7672" y="16466"/>
                    </a:lnTo>
                    <a:lnTo>
                      <a:pt x="7663" y="16460"/>
                    </a:lnTo>
                    <a:lnTo>
                      <a:pt x="7651" y="16458"/>
                    </a:lnTo>
                    <a:lnTo>
                      <a:pt x="7619" y="16458"/>
                    </a:lnTo>
                    <a:lnTo>
                      <a:pt x="7609" y="16460"/>
                    </a:lnTo>
                    <a:lnTo>
                      <a:pt x="7603" y="16464"/>
                    </a:lnTo>
                    <a:lnTo>
                      <a:pt x="7587" y="16470"/>
                    </a:lnTo>
                    <a:lnTo>
                      <a:pt x="7572" y="16480"/>
                    </a:lnTo>
                    <a:lnTo>
                      <a:pt x="7560" y="16492"/>
                    </a:lnTo>
                    <a:lnTo>
                      <a:pt x="7549" y="16506"/>
                    </a:lnTo>
                    <a:lnTo>
                      <a:pt x="7511" y="16572"/>
                    </a:lnTo>
                    <a:lnTo>
                      <a:pt x="7504" y="16588"/>
                    </a:lnTo>
                    <a:lnTo>
                      <a:pt x="7500" y="16604"/>
                    </a:lnTo>
                    <a:lnTo>
                      <a:pt x="7499" y="16618"/>
                    </a:lnTo>
                    <a:lnTo>
                      <a:pt x="7499" y="16622"/>
                    </a:lnTo>
                    <a:lnTo>
                      <a:pt x="7500" y="16636"/>
                    </a:lnTo>
                    <a:lnTo>
                      <a:pt x="7503" y="16650"/>
                    </a:lnTo>
                    <a:lnTo>
                      <a:pt x="7510" y="16664"/>
                    </a:lnTo>
                    <a:lnTo>
                      <a:pt x="7523" y="16682"/>
                    </a:lnTo>
                    <a:lnTo>
                      <a:pt x="7541" y="16700"/>
                    </a:lnTo>
                    <a:lnTo>
                      <a:pt x="7557" y="16714"/>
                    </a:lnTo>
                    <a:lnTo>
                      <a:pt x="7565" y="16724"/>
                    </a:lnTo>
                    <a:lnTo>
                      <a:pt x="7568" y="16734"/>
                    </a:lnTo>
                    <a:lnTo>
                      <a:pt x="7569" y="16750"/>
                    </a:lnTo>
                    <a:lnTo>
                      <a:pt x="7567" y="16764"/>
                    </a:lnTo>
                    <a:lnTo>
                      <a:pt x="7561" y="16778"/>
                    </a:lnTo>
                    <a:lnTo>
                      <a:pt x="7550" y="16790"/>
                    </a:lnTo>
                    <a:lnTo>
                      <a:pt x="7535" y="16802"/>
                    </a:lnTo>
                    <a:lnTo>
                      <a:pt x="7514" y="16820"/>
                    </a:lnTo>
                    <a:lnTo>
                      <a:pt x="7501" y="16838"/>
                    </a:lnTo>
                    <a:lnTo>
                      <a:pt x="7495" y="16854"/>
                    </a:lnTo>
                    <a:lnTo>
                      <a:pt x="7493" y="16862"/>
                    </a:lnTo>
                    <a:lnTo>
                      <a:pt x="7494" y="16876"/>
                    </a:lnTo>
                    <a:lnTo>
                      <a:pt x="7498" y="16894"/>
                    </a:lnTo>
                    <a:lnTo>
                      <a:pt x="7504" y="16910"/>
                    </a:lnTo>
                    <a:lnTo>
                      <a:pt x="7511" y="16926"/>
                    </a:lnTo>
                    <a:lnTo>
                      <a:pt x="7550" y="16992"/>
                    </a:lnTo>
                    <a:lnTo>
                      <a:pt x="7569" y="17016"/>
                    </a:lnTo>
                    <a:lnTo>
                      <a:pt x="7590" y="17030"/>
                    </a:lnTo>
                    <a:lnTo>
                      <a:pt x="7609" y="17038"/>
                    </a:lnTo>
                    <a:lnTo>
                      <a:pt x="7627" y="17040"/>
                    </a:lnTo>
                    <a:lnTo>
                      <a:pt x="7639" y="17040"/>
                    </a:lnTo>
                    <a:lnTo>
                      <a:pt x="7642" y="17038"/>
                    </a:lnTo>
                    <a:lnTo>
                      <a:pt x="7645" y="17038"/>
                    </a:lnTo>
                    <a:lnTo>
                      <a:pt x="7676" y="17028"/>
                    </a:lnTo>
                    <a:lnTo>
                      <a:pt x="7690" y="17024"/>
                    </a:lnTo>
                    <a:lnTo>
                      <a:pt x="7704" y="17022"/>
                    </a:lnTo>
                    <a:lnTo>
                      <a:pt x="7718" y="17024"/>
                    </a:lnTo>
                    <a:lnTo>
                      <a:pt x="7730" y="17030"/>
                    </a:lnTo>
                    <a:lnTo>
                      <a:pt x="7743" y="17040"/>
                    </a:lnTo>
                    <a:lnTo>
                      <a:pt x="7752" y="17052"/>
                    </a:lnTo>
                    <a:lnTo>
                      <a:pt x="7758" y="17068"/>
                    </a:lnTo>
                    <a:lnTo>
                      <a:pt x="7759" y="17082"/>
                    </a:lnTo>
                    <a:lnTo>
                      <a:pt x="7759" y="17086"/>
                    </a:lnTo>
                    <a:lnTo>
                      <a:pt x="7762" y="17108"/>
                    </a:lnTo>
                    <a:lnTo>
                      <a:pt x="7773" y="17136"/>
                    </a:lnTo>
                    <a:lnTo>
                      <a:pt x="7802" y="17158"/>
                    </a:lnTo>
                    <a:lnTo>
                      <a:pt x="7855" y="17168"/>
                    </a:lnTo>
                    <a:lnTo>
                      <a:pt x="7932" y="17168"/>
                    </a:lnTo>
                    <a:lnTo>
                      <a:pt x="7985" y="17158"/>
                    </a:lnTo>
                    <a:lnTo>
                      <a:pt x="8013" y="17134"/>
                    </a:lnTo>
                    <a:lnTo>
                      <a:pt x="8025" y="17106"/>
                    </a:lnTo>
                    <a:lnTo>
                      <a:pt x="8027" y="17082"/>
                    </a:lnTo>
                    <a:lnTo>
                      <a:pt x="8027" y="17080"/>
                    </a:lnTo>
                    <a:lnTo>
                      <a:pt x="8028" y="17064"/>
                    </a:lnTo>
                    <a:lnTo>
                      <a:pt x="8034" y="17048"/>
                    </a:lnTo>
                    <a:lnTo>
                      <a:pt x="8043" y="17036"/>
                    </a:lnTo>
                    <a:lnTo>
                      <a:pt x="8056" y="17026"/>
                    </a:lnTo>
                    <a:lnTo>
                      <a:pt x="8065" y="17020"/>
                    </a:lnTo>
                    <a:lnTo>
                      <a:pt x="8079" y="17018"/>
                    </a:lnTo>
                    <a:lnTo>
                      <a:pt x="8093" y="17018"/>
                    </a:lnTo>
                    <a:lnTo>
                      <a:pt x="8099" y="17020"/>
                    </a:lnTo>
                    <a:lnTo>
                      <a:pt x="8106" y="17024"/>
                    </a:lnTo>
                    <a:lnTo>
                      <a:pt x="8110" y="17026"/>
                    </a:lnTo>
                    <a:lnTo>
                      <a:pt x="8121" y="17032"/>
                    </a:lnTo>
                    <a:lnTo>
                      <a:pt x="8132" y="17036"/>
                    </a:lnTo>
                    <a:lnTo>
                      <a:pt x="8157" y="17040"/>
                    </a:lnTo>
                    <a:lnTo>
                      <a:pt x="8181" y="17036"/>
                    </a:lnTo>
                    <a:lnTo>
                      <a:pt x="8204" y="17026"/>
                    </a:lnTo>
                    <a:lnTo>
                      <a:pt x="8215" y="17018"/>
                    </a:lnTo>
                    <a:lnTo>
                      <a:pt x="8223" y="17012"/>
                    </a:lnTo>
                    <a:lnTo>
                      <a:pt x="8229" y="17004"/>
                    </a:lnTo>
                    <a:lnTo>
                      <a:pt x="8238" y="16992"/>
                    </a:lnTo>
                    <a:lnTo>
                      <a:pt x="8276" y="16926"/>
                    </a:lnTo>
                    <a:lnTo>
                      <a:pt x="8284" y="16910"/>
                    </a:lnTo>
                    <a:lnTo>
                      <a:pt x="8289" y="16892"/>
                    </a:lnTo>
                    <a:lnTo>
                      <a:pt x="8292" y="16874"/>
                    </a:lnTo>
                  </a:path>
                </a:pathLst>
              </a:custGeom>
              <a:solidFill>
                <a:srgbClr val="C5CA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pic>
            <p:nvPicPr>
              <p:cNvPr id="10271" name="Picture 31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47" y="1859"/>
                <a:ext cx="3313" cy="66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6" name="Прямоугольник 15"/>
          <p:cNvSpPr/>
          <p:nvPr/>
        </p:nvSpPr>
        <p:spPr>
          <a:xfrm>
            <a:off x="1631504" y="361933"/>
            <a:ext cx="71465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ПРОЕКТНОЕ УПРАВЛЕНИЕ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767409" y="1412283"/>
            <a:ext cx="77858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«Регионы, свободные от коррупции»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855680" y="2168421"/>
            <a:ext cx="869815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Искоренение</a:t>
            </a:r>
            <a:r>
              <a:rPr lang="en-US" sz="2400" dirty="0"/>
              <a:t> </a:t>
            </a:r>
            <a:r>
              <a:rPr lang="en-US" sz="2400" dirty="0" err="1"/>
              <a:t>бытовой</a:t>
            </a:r>
            <a:r>
              <a:rPr lang="en-US" sz="2400" dirty="0"/>
              <a:t> </a:t>
            </a:r>
            <a:r>
              <a:rPr lang="en-US" sz="2400" dirty="0" err="1" smtClean="0"/>
              <a:t>коррупции</a:t>
            </a:r>
            <a:endParaRPr lang="ru-RU" sz="2400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ru-RU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Общественный</a:t>
            </a:r>
            <a:r>
              <a:rPr lang="en-US" sz="2400" dirty="0"/>
              <a:t> </a:t>
            </a:r>
            <a:r>
              <a:rPr lang="en-US" sz="2400" dirty="0" err="1"/>
              <a:t>мониторинг</a:t>
            </a:r>
            <a:r>
              <a:rPr lang="en-US" sz="2400" dirty="0"/>
              <a:t> </a:t>
            </a:r>
            <a:r>
              <a:rPr lang="en-US" sz="2400" dirty="0" err="1"/>
              <a:t>деятельности</a:t>
            </a:r>
            <a:r>
              <a:rPr lang="en-US" sz="2400" dirty="0"/>
              <a:t> </a:t>
            </a:r>
            <a:r>
              <a:rPr lang="en-US" sz="2400" dirty="0" err="1" smtClean="0"/>
              <a:t>госорганов</a:t>
            </a:r>
            <a:endParaRPr lang="ru-RU" sz="2400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ru-RU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Формирование</a:t>
            </a:r>
            <a:r>
              <a:rPr lang="en-US" sz="2400" dirty="0"/>
              <a:t> </a:t>
            </a:r>
            <a:r>
              <a:rPr lang="en-US" sz="2400" dirty="0" err="1"/>
              <a:t>антикоррупционной</a:t>
            </a:r>
            <a:r>
              <a:rPr lang="en-US" sz="2400" dirty="0"/>
              <a:t> </a:t>
            </a:r>
            <a:r>
              <a:rPr lang="en-US" sz="2400" dirty="0" err="1" smtClean="0"/>
              <a:t>культуры</a:t>
            </a:r>
            <a:endParaRPr lang="ru-RU" sz="2400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ru-RU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Построение</a:t>
            </a:r>
            <a:r>
              <a:rPr lang="en-US" sz="2400" dirty="0"/>
              <a:t> </a:t>
            </a:r>
            <a:r>
              <a:rPr lang="en-US" sz="2400" dirty="0" err="1"/>
              <a:t>безбарьерной</a:t>
            </a:r>
            <a:r>
              <a:rPr lang="en-US" sz="2400" dirty="0"/>
              <a:t> </a:t>
            </a:r>
            <a:r>
              <a:rPr lang="en-US" sz="2400" dirty="0" err="1"/>
              <a:t>среды</a:t>
            </a:r>
            <a:r>
              <a:rPr lang="en-US" sz="2400" dirty="0"/>
              <a:t> </a:t>
            </a:r>
            <a:r>
              <a:rPr lang="en-US" sz="2400" dirty="0" err="1"/>
              <a:t>обслуживания</a:t>
            </a:r>
            <a:r>
              <a:rPr lang="en-US" sz="2400" dirty="0"/>
              <a:t> </a:t>
            </a:r>
            <a:r>
              <a:rPr lang="en-US" sz="2400" dirty="0" err="1"/>
              <a:t>граждан</a:t>
            </a:r>
            <a:endParaRPr lang="ru-RU" sz="2400" dirty="0"/>
          </a:p>
          <a:p>
            <a:r>
              <a:rPr lang="en-US" sz="2400" dirty="0"/>
              <a:t> </a:t>
            </a:r>
            <a:endParaRPr lang="ru-RU" sz="2400" b="1" dirty="0"/>
          </a:p>
          <a:p>
            <a:r>
              <a:rPr lang="ru-RU" sz="2400" b="1" dirty="0" smtClean="0"/>
              <a:t>Проектные </a:t>
            </a:r>
            <a:r>
              <a:rPr lang="ru-RU" sz="2400" b="1" dirty="0"/>
              <a:t>офисы в каждом регионе страны Поддержка Агентства и </a:t>
            </a:r>
            <a:r>
              <a:rPr lang="ru-RU" sz="2400" b="1" dirty="0" err="1"/>
              <a:t>акимов</a:t>
            </a:r>
            <a:r>
              <a:rPr lang="ru-RU" sz="2400" b="1" dirty="0"/>
              <a:t> Вовлеченность общественности</a:t>
            </a:r>
            <a:endParaRPr lang="ru-RU" sz="2400" dirty="0"/>
          </a:p>
        </p:txBody>
      </p:sp>
      <p:pic>
        <p:nvPicPr>
          <p:cNvPr id="25" name="Picture 2" descr="C:\Users\r.zhusupov\Desktop\Project management\Типография\Лого\New LOGO\Ава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757" b="26153"/>
          <a:stretch/>
        </p:blipFill>
        <p:spPr bwMode="auto">
          <a:xfrm>
            <a:off x="9087689" y="3563292"/>
            <a:ext cx="3104311" cy="319696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277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70898" y="2421741"/>
            <a:ext cx="9144000" cy="2387600"/>
          </a:xfrm>
        </p:spPr>
        <p:txBody>
          <a:bodyPr>
            <a:normAutofit fontScale="90000"/>
          </a:bodyPr>
          <a:lstStyle/>
          <a:p>
            <a:pPr algn="l"/>
            <a:r>
              <a:rPr lang="en-US" sz="27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АДГСПК</a:t>
            </a:r>
            <a:r>
              <a:rPr lang="ru-RU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7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Министерство</a:t>
            </a:r>
            <a:r>
              <a:rPr lang="en-U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иностранных</a:t>
            </a:r>
            <a:r>
              <a:rPr lang="en-U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дел</a:t>
            </a:r>
            <a:r>
              <a:rPr lang="ru-RU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Министерство индустрии и инфраструктурного развития </a:t>
            </a:r>
            <a:r>
              <a:rPr lang="ru-RU" sz="27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27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7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НПП </a:t>
            </a:r>
            <a:r>
              <a:rPr lang="ru-RU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ru-RU" sz="27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Атамекен</a:t>
            </a:r>
            <a:r>
              <a:rPr lang="ru-RU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br>
              <a:rPr lang="ru-RU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0"/>
            <a:ext cx="3970897" cy="6858000"/>
            <a:chOff x="0" y="0"/>
            <a:chExt cx="11018" cy="17809"/>
          </a:xfrm>
        </p:grpSpPr>
        <p:pic>
          <p:nvPicPr>
            <p:cNvPr id="11267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0316" cy="178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Freeform 4"/>
            <p:cNvSpPr>
              <a:spLocks/>
            </p:cNvSpPr>
            <p:nvPr/>
          </p:nvSpPr>
          <p:spPr bwMode="auto">
            <a:xfrm>
              <a:off x="0" y="13"/>
              <a:ext cx="9310" cy="17780"/>
            </a:xfrm>
            <a:custGeom>
              <a:avLst/>
              <a:gdLst>
                <a:gd name="T0" fmla="*/ 3134 w 9310"/>
                <a:gd name="T1" fmla="+- 0 17714 14"/>
                <a:gd name="T2" fmla="*/ 17714 h 17780"/>
                <a:gd name="T3" fmla="*/ 3566 w 9310"/>
                <a:gd name="T4" fmla="+- 0 17534 14"/>
                <a:gd name="T5" fmla="*/ 17534 h 17780"/>
                <a:gd name="T6" fmla="*/ 3990 w 9310"/>
                <a:gd name="T7" fmla="+- 0 17354 14"/>
                <a:gd name="T8" fmla="*/ 17354 h 17780"/>
                <a:gd name="T9" fmla="*/ 4814 w 9310"/>
                <a:gd name="T10" fmla="+- 0 16914 14"/>
                <a:gd name="T11" fmla="*/ 16914 h 17780"/>
                <a:gd name="T12" fmla="*/ 5535 w 9310"/>
                <a:gd name="T13" fmla="+- 0 16414 14"/>
                <a:gd name="T14" fmla="*/ 16414 h 17780"/>
                <a:gd name="T15" fmla="*/ 5851 w 9310"/>
                <a:gd name="T16" fmla="+- 0 16174 14"/>
                <a:gd name="T17" fmla="*/ 16174 h 17780"/>
                <a:gd name="T18" fmla="*/ 6218 w 9310"/>
                <a:gd name="T19" fmla="+- 0 15854 14"/>
                <a:gd name="T20" fmla="*/ 15854 h 17780"/>
                <a:gd name="T21" fmla="*/ 6682 w 9310"/>
                <a:gd name="T22" fmla="+- 0 15414 14"/>
                <a:gd name="T23" fmla="*/ 15414 h 17780"/>
                <a:gd name="T24" fmla="*/ 6943 w 9310"/>
                <a:gd name="T25" fmla="+- 0 15134 14"/>
                <a:gd name="T26" fmla="*/ 15134 h 17780"/>
                <a:gd name="T27" fmla="*/ 7191 w 9310"/>
                <a:gd name="T28" fmla="+- 0 14834 14"/>
                <a:gd name="T29" fmla="*/ 14834 h 17780"/>
                <a:gd name="T30" fmla="*/ 7425 w 9310"/>
                <a:gd name="T31" fmla="+- 0 14554 14"/>
                <a:gd name="T32" fmla="*/ 14554 h 17780"/>
                <a:gd name="T33" fmla="*/ 7645 w 9310"/>
                <a:gd name="T34" fmla="+- 0 14234 14"/>
                <a:gd name="T35" fmla="*/ 14234 h 17780"/>
                <a:gd name="T36" fmla="*/ 7852 w 9310"/>
                <a:gd name="T37" fmla="+- 0 13934 14"/>
                <a:gd name="T38" fmla="*/ 13934 h 17780"/>
                <a:gd name="T39" fmla="*/ 8044 w 9310"/>
                <a:gd name="T40" fmla="+- 0 13614 14"/>
                <a:gd name="T41" fmla="*/ 13614 h 17780"/>
                <a:gd name="T42" fmla="*/ 8224 w 9310"/>
                <a:gd name="T43" fmla="+- 0 13294 14"/>
                <a:gd name="T44" fmla="*/ 13294 h 17780"/>
                <a:gd name="T45" fmla="*/ 8389 w 9310"/>
                <a:gd name="T46" fmla="+- 0 12974 14"/>
                <a:gd name="T47" fmla="*/ 12974 h 17780"/>
                <a:gd name="T48" fmla="*/ 8541 w 9310"/>
                <a:gd name="T49" fmla="+- 0 12634 14"/>
                <a:gd name="T50" fmla="*/ 12634 h 17780"/>
                <a:gd name="T51" fmla="*/ 8679 w 9310"/>
                <a:gd name="T52" fmla="+- 0 12294 14"/>
                <a:gd name="T53" fmla="*/ 12294 h 17780"/>
                <a:gd name="T54" fmla="*/ 8804 w 9310"/>
                <a:gd name="T55" fmla="+- 0 11954 14"/>
                <a:gd name="T56" fmla="*/ 11954 h 17780"/>
                <a:gd name="T57" fmla="*/ 8915 w 9310"/>
                <a:gd name="T58" fmla="+- 0 11614 14"/>
                <a:gd name="T59" fmla="*/ 11614 h 17780"/>
                <a:gd name="T60" fmla="*/ 9012 w 9310"/>
                <a:gd name="T61" fmla="+- 0 11254 14"/>
                <a:gd name="T62" fmla="*/ 11254 h 17780"/>
                <a:gd name="T63" fmla="*/ 9095 w 9310"/>
                <a:gd name="T64" fmla="+- 0 10914 14"/>
                <a:gd name="T65" fmla="*/ 10914 h 17780"/>
                <a:gd name="T66" fmla="*/ 9165 w 9310"/>
                <a:gd name="T67" fmla="+- 0 10554 14"/>
                <a:gd name="T68" fmla="*/ 10554 h 17780"/>
                <a:gd name="T69" fmla="*/ 9221 w 9310"/>
                <a:gd name="T70" fmla="+- 0 10194 14"/>
                <a:gd name="T71" fmla="*/ 10194 h 17780"/>
                <a:gd name="T72" fmla="*/ 9264 w 9310"/>
                <a:gd name="T73" fmla="+- 0 9854 14"/>
                <a:gd name="T74" fmla="*/ 9854 h 17780"/>
                <a:gd name="T75" fmla="*/ 9292 w 9310"/>
                <a:gd name="T76" fmla="+- 0 9494 14"/>
                <a:gd name="T77" fmla="*/ 9494 h 17780"/>
                <a:gd name="T78" fmla="*/ 9307 w 9310"/>
                <a:gd name="T79" fmla="+- 0 9134 14"/>
                <a:gd name="T80" fmla="*/ 9134 h 17780"/>
                <a:gd name="T81" fmla="*/ 9309 w 9310"/>
                <a:gd name="T82" fmla="+- 0 8774 14"/>
                <a:gd name="T83" fmla="*/ 8774 h 17780"/>
                <a:gd name="T84" fmla="*/ 9296 w 9310"/>
                <a:gd name="T85" fmla="+- 0 8414 14"/>
                <a:gd name="T86" fmla="*/ 8414 h 17780"/>
                <a:gd name="T87" fmla="*/ 9270 w 9310"/>
                <a:gd name="T88" fmla="+- 0 8054 14"/>
                <a:gd name="T89" fmla="*/ 8054 h 17780"/>
                <a:gd name="T90" fmla="*/ 9231 w 9310"/>
                <a:gd name="T91" fmla="+- 0 7694 14"/>
                <a:gd name="T92" fmla="*/ 7694 h 17780"/>
                <a:gd name="T93" fmla="*/ 9177 w 9310"/>
                <a:gd name="T94" fmla="+- 0 7334 14"/>
                <a:gd name="T95" fmla="*/ 7334 h 17780"/>
                <a:gd name="T96" fmla="*/ 9110 w 9310"/>
                <a:gd name="T97" fmla="+- 0 6994 14"/>
                <a:gd name="T98" fmla="*/ 6994 h 17780"/>
                <a:gd name="T99" fmla="*/ 9030 w 9310"/>
                <a:gd name="T100" fmla="+- 0 6634 14"/>
                <a:gd name="T101" fmla="*/ 6634 h 17780"/>
                <a:gd name="T102" fmla="*/ 8935 w 9310"/>
                <a:gd name="T103" fmla="+- 0 6294 14"/>
                <a:gd name="T104" fmla="*/ 6294 h 17780"/>
                <a:gd name="T105" fmla="*/ 8827 w 9310"/>
                <a:gd name="T106" fmla="+- 0 5934 14"/>
                <a:gd name="T107" fmla="*/ 5934 h 17780"/>
                <a:gd name="T108" fmla="*/ 8705 w 9310"/>
                <a:gd name="T109" fmla="+- 0 5594 14"/>
                <a:gd name="T110" fmla="*/ 5594 h 17780"/>
                <a:gd name="T111" fmla="*/ 8570 w 9310"/>
                <a:gd name="T112" fmla="+- 0 5254 14"/>
                <a:gd name="T113" fmla="*/ 5254 h 17780"/>
                <a:gd name="T114" fmla="*/ 8421 w 9310"/>
                <a:gd name="T115" fmla="+- 0 4934 14"/>
                <a:gd name="T116" fmla="*/ 4934 h 17780"/>
                <a:gd name="T117" fmla="*/ 8258 w 9310"/>
                <a:gd name="T118" fmla="+- 0 4594 14"/>
                <a:gd name="T119" fmla="*/ 4594 h 17780"/>
                <a:gd name="T120" fmla="*/ 8081 w 9310"/>
                <a:gd name="T121" fmla="+- 0 4274 14"/>
                <a:gd name="T122" fmla="*/ 4274 h 17780"/>
                <a:gd name="T123" fmla="*/ 7891 w 9310"/>
                <a:gd name="T124" fmla="+- 0 3954 14"/>
                <a:gd name="T125" fmla="*/ 3954 h 17780"/>
                <a:gd name="T126" fmla="*/ 7687 w 9310"/>
                <a:gd name="T127" fmla="+- 0 3654 14"/>
                <a:gd name="T128" fmla="*/ 3654 h 17780"/>
                <a:gd name="T129" fmla="*/ 7470 w 9310"/>
                <a:gd name="T130" fmla="+- 0 3354 14"/>
                <a:gd name="T131" fmla="*/ 3354 h 17780"/>
                <a:gd name="T132" fmla="*/ 7239 w 9310"/>
                <a:gd name="T133" fmla="+- 0 3054 14"/>
                <a:gd name="T134" fmla="*/ 3054 h 17780"/>
                <a:gd name="T135" fmla="*/ 6994 w 9310"/>
                <a:gd name="T136" fmla="+- 0 2754 14"/>
                <a:gd name="T137" fmla="*/ 2754 h 17780"/>
                <a:gd name="T138" fmla="*/ 6735 w 9310"/>
                <a:gd name="T139" fmla="+- 0 2474 14"/>
                <a:gd name="T140" fmla="*/ 2474 h 17780"/>
                <a:gd name="T141" fmla="*/ 6277 w 9310"/>
                <a:gd name="T142" fmla="+- 0 2014 14"/>
                <a:gd name="T143" fmla="*/ 2014 h 17780"/>
                <a:gd name="T144" fmla="*/ 5909 w 9310"/>
                <a:gd name="T145" fmla="+- 0 1714 14"/>
                <a:gd name="T146" fmla="*/ 1714 h 17780"/>
                <a:gd name="T147" fmla="*/ 5465 w 9310"/>
                <a:gd name="T148" fmla="+- 0 1354 14"/>
                <a:gd name="T149" fmla="*/ 1354 h 17780"/>
                <a:gd name="T150" fmla="*/ 4463 w 9310"/>
                <a:gd name="T151" fmla="+- 0 714 14"/>
                <a:gd name="T152" fmla="*/ 714 h 17780"/>
                <a:gd name="T153" fmla="*/ 3834 w 9310"/>
                <a:gd name="T154" fmla="+- 0 414 14"/>
                <a:gd name="T155" fmla="*/ 414 h 17780"/>
                <a:gd name="T156" fmla="*/ 3477 w 9310"/>
                <a:gd name="T157" fmla="+- 0 254 14"/>
                <a:gd name="T158" fmla="*/ 254 h 17780"/>
                <a:gd name="T159" fmla="*/ 2969 w 9310"/>
                <a:gd name="T160" fmla="+- 0 74 14"/>
                <a:gd name="T161" fmla="*/ 74 h 17780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  <a:cxn ang="0">
                  <a:pos x="T15" y="T17"/>
                </a:cxn>
                <a:cxn ang="0">
                  <a:pos x="T18" y="T20"/>
                </a:cxn>
                <a:cxn ang="0">
                  <a:pos x="T21" y="T23"/>
                </a:cxn>
                <a:cxn ang="0">
                  <a:pos x="T24" y="T26"/>
                </a:cxn>
                <a:cxn ang="0">
                  <a:pos x="T27" y="T29"/>
                </a:cxn>
                <a:cxn ang="0">
                  <a:pos x="T30" y="T32"/>
                </a:cxn>
                <a:cxn ang="0">
                  <a:pos x="T33" y="T35"/>
                </a:cxn>
                <a:cxn ang="0">
                  <a:pos x="T36" y="T38"/>
                </a:cxn>
                <a:cxn ang="0">
                  <a:pos x="T39" y="T41"/>
                </a:cxn>
                <a:cxn ang="0">
                  <a:pos x="T42" y="T44"/>
                </a:cxn>
                <a:cxn ang="0">
                  <a:pos x="T45" y="T47"/>
                </a:cxn>
                <a:cxn ang="0">
                  <a:pos x="T48" y="T50"/>
                </a:cxn>
                <a:cxn ang="0">
                  <a:pos x="T51" y="T53"/>
                </a:cxn>
                <a:cxn ang="0">
                  <a:pos x="T54" y="T56"/>
                </a:cxn>
                <a:cxn ang="0">
                  <a:pos x="T57" y="T59"/>
                </a:cxn>
                <a:cxn ang="0">
                  <a:pos x="T60" y="T62"/>
                </a:cxn>
                <a:cxn ang="0">
                  <a:pos x="T63" y="T65"/>
                </a:cxn>
                <a:cxn ang="0">
                  <a:pos x="T66" y="T68"/>
                </a:cxn>
                <a:cxn ang="0">
                  <a:pos x="T69" y="T71"/>
                </a:cxn>
                <a:cxn ang="0">
                  <a:pos x="T72" y="T74"/>
                </a:cxn>
                <a:cxn ang="0">
                  <a:pos x="T75" y="T77"/>
                </a:cxn>
                <a:cxn ang="0">
                  <a:pos x="T78" y="T80"/>
                </a:cxn>
                <a:cxn ang="0">
                  <a:pos x="T81" y="T83"/>
                </a:cxn>
                <a:cxn ang="0">
                  <a:pos x="T84" y="T86"/>
                </a:cxn>
                <a:cxn ang="0">
                  <a:pos x="T87" y="T89"/>
                </a:cxn>
                <a:cxn ang="0">
                  <a:pos x="T90" y="T92"/>
                </a:cxn>
                <a:cxn ang="0">
                  <a:pos x="T93" y="T95"/>
                </a:cxn>
                <a:cxn ang="0">
                  <a:pos x="T96" y="T98"/>
                </a:cxn>
                <a:cxn ang="0">
                  <a:pos x="T99" y="T101"/>
                </a:cxn>
                <a:cxn ang="0">
                  <a:pos x="T102" y="T104"/>
                </a:cxn>
                <a:cxn ang="0">
                  <a:pos x="T105" y="T107"/>
                </a:cxn>
                <a:cxn ang="0">
                  <a:pos x="T108" y="T110"/>
                </a:cxn>
                <a:cxn ang="0">
                  <a:pos x="T111" y="T113"/>
                </a:cxn>
                <a:cxn ang="0">
                  <a:pos x="T114" y="T116"/>
                </a:cxn>
                <a:cxn ang="0">
                  <a:pos x="T117" y="T119"/>
                </a:cxn>
                <a:cxn ang="0">
                  <a:pos x="T120" y="T122"/>
                </a:cxn>
                <a:cxn ang="0">
                  <a:pos x="T123" y="T125"/>
                </a:cxn>
                <a:cxn ang="0">
                  <a:pos x="T126" y="T128"/>
                </a:cxn>
                <a:cxn ang="0">
                  <a:pos x="T129" y="T131"/>
                </a:cxn>
                <a:cxn ang="0">
                  <a:pos x="T132" y="T134"/>
                </a:cxn>
                <a:cxn ang="0">
                  <a:pos x="T135" y="T137"/>
                </a:cxn>
                <a:cxn ang="0">
                  <a:pos x="T138" y="T140"/>
                </a:cxn>
                <a:cxn ang="0">
                  <a:pos x="T141" y="T143"/>
                </a:cxn>
                <a:cxn ang="0">
                  <a:pos x="T144" y="T146"/>
                </a:cxn>
                <a:cxn ang="0">
                  <a:pos x="T147" y="T149"/>
                </a:cxn>
                <a:cxn ang="0">
                  <a:pos x="T150" y="T152"/>
                </a:cxn>
                <a:cxn ang="0">
                  <a:pos x="T153" y="T155"/>
                </a:cxn>
                <a:cxn ang="0">
                  <a:pos x="T156" y="T158"/>
                </a:cxn>
                <a:cxn ang="0">
                  <a:pos x="T159" y="T161"/>
                </a:cxn>
              </a:cxnLst>
              <a:rect l="0" t="0" r="r" b="b"/>
              <a:pathLst>
                <a:path w="9310" h="17780">
                  <a:moveTo>
                    <a:pt x="2823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2843" y="17780"/>
                  </a:lnTo>
                  <a:lnTo>
                    <a:pt x="3134" y="17700"/>
                  </a:lnTo>
                  <a:lnTo>
                    <a:pt x="3207" y="17660"/>
                  </a:lnTo>
                  <a:lnTo>
                    <a:pt x="3279" y="17640"/>
                  </a:lnTo>
                  <a:lnTo>
                    <a:pt x="3351" y="17600"/>
                  </a:lnTo>
                  <a:lnTo>
                    <a:pt x="3494" y="17560"/>
                  </a:lnTo>
                  <a:lnTo>
                    <a:pt x="3566" y="17520"/>
                  </a:lnTo>
                  <a:lnTo>
                    <a:pt x="3637" y="17500"/>
                  </a:lnTo>
                  <a:lnTo>
                    <a:pt x="3708" y="17460"/>
                  </a:lnTo>
                  <a:lnTo>
                    <a:pt x="3779" y="17440"/>
                  </a:lnTo>
                  <a:lnTo>
                    <a:pt x="3920" y="17360"/>
                  </a:lnTo>
                  <a:lnTo>
                    <a:pt x="3990" y="17340"/>
                  </a:lnTo>
                  <a:lnTo>
                    <a:pt x="4130" y="17260"/>
                  </a:lnTo>
                  <a:lnTo>
                    <a:pt x="4199" y="17240"/>
                  </a:lnTo>
                  <a:lnTo>
                    <a:pt x="4611" y="17000"/>
                  </a:lnTo>
                  <a:lnTo>
                    <a:pt x="4679" y="16980"/>
                  </a:lnTo>
                  <a:lnTo>
                    <a:pt x="4814" y="16900"/>
                  </a:lnTo>
                  <a:lnTo>
                    <a:pt x="4881" y="16840"/>
                  </a:lnTo>
                  <a:lnTo>
                    <a:pt x="5212" y="16640"/>
                  </a:lnTo>
                  <a:lnTo>
                    <a:pt x="5277" y="16580"/>
                  </a:lnTo>
                  <a:lnTo>
                    <a:pt x="5471" y="16460"/>
                  </a:lnTo>
                  <a:lnTo>
                    <a:pt x="5535" y="16400"/>
                  </a:lnTo>
                  <a:lnTo>
                    <a:pt x="5599" y="16360"/>
                  </a:lnTo>
                  <a:lnTo>
                    <a:pt x="5662" y="16300"/>
                  </a:lnTo>
                  <a:lnTo>
                    <a:pt x="5725" y="16260"/>
                  </a:lnTo>
                  <a:lnTo>
                    <a:pt x="5788" y="16200"/>
                  </a:lnTo>
                  <a:lnTo>
                    <a:pt x="5851" y="16160"/>
                  </a:lnTo>
                  <a:lnTo>
                    <a:pt x="5913" y="16100"/>
                  </a:lnTo>
                  <a:lnTo>
                    <a:pt x="5975" y="16060"/>
                  </a:lnTo>
                  <a:lnTo>
                    <a:pt x="6036" y="16000"/>
                  </a:lnTo>
                  <a:lnTo>
                    <a:pt x="6097" y="15960"/>
                  </a:lnTo>
                  <a:lnTo>
                    <a:pt x="6218" y="15840"/>
                  </a:lnTo>
                  <a:lnTo>
                    <a:pt x="6278" y="15800"/>
                  </a:lnTo>
                  <a:lnTo>
                    <a:pt x="6456" y="15620"/>
                  </a:lnTo>
                  <a:lnTo>
                    <a:pt x="6573" y="15500"/>
                  </a:lnTo>
                  <a:lnTo>
                    <a:pt x="6628" y="15460"/>
                  </a:lnTo>
                  <a:lnTo>
                    <a:pt x="6682" y="15400"/>
                  </a:lnTo>
                  <a:lnTo>
                    <a:pt x="6735" y="15340"/>
                  </a:lnTo>
                  <a:lnTo>
                    <a:pt x="6788" y="15280"/>
                  </a:lnTo>
                  <a:lnTo>
                    <a:pt x="6840" y="15240"/>
                  </a:lnTo>
                  <a:lnTo>
                    <a:pt x="6892" y="15180"/>
                  </a:lnTo>
                  <a:lnTo>
                    <a:pt x="6943" y="15120"/>
                  </a:lnTo>
                  <a:lnTo>
                    <a:pt x="6994" y="15060"/>
                  </a:lnTo>
                  <a:lnTo>
                    <a:pt x="7044" y="15000"/>
                  </a:lnTo>
                  <a:lnTo>
                    <a:pt x="7093" y="14940"/>
                  </a:lnTo>
                  <a:lnTo>
                    <a:pt x="7142" y="14880"/>
                  </a:lnTo>
                  <a:lnTo>
                    <a:pt x="7191" y="14820"/>
                  </a:lnTo>
                  <a:lnTo>
                    <a:pt x="7239" y="14760"/>
                  </a:lnTo>
                  <a:lnTo>
                    <a:pt x="7286" y="14720"/>
                  </a:lnTo>
                  <a:lnTo>
                    <a:pt x="7333" y="14660"/>
                  </a:lnTo>
                  <a:lnTo>
                    <a:pt x="7379" y="14600"/>
                  </a:lnTo>
                  <a:lnTo>
                    <a:pt x="7425" y="14540"/>
                  </a:lnTo>
                  <a:lnTo>
                    <a:pt x="7470" y="14480"/>
                  </a:lnTo>
                  <a:lnTo>
                    <a:pt x="7514" y="14420"/>
                  </a:lnTo>
                  <a:lnTo>
                    <a:pt x="7558" y="14340"/>
                  </a:lnTo>
                  <a:lnTo>
                    <a:pt x="7602" y="14280"/>
                  </a:lnTo>
                  <a:lnTo>
                    <a:pt x="7645" y="14220"/>
                  </a:lnTo>
                  <a:lnTo>
                    <a:pt x="7687" y="14160"/>
                  </a:lnTo>
                  <a:lnTo>
                    <a:pt x="7729" y="14100"/>
                  </a:lnTo>
                  <a:lnTo>
                    <a:pt x="7771" y="14040"/>
                  </a:lnTo>
                  <a:lnTo>
                    <a:pt x="7811" y="13980"/>
                  </a:lnTo>
                  <a:lnTo>
                    <a:pt x="7852" y="13920"/>
                  </a:lnTo>
                  <a:lnTo>
                    <a:pt x="7891" y="13860"/>
                  </a:lnTo>
                  <a:lnTo>
                    <a:pt x="7930" y="13800"/>
                  </a:lnTo>
                  <a:lnTo>
                    <a:pt x="7969" y="13720"/>
                  </a:lnTo>
                  <a:lnTo>
                    <a:pt x="8007" y="13660"/>
                  </a:lnTo>
                  <a:lnTo>
                    <a:pt x="8044" y="13600"/>
                  </a:lnTo>
                  <a:lnTo>
                    <a:pt x="8081" y="13540"/>
                  </a:lnTo>
                  <a:lnTo>
                    <a:pt x="8118" y="13480"/>
                  </a:lnTo>
                  <a:lnTo>
                    <a:pt x="8154" y="13400"/>
                  </a:lnTo>
                  <a:lnTo>
                    <a:pt x="8189" y="13340"/>
                  </a:lnTo>
                  <a:lnTo>
                    <a:pt x="8224" y="13280"/>
                  </a:lnTo>
                  <a:lnTo>
                    <a:pt x="8258" y="13220"/>
                  </a:lnTo>
                  <a:lnTo>
                    <a:pt x="8292" y="13140"/>
                  </a:lnTo>
                  <a:lnTo>
                    <a:pt x="8325" y="13080"/>
                  </a:lnTo>
                  <a:lnTo>
                    <a:pt x="8357" y="13020"/>
                  </a:lnTo>
                  <a:lnTo>
                    <a:pt x="8389" y="12960"/>
                  </a:lnTo>
                  <a:lnTo>
                    <a:pt x="8421" y="12880"/>
                  </a:lnTo>
                  <a:lnTo>
                    <a:pt x="8452" y="12820"/>
                  </a:lnTo>
                  <a:lnTo>
                    <a:pt x="8482" y="12760"/>
                  </a:lnTo>
                  <a:lnTo>
                    <a:pt x="8512" y="12680"/>
                  </a:lnTo>
                  <a:lnTo>
                    <a:pt x="8541" y="12620"/>
                  </a:lnTo>
                  <a:lnTo>
                    <a:pt x="8570" y="12560"/>
                  </a:lnTo>
                  <a:lnTo>
                    <a:pt x="8598" y="12480"/>
                  </a:lnTo>
                  <a:lnTo>
                    <a:pt x="8626" y="12420"/>
                  </a:lnTo>
                  <a:lnTo>
                    <a:pt x="8653" y="12340"/>
                  </a:lnTo>
                  <a:lnTo>
                    <a:pt x="8679" y="12280"/>
                  </a:lnTo>
                  <a:lnTo>
                    <a:pt x="8705" y="12220"/>
                  </a:lnTo>
                  <a:lnTo>
                    <a:pt x="8731" y="12140"/>
                  </a:lnTo>
                  <a:lnTo>
                    <a:pt x="8756" y="12080"/>
                  </a:lnTo>
                  <a:lnTo>
                    <a:pt x="8780" y="12000"/>
                  </a:lnTo>
                  <a:lnTo>
                    <a:pt x="8804" y="11940"/>
                  </a:lnTo>
                  <a:lnTo>
                    <a:pt x="8827" y="11880"/>
                  </a:lnTo>
                  <a:lnTo>
                    <a:pt x="8850" y="11800"/>
                  </a:lnTo>
                  <a:lnTo>
                    <a:pt x="8872" y="11740"/>
                  </a:lnTo>
                  <a:lnTo>
                    <a:pt x="8894" y="11660"/>
                  </a:lnTo>
                  <a:lnTo>
                    <a:pt x="8915" y="11600"/>
                  </a:lnTo>
                  <a:lnTo>
                    <a:pt x="8935" y="11520"/>
                  </a:lnTo>
                  <a:lnTo>
                    <a:pt x="8955" y="11460"/>
                  </a:lnTo>
                  <a:lnTo>
                    <a:pt x="8975" y="11380"/>
                  </a:lnTo>
                  <a:lnTo>
                    <a:pt x="8994" y="11320"/>
                  </a:lnTo>
                  <a:lnTo>
                    <a:pt x="9012" y="11240"/>
                  </a:lnTo>
                  <a:lnTo>
                    <a:pt x="9030" y="11180"/>
                  </a:lnTo>
                  <a:lnTo>
                    <a:pt x="9047" y="11100"/>
                  </a:lnTo>
                  <a:lnTo>
                    <a:pt x="9064" y="11040"/>
                  </a:lnTo>
                  <a:lnTo>
                    <a:pt x="9080" y="10960"/>
                  </a:lnTo>
                  <a:lnTo>
                    <a:pt x="9095" y="10900"/>
                  </a:lnTo>
                  <a:lnTo>
                    <a:pt x="9110" y="10820"/>
                  </a:lnTo>
                  <a:lnTo>
                    <a:pt x="9125" y="10760"/>
                  </a:lnTo>
                  <a:lnTo>
                    <a:pt x="9139" y="10680"/>
                  </a:lnTo>
                  <a:lnTo>
                    <a:pt x="9152" y="10620"/>
                  </a:lnTo>
                  <a:lnTo>
                    <a:pt x="9165" y="10540"/>
                  </a:lnTo>
                  <a:lnTo>
                    <a:pt x="9177" y="10480"/>
                  </a:lnTo>
                  <a:lnTo>
                    <a:pt x="9189" y="10400"/>
                  </a:lnTo>
                  <a:lnTo>
                    <a:pt x="9200" y="10340"/>
                  </a:lnTo>
                  <a:lnTo>
                    <a:pt x="9211" y="10260"/>
                  </a:lnTo>
                  <a:lnTo>
                    <a:pt x="9221" y="10180"/>
                  </a:lnTo>
                  <a:lnTo>
                    <a:pt x="9231" y="10120"/>
                  </a:lnTo>
                  <a:lnTo>
                    <a:pt x="9240" y="10040"/>
                  </a:lnTo>
                  <a:lnTo>
                    <a:pt x="9248" y="9980"/>
                  </a:lnTo>
                  <a:lnTo>
                    <a:pt x="9256" y="9900"/>
                  </a:lnTo>
                  <a:lnTo>
                    <a:pt x="9264" y="9840"/>
                  </a:lnTo>
                  <a:lnTo>
                    <a:pt x="9270" y="9760"/>
                  </a:lnTo>
                  <a:lnTo>
                    <a:pt x="9277" y="9680"/>
                  </a:lnTo>
                  <a:lnTo>
                    <a:pt x="9283" y="9620"/>
                  </a:lnTo>
                  <a:lnTo>
                    <a:pt x="9288" y="9540"/>
                  </a:lnTo>
                  <a:lnTo>
                    <a:pt x="9292" y="9480"/>
                  </a:lnTo>
                  <a:lnTo>
                    <a:pt x="9296" y="9400"/>
                  </a:lnTo>
                  <a:lnTo>
                    <a:pt x="9300" y="9340"/>
                  </a:lnTo>
                  <a:lnTo>
                    <a:pt x="9303" y="9260"/>
                  </a:lnTo>
                  <a:lnTo>
                    <a:pt x="9306" y="9180"/>
                  </a:lnTo>
                  <a:lnTo>
                    <a:pt x="9307" y="9120"/>
                  </a:lnTo>
                  <a:lnTo>
                    <a:pt x="9309" y="9040"/>
                  </a:lnTo>
                  <a:lnTo>
                    <a:pt x="9310" y="8980"/>
                  </a:lnTo>
                  <a:lnTo>
                    <a:pt x="9310" y="8900"/>
                  </a:lnTo>
                  <a:lnTo>
                    <a:pt x="9310" y="8820"/>
                  </a:lnTo>
                  <a:lnTo>
                    <a:pt x="9309" y="8760"/>
                  </a:lnTo>
                  <a:lnTo>
                    <a:pt x="9307" y="8680"/>
                  </a:lnTo>
                  <a:lnTo>
                    <a:pt x="9306" y="8620"/>
                  </a:lnTo>
                  <a:lnTo>
                    <a:pt x="9303" y="8540"/>
                  </a:lnTo>
                  <a:lnTo>
                    <a:pt x="9300" y="8480"/>
                  </a:lnTo>
                  <a:lnTo>
                    <a:pt x="9296" y="8400"/>
                  </a:lnTo>
                  <a:lnTo>
                    <a:pt x="9292" y="8320"/>
                  </a:lnTo>
                  <a:lnTo>
                    <a:pt x="9288" y="8260"/>
                  </a:lnTo>
                  <a:lnTo>
                    <a:pt x="9283" y="8180"/>
                  </a:lnTo>
                  <a:lnTo>
                    <a:pt x="9277" y="8120"/>
                  </a:lnTo>
                  <a:lnTo>
                    <a:pt x="9270" y="8040"/>
                  </a:lnTo>
                  <a:lnTo>
                    <a:pt x="9264" y="7960"/>
                  </a:lnTo>
                  <a:lnTo>
                    <a:pt x="9256" y="7900"/>
                  </a:lnTo>
                  <a:lnTo>
                    <a:pt x="9248" y="7820"/>
                  </a:lnTo>
                  <a:lnTo>
                    <a:pt x="9240" y="7760"/>
                  </a:lnTo>
                  <a:lnTo>
                    <a:pt x="9231" y="7680"/>
                  </a:lnTo>
                  <a:lnTo>
                    <a:pt x="9221" y="7620"/>
                  </a:lnTo>
                  <a:lnTo>
                    <a:pt x="9211" y="7540"/>
                  </a:lnTo>
                  <a:lnTo>
                    <a:pt x="9200" y="7480"/>
                  </a:lnTo>
                  <a:lnTo>
                    <a:pt x="9189" y="7400"/>
                  </a:lnTo>
                  <a:lnTo>
                    <a:pt x="9177" y="7320"/>
                  </a:lnTo>
                  <a:lnTo>
                    <a:pt x="9165" y="7260"/>
                  </a:lnTo>
                  <a:lnTo>
                    <a:pt x="9152" y="7180"/>
                  </a:lnTo>
                  <a:lnTo>
                    <a:pt x="9139" y="7120"/>
                  </a:lnTo>
                  <a:lnTo>
                    <a:pt x="9125" y="7040"/>
                  </a:lnTo>
                  <a:lnTo>
                    <a:pt x="9110" y="6980"/>
                  </a:lnTo>
                  <a:lnTo>
                    <a:pt x="9095" y="6900"/>
                  </a:lnTo>
                  <a:lnTo>
                    <a:pt x="9080" y="6840"/>
                  </a:lnTo>
                  <a:lnTo>
                    <a:pt x="9064" y="6760"/>
                  </a:lnTo>
                  <a:lnTo>
                    <a:pt x="9047" y="6700"/>
                  </a:lnTo>
                  <a:lnTo>
                    <a:pt x="9030" y="6620"/>
                  </a:lnTo>
                  <a:lnTo>
                    <a:pt x="9012" y="6560"/>
                  </a:lnTo>
                  <a:lnTo>
                    <a:pt x="8994" y="6480"/>
                  </a:lnTo>
                  <a:lnTo>
                    <a:pt x="8975" y="6420"/>
                  </a:lnTo>
                  <a:lnTo>
                    <a:pt x="8955" y="6340"/>
                  </a:lnTo>
                  <a:lnTo>
                    <a:pt x="8935" y="6280"/>
                  </a:lnTo>
                  <a:lnTo>
                    <a:pt x="8915" y="6200"/>
                  </a:lnTo>
                  <a:lnTo>
                    <a:pt x="8894" y="6140"/>
                  </a:lnTo>
                  <a:lnTo>
                    <a:pt x="8872" y="6060"/>
                  </a:lnTo>
                  <a:lnTo>
                    <a:pt x="8850" y="6000"/>
                  </a:lnTo>
                  <a:lnTo>
                    <a:pt x="8827" y="5920"/>
                  </a:lnTo>
                  <a:lnTo>
                    <a:pt x="8804" y="5860"/>
                  </a:lnTo>
                  <a:lnTo>
                    <a:pt x="8780" y="5800"/>
                  </a:lnTo>
                  <a:lnTo>
                    <a:pt x="8756" y="5720"/>
                  </a:lnTo>
                  <a:lnTo>
                    <a:pt x="8731" y="5660"/>
                  </a:lnTo>
                  <a:lnTo>
                    <a:pt x="8705" y="5580"/>
                  </a:lnTo>
                  <a:lnTo>
                    <a:pt x="8679" y="5520"/>
                  </a:lnTo>
                  <a:lnTo>
                    <a:pt x="8653" y="5460"/>
                  </a:lnTo>
                  <a:lnTo>
                    <a:pt x="8626" y="5380"/>
                  </a:lnTo>
                  <a:lnTo>
                    <a:pt x="8598" y="5320"/>
                  </a:lnTo>
                  <a:lnTo>
                    <a:pt x="8570" y="5240"/>
                  </a:lnTo>
                  <a:lnTo>
                    <a:pt x="8541" y="5180"/>
                  </a:lnTo>
                  <a:lnTo>
                    <a:pt x="8512" y="5120"/>
                  </a:lnTo>
                  <a:lnTo>
                    <a:pt x="8482" y="5040"/>
                  </a:lnTo>
                  <a:lnTo>
                    <a:pt x="8452" y="4980"/>
                  </a:lnTo>
                  <a:lnTo>
                    <a:pt x="8421" y="4920"/>
                  </a:lnTo>
                  <a:lnTo>
                    <a:pt x="8389" y="4860"/>
                  </a:lnTo>
                  <a:lnTo>
                    <a:pt x="8357" y="4780"/>
                  </a:lnTo>
                  <a:lnTo>
                    <a:pt x="8325" y="4720"/>
                  </a:lnTo>
                  <a:lnTo>
                    <a:pt x="8292" y="4660"/>
                  </a:lnTo>
                  <a:lnTo>
                    <a:pt x="8258" y="4580"/>
                  </a:lnTo>
                  <a:lnTo>
                    <a:pt x="8224" y="4520"/>
                  </a:lnTo>
                  <a:lnTo>
                    <a:pt x="8189" y="4460"/>
                  </a:lnTo>
                  <a:lnTo>
                    <a:pt x="8154" y="4400"/>
                  </a:lnTo>
                  <a:lnTo>
                    <a:pt x="8118" y="4320"/>
                  </a:lnTo>
                  <a:lnTo>
                    <a:pt x="8081" y="4260"/>
                  </a:lnTo>
                  <a:lnTo>
                    <a:pt x="8044" y="4200"/>
                  </a:lnTo>
                  <a:lnTo>
                    <a:pt x="8007" y="4140"/>
                  </a:lnTo>
                  <a:lnTo>
                    <a:pt x="7969" y="4080"/>
                  </a:lnTo>
                  <a:lnTo>
                    <a:pt x="7930" y="4020"/>
                  </a:lnTo>
                  <a:lnTo>
                    <a:pt x="7891" y="3940"/>
                  </a:lnTo>
                  <a:lnTo>
                    <a:pt x="7852" y="3880"/>
                  </a:lnTo>
                  <a:lnTo>
                    <a:pt x="7811" y="3820"/>
                  </a:lnTo>
                  <a:lnTo>
                    <a:pt x="7771" y="3760"/>
                  </a:lnTo>
                  <a:lnTo>
                    <a:pt x="7729" y="3700"/>
                  </a:lnTo>
                  <a:lnTo>
                    <a:pt x="7687" y="3640"/>
                  </a:lnTo>
                  <a:lnTo>
                    <a:pt x="7645" y="3580"/>
                  </a:lnTo>
                  <a:lnTo>
                    <a:pt x="7602" y="3520"/>
                  </a:lnTo>
                  <a:lnTo>
                    <a:pt x="7558" y="3460"/>
                  </a:lnTo>
                  <a:lnTo>
                    <a:pt x="7514" y="3400"/>
                  </a:lnTo>
                  <a:lnTo>
                    <a:pt x="7470" y="3340"/>
                  </a:lnTo>
                  <a:lnTo>
                    <a:pt x="7425" y="3280"/>
                  </a:lnTo>
                  <a:lnTo>
                    <a:pt x="7379" y="3220"/>
                  </a:lnTo>
                  <a:lnTo>
                    <a:pt x="7333" y="3160"/>
                  </a:lnTo>
                  <a:lnTo>
                    <a:pt x="7286" y="3100"/>
                  </a:lnTo>
                  <a:lnTo>
                    <a:pt x="7239" y="3040"/>
                  </a:lnTo>
                  <a:lnTo>
                    <a:pt x="7191" y="2980"/>
                  </a:lnTo>
                  <a:lnTo>
                    <a:pt x="7142" y="2920"/>
                  </a:lnTo>
                  <a:lnTo>
                    <a:pt x="7093" y="2860"/>
                  </a:lnTo>
                  <a:lnTo>
                    <a:pt x="7044" y="2800"/>
                  </a:lnTo>
                  <a:lnTo>
                    <a:pt x="6994" y="2740"/>
                  </a:lnTo>
                  <a:lnTo>
                    <a:pt x="6943" y="2680"/>
                  </a:lnTo>
                  <a:lnTo>
                    <a:pt x="6892" y="2620"/>
                  </a:lnTo>
                  <a:lnTo>
                    <a:pt x="6840" y="2580"/>
                  </a:lnTo>
                  <a:lnTo>
                    <a:pt x="6788" y="2520"/>
                  </a:lnTo>
                  <a:lnTo>
                    <a:pt x="6735" y="2460"/>
                  </a:lnTo>
                  <a:lnTo>
                    <a:pt x="6682" y="2400"/>
                  </a:lnTo>
                  <a:lnTo>
                    <a:pt x="6628" y="2340"/>
                  </a:lnTo>
                  <a:lnTo>
                    <a:pt x="6573" y="2300"/>
                  </a:lnTo>
                  <a:lnTo>
                    <a:pt x="6397" y="2120"/>
                  </a:lnTo>
                  <a:lnTo>
                    <a:pt x="6277" y="2000"/>
                  </a:lnTo>
                  <a:lnTo>
                    <a:pt x="6217" y="1960"/>
                  </a:lnTo>
                  <a:lnTo>
                    <a:pt x="6095" y="1840"/>
                  </a:lnTo>
                  <a:lnTo>
                    <a:pt x="6033" y="1800"/>
                  </a:lnTo>
                  <a:lnTo>
                    <a:pt x="5972" y="1740"/>
                  </a:lnTo>
                  <a:lnTo>
                    <a:pt x="5909" y="1700"/>
                  </a:lnTo>
                  <a:lnTo>
                    <a:pt x="5784" y="1580"/>
                  </a:lnTo>
                  <a:lnTo>
                    <a:pt x="5721" y="1540"/>
                  </a:lnTo>
                  <a:lnTo>
                    <a:pt x="5657" y="1480"/>
                  </a:lnTo>
                  <a:lnTo>
                    <a:pt x="5530" y="1400"/>
                  </a:lnTo>
                  <a:lnTo>
                    <a:pt x="5465" y="1340"/>
                  </a:lnTo>
                  <a:lnTo>
                    <a:pt x="5335" y="1260"/>
                  </a:lnTo>
                  <a:lnTo>
                    <a:pt x="5270" y="1200"/>
                  </a:lnTo>
                  <a:lnTo>
                    <a:pt x="5006" y="1040"/>
                  </a:lnTo>
                  <a:lnTo>
                    <a:pt x="4939" y="980"/>
                  </a:lnTo>
                  <a:lnTo>
                    <a:pt x="4463" y="700"/>
                  </a:lnTo>
                  <a:lnTo>
                    <a:pt x="4394" y="680"/>
                  </a:lnTo>
                  <a:lnTo>
                    <a:pt x="4116" y="520"/>
                  </a:lnTo>
                  <a:lnTo>
                    <a:pt x="4046" y="500"/>
                  </a:lnTo>
                  <a:lnTo>
                    <a:pt x="3905" y="420"/>
                  </a:lnTo>
                  <a:lnTo>
                    <a:pt x="3834" y="400"/>
                  </a:lnTo>
                  <a:lnTo>
                    <a:pt x="3763" y="360"/>
                  </a:lnTo>
                  <a:lnTo>
                    <a:pt x="3692" y="340"/>
                  </a:lnTo>
                  <a:lnTo>
                    <a:pt x="3621" y="300"/>
                  </a:lnTo>
                  <a:lnTo>
                    <a:pt x="3549" y="280"/>
                  </a:lnTo>
                  <a:lnTo>
                    <a:pt x="3477" y="240"/>
                  </a:lnTo>
                  <a:lnTo>
                    <a:pt x="3405" y="220"/>
                  </a:lnTo>
                  <a:lnTo>
                    <a:pt x="3333" y="180"/>
                  </a:lnTo>
                  <a:lnTo>
                    <a:pt x="3261" y="160"/>
                  </a:lnTo>
                  <a:lnTo>
                    <a:pt x="3188" y="120"/>
                  </a:lnTo>
                  <a:lnTo>
                    <a:pt x="2969" y="60"/>
                  </a:lnTo>
                  <a:lnTo>
                    <a:pt x="2896" y="20"/>
                  </a:lnTo>
                  <a:lnTo>
                    <a:pt x="28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1269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46"/>
              <a:ext cx="8671" cy="17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0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21"/>
              <a:ext cx="7665" cy="1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1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210"/>
              <a:ext cx="3135" cy="6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2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771"/>
              <a:ext cx="2129" cy="4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3" name="Picture 9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431"/>
              <a:ext cx="2891" cy="5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Freeform 10"/>
            <p:cNvSpPr>
              <a:spLocks/>
            </p:cNvSpPr>
            <p:nvPr/>
          </p:nvSpPr>
          <p:spPr bwMode="auto">
            <a:xfrm>
              <a:off x="0" y="6992"/>
              <a:ext cx="1885" cy="3825"/>
            </a:xfrm>
            <a:custGeom>
              <a:avLst/>
              <a:gdLst>
                <a:gd name="T0" fmla="*/ 0 w 1885"/>
                <a:gd name="T1" fmla="+- 0 10816 6992"/>
                <a:gd name="T2" fmla="*/ 10816 h 3825"/>
                <a:gd name="T3" fmla="*/ 127 w 1885"/>
                <a:gd name="T4" fmla="+- 0 10811 6992"/>
                <a:gd name="T5" fmla="*/ 10811 h 3825"/>
                <a:gd name="T6" fmla="*/ 280 w 1885"/>
                <a:gd name="T7" fmla="+- 0 10792 6992"/>
                <a:gd name="T8" fmla="*/ 10792 h 3825"/>
                <a:gd name="T9" fmla="*/ 432 w 1885"/>
                <a:gd name="T10" fmla="+- 0 10761 6992"/>
                <a:gd name="T11" fmla="*/ 10761 h 3825"/>
                <a:gd name="T12" fmla="*/ 582 w 1885"/>
                <a:gd name="T13" fmla="+- 0 10718 6992"/>
                <a:gd name="T14" fmla="*/ 10718 h 3825"/>
                <a:gd name="T15" fmla="*/ 728 w 1885"/>
                <a:gd name="T16" fmla="+- 0 10662 6992"/>
                <a:gd name="T17" fmla="*/ 10662 h 3825"/>
                <a:gd name="T18" fmla="*/ 870 w 1885"/>
                <a:gd name="T19" fmla="+- 0 10594 6992"/>
                <a:gd name="T20" fmla="*/ 10594 h 3825"/>
                <a:gd name="T21" fmla="*/ 1008 w 1885"/>
                <a:gd name="T22" fmla="+- 0 10513 6992"/>
                <a:gd name="T23" fmla="*/ 10513 h 3825"/>
                <a:gd name="T24" fmla="*/ 1139 w 1885"/>
                <a:gd name="T25" fmla="+- 0 10420 6992"/>
                <a:gd name="T26" fmla="*/ 10420 h 3825"/>
                <a:gd name="T27" fmla="*/ 1265 w 1885"/>
                <a:gd name="T28" fmla="+- 0 10314 6992"/>
                <a:gd name="T29" fmla="*/ 10314 h 3825"/>
                <a:gd name="T30" fmla="*/ 1377 w 1885"/>
                <a:gd name="T31" fmla="+- 0 10203 6992"/>
                <a:gd name="T32" fmla="*/ 10203 h 3825"/>
                <a:gd name="T33" fmla="*/ 1473 w 1885"/>
                <a:gd name="T34" fmla="+- 0 10090 6992"/>
                <a:gd name="T35" fmla="*/ 10090 h 3825"/>
                <a:gd name="T36" fmla="*/ 1560 w 1885"/>
                <a:gd name="T37" fmla="+- 0 9972 6992"/>
                <a:gd name="T38" fmla="*/ 9972 h 3825"/>
                <a:gd name="T39" fmla="*/ 1636 w 1885"/>
                <a:gd name="T40" fmla="+- 0 9849 6992"/>
                <a:gd name="T41" fmla="*/ 9849 h 3825"/>
                <a:gd name="T42" fmla="*/ 1702 w 1885"/>
                <a:gd name="T43" fmla="+- 0 9722 6992"/>
                <a:gd name="T44" fmla="*/ 9722 h 3825"/>
                <a:gd name="T45" fmla="*/ 1758 w 1885"/>
                <a:gd name="T46" fmla="+- 0 9591 6992"/>
                <a:gd name="T47" fmla="*/ 9591 h 3825"/>
                <a:gd name="T48" fmla="*/ 1803 w 1885"/>
                <a:gd name="T49" fmla="+- 0 9457 6992"/>
                <a:gd name="T50" fmla="*/ 9457 h 3825"/>
                <a:gd name="T51" fmla="*/ 1839 w 1885"/>
                <a:gd name="T52" fmla="+- 0 9321 6992"/>
                <a:gd name="T53" fmla="*/ 9321 h 3825"/>
                <a:gd name="T54" fmla="*/ 1864 w 1885"/>
                <a:gd name="T55" fmla="+- 0 9183 6992"/>
                <a:gd name="T56" fmla="*/ 9183 h 3825"/>
                <a:gd name="T57" fmla="*/ 1880 w 1885"/>
                <a:gd name="T58" fmla="+- 0 9044 6992"/>
                <a:gd name="T59" fmla="*/ 9044 h 3825"/>
                <a:gd name="T60" fmla="*/ 1885 w 1885"/>
                <a:gd name="T61" fmla="+- 0 8904 6992"/>
                <a:gd name="T62" fmla="*/ 8904 h 3825"/>
                <a:gd name="T63" fmla="*/ 1880 w 1885"/>
                <a:gd name="T64" fmla="+- 0 8765 6992"/>
                <a:gd name="T65" fmla="*/ 8765 h 3825"/>
                <a:gd name="T66" fmla="*/ 1864 w 1885"/>
                <a:gd name="T67" fmla="+- 0 8625 6992"/>
                <a:gd name="T68" fmla="*/ 8625 h 3825"/>
                <a:gd name="T69" fmla="*/ 1839 w 1885"/>
                <a:gd name="T70" fmla="+- 0 8487 6992"/>
                <a:gd name="T71" fmla="*/ 8487 h 3825"/>
                <a:gd name="T72" fmla="*/ 1803 w 1885"/>
                <a:gd name="T73" fmla="+- 0 8351 6992"/>
                <a:gd name="T74" fmla="*/ 8351 h 3825"/>
                <a:gd name="T75" fmla="*/ 1758 w 1885"/>
                <a:gd name="T76" fmla="+- 0 8218 6992"/>
                <a:gd name="T77" fmla="*/ 8218 h 3825"/>
                <a:gd name="T78" fmla="*/ 1702 w 1885"/>
                <a:gd name="T79" fmla="+- 0 8087 6992"/>
                <a:gd name="T80" fmla="*/ 8087 h 3825"/>
                <a:gd name="T81" fmla="*/ 1636 w 1885"/>
                <a:gd name="T82" fmla="+- 0 7960 6992"/>
                <a:gd name="T83" fmla="*/ 7960 h 3825"/>
                <a:gd name="T84" fmla="*/ 1560 w 1885"/>
                <a:gd name="T85" fmla="+- 0 7837 6992"/>
                <a:gd name="T86" fmla="*/ 7837 h 3825"/>
                <a:gd name="T87" fmla="*/ 1473 w 1885"/>
                <a:gd name="T88" fmla="+- 0 7719 6992"/>
                <a:gd name="T89" fmla="*/ 7719 h 3825"/>
                <a:gd name="T90" fmla="*/ 1377 w 1885"/>
                <a:gd name="T91" fmla="+- 0 7606 6992"/>
                <a:gd name="T92" fmla="*/ 7606 h 3825"/>
                <a:gd name="T93" fmla="*/ 1265 w 1885"/>
                <a:gd name="T94" fmla="+- 0 7494 6992"/>
                <a:gd name="T95" fmla="*/ 7494 h 3825"/>
                <a:gd name="T96" fmla="*/ 1139 w 1885"/>
                <a:gd name="T97" fmla="+- 0 7389 6992"/>
                <a:gd name="T98" fmla="*/ 7389 h 3825"/>
                <a:gd name="T99" fmla="*/ 1008 w 1885"/>
                <a:gd name="T100" fmla="+- 0 7296 6992"/>
                <a:gd name="T101" fmla="*/ 7296 h 3825"/>
                <a:gd name="T102" fmla="*/ 870 w 1885"/>
                <a:gd name="T103" fmla="+- 0 7215 6992"/>
                <a:gd name="T104" fmla="*/ 7215 h 3825"/>
                <a:gd name="T105" fmla="*/ 728 w 1885"/>
                <a:gd name="T106" fmla="+- 0 7147 6992"/>
                <a:gd name="T107" fmla="*/ 7147 h 3825"/>
                <a:gd name="T108" fmla="*/ 582 w 1885"/>
                <a:gd name="T109" fmla="+- 0 7091 6992"/>
                <a:gd name="T110" fmla="*/ 7091 h 3825"/>
                <a:gd name="T111" fmla="*/ 432 w 1885"/>
                <a:gd name="T112" fmla="+- 0 7048 6992"/>
                <a:gd name="T113" fmla="*/ 7048 h 3825"/>
                <a:gd name="T114" fmla="*/ 280 w 1885"/>
                <a:gd name="T115" fmla="+- 0 7017 6992"/>
                <a:gd name="T116" fmla="*/ 7017 h 3825"/>
                <a:gd name="T117" fmla="*/ 127 w 1885"/>
                <a:gd name="T118" fmla="+- 0 6998 6992"/>
                <a:gd name="T119" fmla="*/ 6998 h 3825"/>
                <a:gd name="T120" fmla="*/ 0 w 1885"/>
                <a:gd name="T121" fmla="+- 0 6992 6992"/>
                <a:gd name="T122" fmla="*/ 6992 h 3825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  <a:cxn ang="0">
                  <a:pos x="T15" y="T17"/>
                </a:cxn>
                <a:cxn ang="0">
                  <a:pos x="T18" y="T20"/>
                </a:cxn>
                <a:cxn ang="0">
                  <a:pos x="T21" y="T23"/>
                </a:cxn>
                <a:cxn ang="0">
                  <a:pos x="T24" y="T26"/>
                </a:cxn>
                <a:cxn ang="0">
                  <a:pos x="T27" y="T29"/>
                </a:cxn>
                <a:cxn ang="0">
                  <a:pos x="T30" y="T32"/>
                </a:cxn>
                <a:cxn ang="0">
                  <a:pos x="T33" y="T35"/>
                </a:cxn>
                <a:cxn ang="0">
                  <a:pos x="T36" y="T38"/>
                </a:cxn>
                <a:cxn ang="0">
                  <a:pos x="T39" y="T41"/>
                </a:cxn>
                <a:cxn ang="0">
                  <a:pos x="T42" y="T44"/>
                </a:cxn>
                <a:cxn ang="0">
                  <a:pos x="T45" y="T47"/>
                </a:cxn>
                <a:cxn ang="0">
                  <a:pos x="T48" y="T50"/>
                </a:cxn>
                <a:cxn ang="0">
                  <a:pos x="T51" y="T53"/>
                </a:cxn>
                <a:cxn ang="0">
                  <a:pos x="T54" y="T56"/>
                </a:cxn>
                <a:cxn ang="0">
                  <a:pos x="T57" y="T59"/>
                </a:cxn>
                <a:cxn ang="0">
                  <a:pos x="T60" y="T62"/>
                </a:cxn>
                <a:cxn ang="0">
                  <a:pos x="T63" y="T65"/>
                </a:cxn>
                <a:cxn ang="0">
                  <a:pos x="T66" y="T68"/>
                </a:cxn>
                <a:cxn ang="0">
                  <a:pos x="T69" y="T71"/>
                </a:cxn>
                <a:cxn ang="0">
                  <a:pos x="T72" y="T74"/>
                </a:cxn>
                <a:cxn ang="0">
                  <a:pos x="T75" y="T77"/>
                </a:cxn>
                <a:cxn ang="0">
                  <a:pos x="T78" y="T80"/>
                </a:cxn>
                <a:cxn ang="0">
                  <a:pos x="T81" y="T83"/>
                </a:cxn>
                <a:cxn ang="0">
                  <a:pos x="T84" y="T86"/>
                </a:cxn>
                <a:cxn ang="0">
                  <a:pos x="T87" y="T89"/>
                </a:cxn>
                <a:cxn ang="0">
                  <a:pos x="T90" y="T92"/>
                </a:cxn>
                <a:cxn ang="0">
                  <a:pos x="T93" y="T95"/>
                </a:cxn>
                <a:cxn ang="0">
                  <a:pos x="T96" y="T98"/>
                </a:cxn>
                <a:cxn ang="0">
                  <a:pos x="T99" y="T101"/>
                </a:cxn>
                <a:cxn ang="0">
                  <a:pos x="T102" y="T104"/>
                </a:cxn>
                <a:cxn ang="0">
                  <a:pos x="T105" y="T107"/>
                </a:cxn>
                <a:cxn ang="0">
                  <a:pos x="T108" y="T110"/>
                </a:cxn>
                <a:cxn ang="0">
                  <a:pos x="T111" y="T113"/>
                </a:cxn>
                <a:cxn ang="0">
                  <a:pos x="T114" y="T116"/>
                </a:cxn>
                <a:cxn ang="0">
                  <a:pos x="T117" y="T119"/>
                </a:cxn>
                <a:cxn ang="0">
                  <a:pos x="T120" y="T122"/>
                </a:cxn>
              </a:cxnLst>
              <a:rect l="0" t="0" r="r" b="b"/>
              <a:pathLst>
                <a:path w="1885" h="3825">
                  <a:moveTo>
                    <a:pt x="0" y="0"/>
                  </a:moveTo>
                  <a:lnTo>
                    <a:pt x="0" y="3824"/>
                  </a:lnTo>
                  <a:lnTo>
                    <a:pt x="49" y="3823"/>
                  </a:lnTo>
                  <a:lnTo>
                    <a:pt x="127" y="3819"/>
                  </a:lnTo>
                  <a:lnTo>
                    <a:pt x="203" y="3811"/>
                  </a:lnTo>
                  <a:lnTo>
                    <a:pt x="280" y="3800"/>
                  </a:lnTo>
                  <a:lnTo>
                    <a:pt x="356" y="3786"/>
                  </a:lnTo>
                  <a:lnTo>
                    <a:pt x="432" y="3769"/>
                  </a:lnTo>
                  <a:lnTo>
                    <a:pt x="507" y="3749"/>
                  </a:lnTo>
                  <a:lnTo>
                    <a:pt x="582" y="3726"/>
                  </a:lnTo>
                  <a:lnTo>
                    <a:pt x="655" y="3699"/>
                  </a:lnTo>
                  <a:lnTo>
                    <a:pt x="728" y="3670"/>
                  </a:lnTo>
                  <a:lnTo>
                    <a:pt x="800" y="3637"/>
                  </a:lnTo>
                  <a:lnTo>
                    <a:pt x="870" y="3602"/>
                  </a:lnTo>
                  <a:lnTo>
                    <a:pt x="940" y="3563"/>
                  </a:lnTo>
                  <a:lnTo>
                    <a:pt x="1008" y="3521"/>
                  </a:lnTo>
                  <a:lnTo>
                    <a:pt x="1074" y="3476"/>
                  </a:lnTo>
                  <a:lnTo>
                    <a:pt x="1139" y="3428"/>
                  </a:lnTo>
                  <a:lnTo>
                    <a:pt x="1203" y="3377"/>
                  </a:lnTo>
                  <a:lnTo>
                    <a:pt x="1265" y="3322"/>
                  </a:lnTo>
                  <a:lnTo>
                    <a:pt x="1325" y="3265"/>
                  </a:lnTo>
                  <a:lnTo>
                    <a:pt x="1377" y="3211"/>
                  </a:lnTo>
                  <a:lnTo>
                    <a:pt x="1426" y="3155"/>
                  </a:lnTo>
                  <a:lnTo>
                    <a:pt x="1473" y="3098"/>
                  </a:lnTo>
                  <a:lnTo>
                    <a:pt x="1518" y="3040"/>
                  </a:lnTo>
                  <a:lnTo>
                    <a:pt x="1560" y="2980"/>
                  </a:lnTo>
                  <a:lnTo>
                    <a:pt x="1599" y="2919"/>
                  </a:lnTo>
                  <a:lnTo>
                    <a:pt x="1636" y="2857"/>
                  </a:lnTo>
                  <a:lnTo>
                    <a:pt x="1670" y="2794"/>
                  </a:lnTo>
                  <a:lnTo>
                    <a:pt x="1702" y="2730"/>
                  </a:lnTo>
                  <a:lnTo>
                    <a:pt x="1731" y="2665"/>
                  </a:lnTo>
                  <a:lnTo>
                    <a:pt x="1758" y="2599"/>
                  </a:lnTo>
                  <a:lnTo>
                    <a:pt x="1782" y="2533"/>
                  </a:lnTo>
                  <a:lnTo>
                    <a:pt x="1803" y="2465"/>
                  </a:lnTo>
                  <a:lnTo>
                    <a:pt x="1823" y="2398"/>
                  </a:lnTo>
                  <a:lnTo>
                    <a:pt x="1839" y="2329"/>
                  </a:lnTo>
                  <a:lnTo>
                    <a:pt x="1853" y="2260"/>
                  </a:lnTo>
                  <a:lnTo>
                    <a:pt x="1864" y="2191"/>
                  </a:lnTo>
                  <a:lnTo>
                    <a:pt x="1873" y="2122"/>
                  </a:lnTo>
                  <a:lnTo>
                    <a:pt x="1880" y="2052"/>
                  </a:lnTo>
                  <a:lnTo>
                    <a:pt x="1884" y="1982"/>
                  </a:lnTo>
                  <a:lnTo>
                    <a:pt x="1885" y="1912"/>
                  </a:lnTo>
                  <a:lnTo>
                    <a:pt x="1884" y="1842"/>
                  </a:lnTo>
                  <a:lnTo>
                    <a:pt x="1880" y="1773"/>
                  </a:lnTo>
                  <a:lnTo>
                    <a:pt x="1873" y="1703"/>
                  </a:lnTo>
                  <a:lnTo>
                    <a:pt x="1864" y="1633"/>
                  </a:lnTo>
                  <a:lnTo>
                    <a:pt x="1853" y="1564"/>
                  </a:lnTo>
                  <a:lnTo>
                    <a:pt x="1839" y="1495"/>
                  </a:lnTo>
                  <a:lnTo>
                    <a:pt x="1823" y="1427"/>
                  </a:lnTo>
                  <a:lnTo>
                    <a:pt x="1803" y="1359"/>
                  </a:lnTo>
                  <a:lnTo>
                    <a:pt x="1782" y="1292"/>
                  </a:lnTo>
                  <a:lnTo>
                    <a:pt x="1758" y="1226"/>
                  </a:lnTo>
                  <a:lnTo>
                    <a:pt x="1731" y="1160"/>
                  </a:lnTo>
                  <a:lnTo>
                    <a:pt x="1702" y="1095"/>
                  </a:lnTo>
                  <a:lnTo>
                    <a:pt x="1670" y="1031"/>
                  </a:lnTo>
                  <a:lnTo>
                    <a:pt x="1636" y="968"/>
                  </a:lnTo>
                  <a:lnTo>
                    <a:pt x="1599" y="906"/>
                  </a:lnTo>
                  <a:lnTo>
                    <a:pt x="1560" y="845"/>
                  </a:lnTo>
                  <a:lnTo>
                    <a:pt x="1518" y="785"/>
                  </a:lnTo>
                  <a:lnTo>
                    <a:pt x="1473" y="727"/>
                  </a:lnTo>
                  <a:lnTo>
                    <a:pt x="1426" y="670"/>
                  </a:lnTo>
                  <a:lnTo>
                    <a:pt x="1377" y="614"/>
                  </a:lnTo>
                  <a:lnTo>
                    <a:pt x="1325" y="560"/>
                  </a:lnTo>
                  <a:lnTo>
                    <a:pt x="1265" y="502"/>
                  </a:lnTo>
                  <a:lnTo>
                    <a:pt x="1203" y="448"/>
                  </a:lnTo>
                  <a:lnTo>
                    <a:pt x="1139" y="397"/>
                  </a:lnTo>
                  <a:lnTo>
                    <a:pt x="1074" y="349"/>
                  </a:lnTo>
                  <a:lnTo>
                    <a:pt x="1008" y="304"/>
                  </a:lnTo>
                  <a:lnTo>
                    <a:pt x="940" y="262"/>
                  </a:lnTo>
                  <a:lnTo>
                    <a:pt x="870" y="223"/>
                  </a:lnTo>
                  <a:lnTo>
                    <a:pt x="800" y="187"/>
                  </a:lnTo>
                  <a:lnTo>
                    <a:pt x="728" y="155"/>
                  </a:lnTo>
                  <a:lnTo>
                    <a:pt x="655" y="125"/>
                  </a:lnTo>
                  <a:lnTo>
                    <a:pt x="582" y="99"/>
                  </a:lnTo>
                  <a:lnTo>
                    <a:pt x="507" y="76"/>
                  </a:lnTo>
                  <a:lnTo>
                    <a:pt x="432" y="56"/>
                  </a:lnTo>
                  <a:lnTo>
                    <a:pt x="356" y="38"/>
                  </a:lnTo>
                  <a:lnTo>
                    <a:pt x="280" y="25"/>
                  </a:lnTo>
                  <a:lnTo>
                    <a:pt x="203" y="14"/>
                  </a:lnTo>
                  <a:lnTo>
                    <a:pt x="127" y="6"/>
                  </a:lnTo>
                  <a:lnTo>
                    <a:pt x="49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AutoShape 11"/>
            <p:cNvSpPr>
              <a:spLocks/>
            </p:cNvSpPr>
            <p:nvPr/>
          </p:nvSpPr>
          <p:spPr bwMode="auto">
            <a:xfrm>
              <a:off x="1674" y="222"/>
              <a:ext cx="7019" cy="17400"/>
            </a:xfrm>
            <a:custGeom>
              <a:avLst/>
              <a:gdLst>
                <a:gd name="T0" fmla="+- 0 1936 1675"/>
                <a:gd name="T1" fmla="*/ T0 w 7019"/>
                <a:gd name="T2" fmla="+- 0 17263 223"/>
                <a:gd name="T3" fmla="*/ 17263 h 17400"/>
                <a:gd name="T4" fmla="+- 0 2205 1675"/>
                <a:gd name="T5" fmla="*/ T4 w 7019"/>
                <a:gd name="T6" fmla="+- 0 17073 223"/>
                <a:gd name="T7" fmla="*/ 17073 h 17400"/>
                <a:gd name="T8" fmla="+- 0 2074 1675"/>
                <a:gd name="T9" fmla="*/ T8 w 7019"/>
                <a:gd name="T10" fmla="+- 0 17389 223"/>
                <a:gd name="T11" fmla="*/ 17389 h 17400"/>
                <a:gd name="T12" fmla="+- 0 2438 1675"/>
                <a:gd name="T13" fmla="*/ T12 w 7019"/>
                <a:gd name="T14" fmla="+- 0 17321 223"/>
                <a:gd name="T15" fmla="*/ 17321 h 17400"/>
                <a:gd name="T16" fmla="+- 0 2303 1675"/>
                <a:gd name="T17" fmla="*/ T16 w 7019"/>
                <a:gd name="T18" fmla="+- 0 17451 223"/>
                <a:gd name="T19" fmla="*/ 17451 h 17400"/>
                <a:gd name="T20" fmla="+- 0 2170 1675"/>
                <a:gd name="T21" fmla="*/ T20 w 7019"/>
                <a:gd name="T22" fmla="+- 0 17557 223"/>
                <a:gd name="T23" fmla="*/ 17557 h 17400"/>
                <a:gd name="T24" fmla="+- 0 1963 1675"/>
                <a:gd name="T25" fmla="*/ T24 w 7019"/>
                <a:gd name="T26" fmla="+- 0 17487 223"/>
                <a:gd name="T27" fmla="*/ 17487 h 17400"/>
                <a:gd name="T28" fmla="+- 0 1838 1675"/>
                <a:gd name="T29" fmla="*/ T28 w 7019"/>
                <a:gd name="T30" fmla="+- 0 17453 223"/>
                <a:gd name="T31" fmla="*/ 17453 h 17400"/>
                <a:gd name="T32" fmla="+- 0 1710 1675"/>
                <a:gd name="T33" fmla="*/ T32 w 7019"/>
                <a:gd name="T34" fmla="+- 0 17329 223"/>
                <a:gd name="T35" fmla="*/ 17329 h 17400"/>
                <a:gd name="T36" fmla="+- 0 1768 1675"/>
                <a:gd name="T37" fmla="*/ T36 w 7019"/>
                <a:gd name="T38" fmla="+- 0 17157 223"/>
                <a:gd name="T39" fmla="*/ 17157 h 17400"/>
                <a:gd name="T40" fmla="+- 0 1765 1675"/>
                <a:gd name="T41" fmla="*/ T40 w 7019"/>
                <a:gd name="T42" fmla="+- 0 16969 223"/>
                <a:gd name="T43" fmla="*/ 16969 h 17400"/>
                <a:gd name="T44" fmla="+- 0 1929 1675"/>
                <a:gd name="T45" fmla="*/ T44 w 7019"/>
                <a:gd name="T46" fmla="+- 0 16953 223"/>
                <a:gd name="T47" fmla="*/ 16953 h 17400"/>
                <a:gd name="T48" fmla="+- 0 1997 1675"/>
                <a:gd name="T49" fmla="*/ T48 w 7019"/>
                <a:gd name="T50" fmla="+- 0 16833 223"/>
                <a:gd name="T51" fmla="*/ 16833 h 17400"/>
                <a:gd name="T52" fmla="+- 0 2185 1675"/>
                <a:gd name="T53" fmla="*/ T52 w 7019"/>
                <a:gd name="T54" fmla="+- 0 16923 223"/>
                <a:gd name="T55" fmla="*/ 16923 h 17400"/>
                <a:gd name="T56" fmla="+- 0 2352 1675"/>
                <a:gd name="T57" fmla="*/ T56 w 7019"/>
                <a:gd name="T58" fmla="+- 0 16951 223"/>
                <a:gd name="T59" fmla="*/ 16951 h 17400"/>
                <a:gd name="T60" fmla="+- 0 2427 1675"/>
                <a:gd name="T61" fmla="*/ T60 w 7019"/>
                <a:gd name="T62" fmla="+- 0 17101 223"/>
                <a:gd name="T63" fmla="*/ 17101 h 17400"/>
                <a:gd name="T64" fmla="+- 0 2412 1675"/>
                <a:gd name="T65" fmla="*/ T64 w 7019"/>
                <a:gd name="T66" fmla="+- 0 17287 223"/>
                <a:gd name="T67" fmla="*/ 17287 h 17400"/>
                <a:gd name="T68" fmla="+- 0 2398 1675"/>
                <a:gd name="T69" fmla="*/ T68 w 7019"/>
                <a:gd name="T70" fmla="+- 0 17189 223"/>
                <a:gd name="T71" fmla="*/ 17189 h 17400"/>
                <a:gd name="T72" fmla="+- 0 2455 1675"/>
                <a:gd name="T73" fmla="*/ T72 w 7019"/>
                <a:gd name="T74" fmla="+- 0 17027 223"/>
                <a:gd name="T75" fmla="*/ 17027 h 17400"/>
                <a:gd name="T76" fmla="+- 0 2303 1675"/>
                <a:gd name="T77" fmla="*/ T76 w 7019"/>
                <a:gd name="T78" fmla="+- 0 16915 223"/>
                <a:gd name="T79" fmla="*/ 16915 h 17400"/>
                <a:gd name="T80" fmla="+- 0 2198 1675"/>
                <a:gd name="T81" fmla="*/ T80 w 7019"/>
                <a:gd name="T82" fmla="+- 0 16843 223"/>
                <a:gd name="T83" fmla="*/ 16843 h 17400"/>
                <a:gd name="T84" fmla="+- 0 1950 1675"/>
                <a:gd name="T85" fmla="*/ T84 w 7019"/>
                <a:gd name="T86" fmla="+- 0 16839 223"/>
                <a:gd name="T87" fmla="*/ 16839 h 17400"/>
                <a:gd name="T88" fmla="+- 0 1841 1675"/>
                <a:gd name="T89" fmla="*/ T88 w 7019"/>
                <a:gd name="T90" fmla="+- 0 16917 223"/>
                <a:gd name="T91" fmla="*/ 16917 h 17400"/>
                <a:gd name="T92" fmla="+- 0 1678 1675"/>
                <a:gd name="T93" fmla="*/ T92 w 7019"/>
                <a:gd name="T94" fmla="+- 0 17079 223"/>
                <a:gd name="T95" fmla="*/ 17079 h 17400"/>
                <a:gd name="T96" fmla="+- 0 1730 1675"/>
                <a:gd name="T97" fmla="*/ T96 w 7019"/>
                <a:gd name="T98" fmla="+- 0 17247 223"/>
                <a:gd name="T99" fmla="*/ 17247 h 17400"/>
                <a:gd name="T100" fmla="+- 0 1763 1675"/>
                <a:gd name="T101" fmla="*/ T100 w 7019"/>
                <a:gd name="T102" fmla="+- 0 17481 223"/>
                <a:gd name="T103" fmla="*/ 17481 h 17400"/>
                <a:gd name="T104" fmla="+- 0 1911 1675"/>
                <a:gd name="T105" fmla="*/ T104 w 7019"/>
                <a:gd name="T106" fmla="+- 0 17481 223"/>
                <a:gd name="T107" fmla="*/ 17481 h 17400"/>
                <a:gd name="T108" fmla="+- 0 2165 1675"/>
                <a:gd name="T109" fmla="*/ T108 w 7019"/>
                <a:gd name="T110" fmla="+- 0 17613 223"/>
                <a:gd name="T111" fmla="*/ 17613 h 17400"/>
                <a:gd name="T112" fmla="+- 0 2262 1675"/>
                <a:gd name="T113" fmla="*/ T112 w 7019"/>
                <a:gd name="T114" fmla="+- 0 17477 223"/>
                <a:gd name="T115" fmla="*/ 17477 h 17400"/>
                <a:gd name="T116" fmla="+- 0 2407 1675"/>
                <a:gd name="T117" fmla="*/ T116 w 7019"/>
                <a:gd name="T118" fmla="+- 0 17459 223"/>
                <a:gd name="T119" fmla="*/ 17459 h 17400"/>
                <a:gd name="T120" fmla="+- 0 4204 1675"/>
                <a:gd name="T121" fmla="*/ T120 w 7019"/>
                <a:gd name="T122" fmla="+- 0 466 223"/>
                <a:gd name="T123" fmla="*/ 466 h 17400"/>
                <a:gd name="T124" fmla="+- 0 4068 1675"/>
                <a:gd name="T125" fmla="*/ T124 w 7019"/>
                <a:gd name="T126" fmla="+- 0 911 223"/>
                <a:gd name="T127" fmla="*/ 911 h 17400"/>
                <a:gd name="T128" fmla="+- 0 4103 1675"/>
                <a:gd name="T129" fmla="*/ T128 w 7019"/>
                <a:gd name="T130" fmla="+- 0 879 223"/>
                <a:gd name="T131" fmla="*/ 879 h 17400"/>
                <a:gd name="T132" fmla="+- 0 4204 1675"/>
                <a:gd name="T133" fmla="*/ T132 w 7019"/>
                <a:gd name="T134" fmla="+- 0 641 223"/>
                <a:gd name="T135" fmla="*/ 641 h 17400"/>
                <a:gd name="T136" fmla="+- 0 4103 1675"/>
                <a:gd name="T137" fmla="*/ T136 w 7019"/>
                <a:gd name="T138" fmla="+- 0 408 223"/>
                <a:gd name="T139" fmla="*/ 408 h 17400"/>
                <a:gd name="T140" fmla="+- 0 4103 1675"/>
                <a:gd name="T141" fmla="*/ T140 w 7019"/>
                <a:gd name="T142" fmla="+- 0 324 223"/>
                <a:gd name="T143" fmla="*/ 324 h 17400"/>
                <a:gd name="T144" fmla="+- 0 4001 1675"/>
                <a:gd name="T145" fmla="*/ T144 w 7019"/>
                <a:gd name="T146" fmla="+- 0 762 223"/>
                <a:gd name="T147" fmla="*/ 762 h 17400"/>
                <a:gd name="T148" fmla="+- 0 3956 1675"/>
                <a:gd name="T149" fmla="*/ T148 w 7019"/>
                <a:gd name="T150" fmla="+- 0 826 223"/>
                <a:gd name="T151" fmla="*/ 826 h 17400"/>
                <a:gd name="T152" fmla="+- 0 3856 1675"/>
                <a:gd name="T153" fmla="*/ T152 w 7019"/>
                <a:gd name="T154" fmla="+- 0 465 223"/>
                <a:gd name="T155" fmla="*/ 465 h 17400"/>
                <a:gd name="T156" fmla="+- 0 3983 1675"/>
                <a:gd name="T157" fmla="*/ T156 w 7019"/>
                <a:gd name="T158" fmla="+- 0 331 223"/>
                <a:gd name="T159" fmla="*/ 331 h 17400"/>
                <a:gd name="T160" fmla="+- 0 3983 1675"/>
                <a:gd name="T161" fmla="*/ T160 w 7019"/>
                <a:gd name="T162" fmla="+- 0 331 223"/>
                <a:gd name="T163" fmla="*/ 331 h 17400"/>
                <a:gd name="T164" fmla="+- 0 4025 1675"/>
                <a:gd name="T165" fmla="*/ T164 w 7019"/>
                <a:gd name="T166" fmla="+- 0 270 223"/>
                <a:gd name="T167" fmla="*/ 270 h 17400"/>
                <a:gd name="T168" fmla="+- 0 3822 1675"/>
                <a:gd name="T169" fmla="*/ T168 w 7019"/>
                <a:gd name="T170" fmla="+- 0 783 223"/>
                <a:gd name="T171" fmla="*/ 783 h 17400"/>
                <a:gd name="T172" fmla="+- 0 3575 1675"/>
                <a:gd name="T173" fmla="*/ T172 w 7019"/>
                <a:gd name="T174" fmla="+- 0 879 223"/>
                <a:gd name="T175" fmla="*/ 879 h 17400"/>
                <a:gd name="T176" fmla="+- 0 3720 1675"/>
                <a:gd name="T177" fmla="*/ T176 w 7019"/>
                <a:gd name="T178" fmla="+- 0 891 223"/>
                <a:gd name="T179" fmla="*/ 891 h 17400"/>
                <a:gd name="T180" fmla="+- 0 3686 1675"/>
                <a:gd name="T181" fmla="*/ T180 w 7019"/>
                <a:gd name="T182" fmla="+- 0 799 223"/>
                <a:gd name="T183" fmla="*/ 799 h 17400"/>
                <a:gd name="T184" fmla="+- 0 3686 1675"/>
                <a:gd name="T185" fmla="*/ T184 w 7019"/>
                <a:gd name="T186" fmla="+- 0 449 223"/>
                <a:gd name="T187" fmla="*/ 449 h 17400"/>
                <a:gd name="T188" fmla="+- 0 3720 1675"/>
                <a:gd name="T189" fmla="*/ T188 w 7019"/>
                <a:gd name="T190" fmla="+- 0 357 223"/>
                <a:gd name="T191" fmla="*/ 357 h 17400"/>
                <a:gd name="T192" fmla="+- 0 3678 1675"/>
                <a:gd name="T193" fmla="*/ T192 w 7019"/>
                <a:gd name="T194" fmla="+- 0 367 223"/>
                <a:gd name="T195" fmla="*/ 367 h 17400"/>
                <a:gd name="T196" fmla="+- 0 3497 1675"/>
                <a:gd name="T197" fmla="*/ T196 w 7019"/>
                <a:gd name="T198" fmla="+- 0 755 223"/>
                <a:gd name="T199" fmla="*/ 755 h 17400"/>
                <a:gd name="T200" fmla="+- 0 3633 1675"/>
                <a:gd name="T201" fmla="*/ T200 w 7019"/>
                <a:gd name="T202" fmla="+- 0 563 223"/>
                <a:gd name="T203" fmla="*/ 563 h 17400"/>
                <a:gd name="T204" fmla="+- 0 3653 1675"/>
                <a:gd name="T205" fmla="*/ T204 w 7019"/>
                <a:gd name="T206" fmla="+- 0 406 223"/>
                <a:gd name="T207" fmla="*/ 406 h 17400"/>
                <a:gd name="T208" fmla="+- 0 3700 1675"/>
                <a:gd name="T209" fmla="*/ T208 w 7019"/>
                <a:gd name="T210" fmla="+- 0 248 223"/>
                <a:gd name="T211" fmla="*/ 248 h 17400"/>
                <a:gd name="T212" fmla="+- 0 3534 1675"/>
                <a:gd name="T213" fmla="*/ T212 w 7019"/>
                <a:gd name="T214" fmla="+- 0 883 223"/>
                <a:gd name="T215" fmla="*/ 883 h 17400"/>
                <a:gd name="T216" fmla="+- 0 4096 1675"/>
                <a:gd name="T217" fmla="*/ T216 w 7019"/>
                <a:gd name="T218" fmla="+- 0 931 223"/>
                <a:gd name="T219" fmla="*/ 931 h 17400"/>
                <a:gd name="T220" fmla="+- 0 6616 1675"/>
                <a:gd name="T221" fmla="*/ T220 w 7019"/>
                <a:gd name="T222" fmla="+- 0 15718 223"/>
                <a:gd name="T223" fmla="*/ 15718 h 17400"/>
                <a:gd name="T224" fmla="+- 0 6119 1675"/>
                <a:gd name="T225" fmla="*/ T224 w 7019"/>
                <a:gd name="T226" fmla="+- 0 15288 223"/>
                <a:gd name="T227" fmla="*/ 15288 h 17400"/>
                <a:gd name="T228" fmla="+- 0 8676 1675"/>
                <a:gd name="T229" fmla="*/ T228 w 7019"/>
                <a:gd name="T230" fmla="+- 0 2977 223"/>
                <a:gd name="T231" fmla="*/ 2977 h 17400"/>
                <a:gd name="T232" fmla="+- 0 7923 1675"/>
                <a:gd name="T233" fmla="*/ T232 w 7019"/>
                <a:gd name="T234" fmla="+- 0 2814 223"/>
                <a:gd name="T235" fmla="*/ 2814 h 174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</a:cxnLst>
              <a:rect l="0" t="0" r="r" b="b"/>
              <a:pathLst>
                <a:path w="7019" h="17400">
                  <a:moveTo>
                    <a:pt x="584" y="16982"/>
                  </a:moveTo>
                  <a:lnTo>
                    <a:pt x="569" y="16910"/>
                  </a:lnTo>
                  <a:lnTo>
                    <a:pt x="549" y="16879"/>
                  </a:lnTo>
                  <a:lnTo>
                    <a:pt x="549" y="16982"/>
                  </a:lnTo>
                  <a:lnTo>
                    <a:pt x="537" y="17040"/>
                  </a:lnTo>
                  <a:lnTo>
                    <a:pt x="505" y="17086"/>
                  </a:lnTo>
                  <a:lnTo>
                    <a:pt x="457" y="17120"/>
                  </a:lnTo>
                  <a:lnTo>
                    <a:pt x="399" y="17130"/>
                  </a:lnTo>
                  <a:lnTo>
                    <a:pt x="341" y="17120"/>
                  </a:lnTo>
                  <a:lnTo>
                    <a:pt x="293" y="17086"/>
                  </a:lnTo>
                  <a:lnTo>
                    <a:pt x="261" y="17040"/>
                  </a:lnTo>
                  <a:lnTo>
                    <a:pt x="249" y="16982"/>
                  </a:lnTo>
                  <a:lnTo>
                    <a:pt x="261" y="16924"/>
                  </a:lnTo>
                  <a:lnTo>
                    <a:pt x="293" y="16876"/>
                  </a:lnTo>
                  <a:lnTo>
                    <a:pt x="341" y="16844"/>
                  </a:lnTo>
                  <a:lnTo>
                    <a:pt x="399" y="16832"/>
                  </a:lnTo>
                  <a:lnTo>
                    <a:pt x="457" y="16844"/>
                  </a:lnTo>
                  <a:lnTo>
                    <a:pt x="505" y="16876"/>
                  </a:lnTo>
                  <a:lnTo>
                    <a:pt x="537" y="16924"/>
                  </a:lnTo>
                  <a:lnTo>
                    <a:pt x="549" y="16982"/>
                  </a:lnTo>
                  <a:lnTo>
                    <a:pt x="549" y="16879"/>
                  </a:lnTo>
                  <a:lnTo>
                    <a:pt x="530" y="16850"/>
                  </a:lnTo>
                  <a:lnTo>
                    <a:pt x="502" y="16832"/>
                  </a:lnTo>
                  <a:lnTo>
                    <a:pt x="471" y="16812"/>
                  </a:lnTo>
                  <a:lnTo>
                    <a:pt x="399" y="16796"/>
                  </a:lnTo>
                  <a:lnTo>
                    <a:pt x="327" y="16812"/>
                  </a:lnTo>
                  <a:lnTo>
                    <a:pt x="268" y="16850"/>
                  </a:lnTo>
                  <a:lnTo>
                    <a:pt x="229" y="16910"/>
                  </a:lnTo>
                  <a:lnTo>
                    <a:pt x="214" y="16982"/>
                  </a:lnTo>
                  <a:lnTo>
                    <a:pt x="229" y="17054"/>
                  </a:lnTo>
                  <a:lnTo>
                    <a:pt x="268" y="17112"/>
                  </a:lnTo>
                  <a:lnTo>
                    <a:pt x="327" y="17152"/>
                  </a:lnTo>
                  <a:lnTo>
                    <a:pt x="399" y="17166"/>
                  </a:lnTo>
                  <a:lnTo>
                    <a:pt x="471" y="17152"/>
                  </a:lnTo>
                  <a:lnTo>
                    <a:pt x="503" y="17130"/>
                  </a:lnTo>
                  <a:lnTo>
                    <a:pt x="530" y="17112"/>
                  </a:lnTo>
                  <a:lnTo>
                    <a:pt x="569" y="17054"/>
                  </a:lnTo>
                  <a:lnTo>
                    <a:pt x="584" y="16982"/>
                  </a:lnTo>
                  <a:moveTo>
                    <a:pt x="798" y="17094"/>
                  </a:moveTo>
                  <a:lnTo>
                    <a:pt x="796" y="17086"/>
                  </a:lnTo>
                  <a:lnTo>
                    <a:pt x="790" y="17070"/>
                  </a:lnTo>
                  <a:lnTo>
                    <a:pt x="778" y="17052"/>
                  </a:lnTo>
                  <a:lnTo>
                    <a:pt x="763" y="17039"/>
                  </a:lnTo>
                  <a:lnTo>
                    <a:pt x="763" y="17098"/>
                  </a:lnTo>
                  <a:lnTo>
                    <a:pt x="762" y="17104"/>
                  </a:lnTo>
                  <a:lnTo>
                    <a:pt x="760" y="17116"/>
                  </a:lnTo>
                  <a:lnTo>
                    <a:pt x="756" y="17128"/>
                  </a:lnTo>
                  <a:lnTo>
                    <a:pt x="750" y="17140"/>
                  </a:lnTo>
                  <a:lnTo>
                    <a:pt x="712" y="17206"/>
                  </a:lnTo>
                  <a:lnTo>
                    <a:pt x="702" y="17220"/>
                  </a:lnTo>
                  <a:lnTo>
                    <a:pt x="690" y="17230"/>
                  </a:lnTo>
                  <a:lnTo>
                    <a:pt x="678" y="17234"/>
                  </a:lnTo>
                  <a:lnTo>
                    <a:pt x="664" y="17236"/>
                  </a:lnTo>
                  <a:lnTo>
                    <a:pt x="652" y="17236"/>
                  </a:lnTo>
                  <a:lnTo>
                    <a:pt x="628" y="17228"/>
                  </a:lnTo>
                  <a:lnTo>
                    <a:pt x="617" y="17222"/>
                  </a:lnTo>
                  <a:lnTo>
                    <a:pt x="603" y="17220"/>
                  </a:lnTo>
                  <a:lnTo>
                    <a:pt x="578" y="17220"/>
                  </a:lnTo>
                  <a:lnTo>
                    <a:pt x="566" y="17222"/>
                  </a:lnTo>
                  <a:lnTo>
                    <a:pt x="554" y="17226"/>
                  </a:lnTo>
                  <a:lnTo>
                    <a:pt x="544" y="17232"/>
                  </a:lnTo>
                  <a:lnTo>
                    <a:pt x="523" y="17248"/>
                  </a:lnTo>
                  <a:lnTo>
                    <a:pt x="509" y="17268"/>
                  </a:lnTo>
                  <a:lnTo>
                    <a:pt x="500" y="17292"/>
                  </a:lnTo>
                  <a:lnTo>
                    <a:pt x="497" y="17318"/>
                  </a:lnTo>
                  <a:lnTo>
                    <a:pt x="495" y="17334"/>
                  </a:lnTo>
                  <a:lnTo>
                    <a:pt x="488" y="17350"/>
                  </a:lnTo>
                  <a:lnTo>
                    <a:pt x="470" y="17362"/>
                  </a:lnTo>
                  <a:lnTo>
                    <a:pt x="436" y="17366"/>
                  </a:lnTo>
                  <a:lnTo>
                    <a:pt x="359" y="17366"/>
                  </a:lnTo>
                  <a:lnTo>
                    <a:pt x="326" y="17360"/>
                  </a:lnTo>
                  <a:lnTo>
                    <a:pt x="308" y="17348"/>
                  </a:lnTo>
                  <a:lnTo>
                    <a:pt x="301" y="17330"/>
                  </a:lnTo>
                  <a:lnTo>
                    <a:pt x="299" y="17314"/>
                  </a:lnTo>
                  <a:lnTo>
                    <a:pt x="299" y="17312"/>
                  </a:lnTo>
                  <a:lnTo>
                    <a:pt x="297" y="17286"/>
                  </a:lnTo>
                  <a:lnTo>
                    <a:pt x="288" y="17264"/>
                  </a:lnTo>
                  <a:lnTo>
                    <a:pt x="278" y="17250"/>
                  </a:lnTo>
                  <a:lnTo>
                    <a:pt x="273" y="17244"/>
                  </a:lnTo>
                  <a:lnTo>
                    <a:pt x="263" y="17236"/>
                  </a:lnTo>
                  <a:lnTo>
                    <a:pt x="253" y="17228"/>
                  </a:lnTo>
                  <a:lnTo>
                    <a:pt x="238" y="17220"/>
                  </a:lnTo>
                  <a:lnTo>
                    <a:pt x="223" y="17218"/>
                  </a:lnTo>
                  <a:lnTo>
                    <a:pt x="211" y="17216"/>
                  </a:lnTo>
                  <a:lnTo>
                    <a:pt x="192" y="17216"/>
                  </a:lnTo>
                  <a:lnTo>
                    <a:pt x="177" y="17220"/>
                  </a:lnTo>
                  <a:lnTo>
                    <a:pt x="165" y="17228"/>
                  </a:lnTo>
                  <a:lnTo>
                    <a:pt x="163" y="17230"/>
                  </a:lnTo>
                  <a:lnTo>
                    <a:pt x="155" y="17234"/>
                  </a:lnTo>
                  <a:lnTo>
                    <a:pt x="145" y="17236"/>
                  </a:lnTo>
                  <a:lnTo>
                    <a:pt x="135" y="17236"/>
                  </a:lnTo>
                  <a:lnTo>
                    <a:pt x="119" y="17234"/>
                  </a:lnTo>
                  <a:lnTo>
                    <a:pt x="105" y="17228"/>
                  </a:lnTo>
                  <a:lnTo>
                    <a:pt x="93" y="17220"/>
                  </a:lnTo>
                  <a:lnTo>
                    <a:pt x="84" y="17206"/>
                  </a:lnTo>
                  <a:lnTo>
                    <a:pt x="45" y="17140"/>
                  </a:lnTo>
                  <a:lnTo>
                    <a:pt x="40" y="17128"/>
                  </a:lnTo>
                  <a:lnTo>
                    <a:pt x="37" y="17116"/>
                  </a:lnTo>
                  <a:lnTo>
                    <a:pt x="35" y="17106"/>
                  </a:lnTo>
                  <a:lnTo>
                    <a:pt x="35" y="17100"/>
                  </a:lnTo>
                  <a:lnTo>
                    <a:pt x="38" y="17092"/>
                  </a:lnTo>
                  <a:lnTo>
                    <a:pt x="44" y="17082"/>
                  </a:lnTo>
                  <a:lnTo>
                    <a:pt x="51" y="17072"/>
                  </a:lnTo>
                  <a:lnTo>
                    <a:pt x="60" y="17064"/>
                  </a:lnTo>
                  <a:lnTo>
                    <a:pt x="80" y="17048"/>
                  </a:lnTo>
                  <a:lnTo>
                    <a:pt x="95" y="17030"/>
                  </a:lnTo>
                  <a:lnTo>
                    <a:pt x="105" y="17006"/>
                  </a:lnTo>
                  <a:lnTo>
                    <a:pt x="109" y="16982"/>
                  </a:lnTo>
                  <a:lnTo>
                    <a:pt x="104" y="16956"/>
                  </a:lnTo>
                  <a:lnTo>
                    <a:pt x="93" y="16934"/>
                  </a:lnTo>
                  <a:lnTo>
                    <a:pt x="81" y="16916"/>
                  </a:lnTo>
                  <a:lnTo>
                    <a:pt x="70" y="16906"/>
                  </a:lnTo>
                  <a:lnTo>
                    <a:pt x="58" y="16894"/>
                  </a:lnTo>
                  <a:lnTo>
                    <a:pt x="50" y="16886"/>
                  </a:lnTo>
                  <a:lnTo>
                    <a:pt x="47" y="16884"/>
                  </a:lnTo>
                  <a:lnTo>
                    <a:pt x="40" y="16870"/>
                  </a:lnTo>
                  <a:lnTo>
                    <a:pt x="37" y="16854"/>
                  </a:lnTo>
                  <a:lnTo>
                    <a:pt x="39" y="16838"/>
                  </a:lnTo>
                  <a:lnTo>
                    <a:pt x="45" y="16822"/>
                  </a:lnTo>
                  <a:lnTo>
                    <a:pt x="84" y="16756"/>
                  </a:lnTo>
                  <a:lnTo>
                    <a:pt x="90" y="16746"/>
                  </a:lnTo>
                  <a:lnTo>
                    <a:pt x="98" y="16740"/>
                  </a:lnTo>
                  <a:lnTo>
                    <a:pt x="107" y="16734"/>
                  </a:lnTo>
                  <a:lnTo>
                    <a:pt x="117" y="16730"/>
                  </a:lnTo>
                  <a:lnTo>
                    <a:pt x="119" y="16728"/>
                  </a:lnTo>
                  <a:lnTo>
                    <a:pt x="130" y="16726"/>
                  </a:lnTo>
                  <a:lnTo>
                    <a:pt x="155" y="16726"/>
                  </a:lnTo>
                  <a:lnTo>
                    <a:pt x="159" y="16728"/>
                  </a:lnTo>
                  <a:lnTo>
                    <a:pt x="181" y="16738"/>
                  </a:lnTo>
                  <a:lnTo>
                    <a:pt x="205" y="16742"/>
                  </a:lnTo>
                  <a:lnTo>
                    <a:pt x="230" y="16740"/>
                  </a:lnTo>
                  <a:lnTo>
                    <a:pt x="254" y="16730"/>
                  </a:lnTo>
                  <a:lnTo>
                    <a:pt x="259" y="16726"/>
                  </a:lnTo>
                  <a:lnTo>
                    <a:pt x="272" y="16716"/>
                  </a:lnTo>
                  <a:lnTo>
                    <a:pt x="278" y="16708"/>
                  </a:lnTo>
                  <a:lnTo>
                    <a:pt x="285" y="16700"/>
                  </a:lnTo>
                  <a:lnTo>
                    <a:pt x="295" y="16682"/>
                  </a:lnTo>
                  <a:lnTo>
                    <a:pt x="300" y="16660"/>
                  </a:lnTo>
                  <a:lnTo>
                    <a:pt x="300" y="16656"/>
                  </a:lnTo>
                  <a:lnTo>
                    <a:pt x="302" y="16642"/>
                  </a:lnTo>
                  <a:lnTo>
                    <a:pt x="308" y="16630"/>
                  </a:lnTo>
                  <a:lnTo>
                    <a:pt x="315" y="16618"/>
                  </a:lnTo>
                  <a:lnTo>
                    <a:pt x="322" y="16610"/>
                  </a:lnTo>
                  <a:lnTo>
                    <a:pt x="330" y="16602"/>
                  </a:lnTo>
                  <a:lnTo>
                    <a:pt x="345" y="16596"/>
                  </a:lnTo>
                  <a:lnTo>
                    <a:pt x="436" y="16596"/>
                  </a:lnTo>
                  <a:lnTo>
                    <a:pt x="455" y="16600"/>
                  </a:lnTo>
                  <a:lnTo>
                    <a:pt x="472" y="16610"/>
                  </a:lnTo>
                  <a:lnTo>
                    <a:pt x="485" y="16624"/>
                  </a:lnTo>
                  <a:lnTo>
                    <a:pt x="493" y="16640"/>
                  </a:lnTo>
                  <a:lnTo>
                    <a:pt x="495" y="16660"/>
                  </a:lnTo>
                  <a:lnTo>
                    <a:pt x="500" y="16682"/>
                  </a:lnTo>
                  <a:lnTo>
                    <a:pt x="510" y="16700"/>
                  </a:lnTo>
                  <a:lnTo>
                    <a:pt x="524" y="16716"/>
                  </a:lnTo>
                  <a:lnTo>
                    <a:pt x="541" y="16730"/>
                  </a:lnTo>
                  <a:lnTo>
                    <a:pt x="564" y="16738"/>
                  </a:lnTo>
                  <a:lnTo>
                    <a:pt x="589" y="16742"/>
                  </a:lnTo>
                  <a:lnTo>
                    <a:pt x="614" y="16738"/>
                  </a:lnTo>
                  <a:lnTo>
                    <a:pt x="637" y="16728"/>
                  </a:lnTo>
                  <a:lnTo>
                    <a:pt x="642" y="16726"/>
                  </a:lnTo>
                  <a:lnTo>
                    <a:pt x="668" y="16726"/>
                  </a:lnTo>
                  <a:lnTo>
                    <a:pt x="672" y="16728"/>
                  </a:lnTo>
                  <a:lnTo>
                    <a:pt x="677" y="16728"/>
                  </a:lnTo>
                  <a:lnTo>
                    <a:pt x="688" y="16732"/>
                  </a:lnTo>
                  <a:lnTo>
                    <a:pt x="697" y="16738"/>
                  </a:lnTo>
                  <a:lnTo>
                    <a:pt x="705" y="16746"/>
                  </a:lnTo>
                  <a:lnTo>
                    <a:pt x="712" y="16756"/>
                  </a:lnTo>
                  <a:lnTo>
                    <a:pt x="750" y="16822"/>
                  </a:lnTo>
                  <a:lnTo>
                    <a:pt x="754" y="16832"/>
                  </a:lnTo>
                  <a:lnTo>
                    <a:pt x="757" y="16842"/>
                  </a:lnTo>
                  <a:lnTo>
                    <a:pt x="758" y="16852"/>
                  </a:lnTo>
                  <a:lnTo>
                    <a:pt x="756" y="16864"/>
                  </a:lnTo>
                  <a:lnTo>
                    <a:pt x="755" y="16872"/>
                  </a:lnTo>
                  <a:lnTo>
                    <a:pt x="752" y="16878"/>
                  </a:lnTo>
                  <a:lnTo>
                    <a:pt x="747" y="16884"/>
                  </a:lnTo>
                  <a:lnTo>
                    <a:pt x="739" y="16894"/>
                  </a:lnTo>
                  <a:lnTo>
                    <a:pt x="728" y="16904"/>
                  </a:lnTo>
                  <a:lnTo>
                    <a:pt x="706" y="16924"/>
                  </a:lnTo>
                  <a:lnTo>
                    <a:pt x="694" y="16942"/>
                  </a:lnTo>
                  <a:lnTo>
                    <a:pt x="689" y="16960"/>
                  </a:lnTo>
                  <a:lnTo>
                    <a:pt x="688" y="16982"/>
                  </a:lnTo>
                  <a:lnTo>
                    <a:pt x="691" y="17006"/>
                  </a:lnTo>
                  <a:lnTo>
                    <a:pt x="700" y="17026"/>
                  </a:lnTo>
                  <a:lnTo>
                    <a:pt x="715" y="17046"/>
                  </a:lnTo>
                  <a:lnTo>
                    <a:pt x="737" y="17064"/>
                  </a:lnTo>
                  <a:lnTo>
                    <a:pt x="751" y="17074"/>
                  </a:lnTo>
                  <a:lnTo>
                    <a:pt x="759" y="17086"/>
                  </a:lnTo>
                  <a:lnTo>
                    <a:pt x="762" y="17094"/>
                  </a:lnTo>
                  <a:lnTo>
                    <a:pt x="763" y="17098"/>
                  </a:lnTo>
                  <a:lnTo>
                    <a:pt x="763" y="17039"/>
                  </a:lnTo>
                  <a:lnTo>
                    <a:pt x="757" y="17034"/>
                  </a:lnTo>
                  <a:lnTo>
                    <a:pt x="741" y="17022"/>
                  </a:lnTo>
                  <a:lnTo>
                    <a:pt x="731" y="17010"/>
                  </a:lnTo>
                  <a:lnTo>
                    <a:pt x="725" y="16996"/>
                  </a:lnTo>
                  <a:lnTo>
                    <a:pt x="723" y="16982"/>
                  </a:lnTo>
                  <a:lnTo>
                    <a:pt x="723" y="16966"/>
                  </a:lnTo>
                  <a:lnTo>
                    <a:pt x="726" y="16956"/>
                  </a:lnTo>
                  <a:lnTo>
                    <a:pt x="734" y="16946"/>
                  </a:lnTo>
                  <a:lnTo>
                    <a:pt x="750" y="16932"/>
                  </a:lnTo>
                  <a:lnTo>
                    <a:pt x="769" y="16914"/>
                  </a:lnTo>
                  <a:lnTo>
                    <a:pt x="781" y="16896"/>
                  </a:lnTo>
                  <a:lnTo>
                    <a:pt x="788" y="16882"/>
                  </a:lnTo>
                  <a:lnTo>
                    <a:pt x="791" y="16868"/>
                  </a:lnTo>
                  <a:lnTo>
                    <a:pt x="793" y="16852"/>
                  </a:lnTo>
                  <a:lnTo>
                    <a:pt x="791" y="16836"/>
                  </a:lnTo>
                  <a:lnTo>
                    <a:pt x="787" y="16820"/>
                  </a:lnTo>
                  <a:lnTo>
                    <a:pt x="780" y="16804"/>
                  </a:lnTo>
                  <a:lnTo>
                    <a:pt x="742" y="16738"/>
                  </a:lnTo>
                  <a:lnTo>
                    <a:pt x="733" y="16726"/>
                  </a:lnTo>
                  <a:lnTo>
                    <a:pt x="732" y="16724"/>
                  </a:lnTo>
                  <a:lnTo>
                    <a:pt x="719" y="16712"/>
                  </a:lnTo>
                  <a:lnTo>
                    <a:pt x="714" y="16708"/>
                  </a:lnTo>
                  <a:lnTo>
                    <a:pt x="705" y="16702"/>
                  </a:lnTo>
                  <a:lnTo>
                    <a:pt x="689" y="16696"/>
                  </a:lnTo>
                  <a:lnTo>
                    <a:pt x="683" y="16692"/>
                  </a:lnTo>
                  <a:lnTo>
                    <a:pt x="672" y="16690"/>
                  </a:lnTo>
                  <a:lnTo>
                    <a:pt x="640" y="16690"/>
                  </a:lnTo>
                  <a:lnTo>
                    <a:pt x="628" y="16692"/>
                  </a:lnTo>
                  <a:lnTo>
                    <a:pt x="620" y="16698"/>
                  </a:lnTo>
                  <a:lnTo>
                    <a:pt x="604" y="16704"/>
                  </a:lnTo>
                  <a:lnTo>
                    <a:pt x="588" y="16708"/>
                  </a:lnTo>
                  <a:lnTo>
                    <a:pt x="573" y="16706"/>
                  </a:lnTo>
                  <a:lnTo>
                    <a:pt x="558" y="16700"/>
                  </a:lnTo>
                  <a:lnTo>
                    <a:pt x="548" y="16692"/>
                  </a:lnTo>
                  <a:lnTo>
                    <a:pt x="539" y="16682"/>
                  </a:lnTo>
                  <a:lnTo>
                    <a:pt x="533" y="16670"/>
                  </a:lnTo>
                  <a:lnTo>
                    <a:pt x="530" y="16658"/>
                  </a:lnTo>
                  <a:lnTo>
                    <a:pt x="530" y="16656"/>
                  </a:lnTo>
                  <a:lnTo>
                    <a:pt x="523" y="16620"/>
                  </a:lnTo>
                  <a:lnTo>
                    <a:pt x="506" y="16596"/>
                  </a:lnTo>
                  <a:lnTo>
                    <a:pt x="502" y="16590"/>
                  </a:lnTo>
                  <a:lnTo>
                    <a:pt x="473" y="16568"/>
                  </a:lnTo>
                  <a:lnTo>
                    <a:pt x="436" y="16562"/>
                  </a:lnTo>
                  <a:lnTo>
                    <a:pt x="359" y="16562"/>
                  </a:lnTo>
                  <a:lnTo>
                    <a:pt x="342" y="16564"/>
                  </a:lnTo>
                  <a:lnTo>
                    <a:pt x="325" y="16568"/>
                  </a:lnTo>
                  <a:lnTo>
                    <a:pt x="310" y="16576"/>
                  </a:lnTo>
                  <a:lnTo>
                    <a:pt x="297" y="16586"/>
                  </a:lnTo>
                  <a:lnTo>
                    <a:pt x="286" y="16598"/>
                  </a:lnTo>
                  <a:lnTo>
                    <a:pt x="275" y="16616"/>
                  </a:lnTo>
                  <a:lnTo>
                    <a:pt x="268" y="16636"/>
                  </a:lnTo>
                  <a:lnTo>
                    <a:pt x="265" y="16656"/>
                  </a:lnTo>
                  <a:lnTo>
                    <a:pt x="262" y="16670"/>
                  </a:lnTo>
                  <a:lnTo>
                    <a:pt x="256" y="16682"/>
                  </a:lnTo>
                  <a:lnTo>
                    <a:pt x="247" y="16692"/>
                  </a:lnTo>
                  <a:lnTo>
                    <a:pt x="237" y="16700"/>
                  </a:lnTo>
                  <a:lnTo>
                    <a:pt x="222" y="16706"/>
                  </a:lnTo>
                  <a:lnTo>
                    <a:pt x="206" y="16708"/>
                  </a:lnTo>
                  <a:lnTo>
                    <a:pt x="191" y="16704"/>
                  </a:lnTo>
                  <a:lnTo>
                    <a:pt x="176" y="16698"/>
                  </a:lnTo>
                  <a:lnTo>
                    <a:pt x="166" y="16694"/>
                  </a:lnTo>
                  <a:lnTo>
                    <a:pt x="155" y="16690"/>
                  </a:lnTo>
                  <a:lnTo>
                    <a:pt x="126" y="16690"/>
                  </a:lnTo>
                  <a:lnTo>
                    <a:pt x="111" y="16694"/>
                  </a:lnTo>
                  <a:lnTo>
                    <a:pt x="107" y="16696"/>
                  </a:lnTo>
                  <a:lnTo>
                    <a:pt x="91" y="16702"/>
                  </a:lnTo>
                  <a:lnTo>
                    <a:pt x="76" y="16712"/>
                  </a:lnTo>
                  <a:lnTo>
                    <a:pt x="63" y="16724"/>
                  </a:lnTo>
                  <a:lnTo>
                    <a:pt x="53" y="16738"/>
                  </a:lnTo>
                  <a:lnTo>
                    <a:pt x="15" y="16804"/>
                  </a:lnTo>
                  <a:lnTo>
                    <a:pt x="5" y="16830"/>
                  </a:lnTo>
                  <a:lnTo>
                    <a:pt x="3" y="16856"/>
                  </a:lnTo>
                  <a:lnTo>
                    <a:pt x="7" y="16882"/>
                  </a:lnTo>
                  <a:lnTo>
                    <a:pt x="19" y="16906"/>
                  </a:lnTo>
                  <a:lnTo>
                    <a:pt x="22" y="16908"/>
                  </a:lnTo>
                  <a:lnTo>
                    <a:pt x="38" y="16924"/>
                  </a:lnTo>
                  <a:lnTo>
                    <a:pt x="56" y="16942"/>
                  </a:lnTo>
                  <a:lnTo>
                    <a:pt x="65" y="16954"/>
                  </a:lnTo>
                  <a:lnTo>
                    <a:pt x="71" y="16968"/>
                  </a:lnTo>
                  <a:lnTo>
                    <a:pt x="74" y="16982"/>
                  </a:lnTo>
                  <a:lnTo>
                    <a:pt x="71" y="16998"/>
                  </a:lnTo>
                  <a:lnTo>
                    <a:pt x="65" y="17012"/>
                  </a:lnTo>
                  <a:lnTo>
                    <a:pt x="55" y="17024"/>
                  </a:lnTo>
                  <a:lnTo>
                    <a:pt x="26" y="17046"/>
                  </a:lnTo>
                  <a:lnTo>
                    <a:pt x="14" y="17064"/>
                  </a:lnTo>
                  <a:lnTo>
                    <a:pt x="5" y="17080"/>
                  </a:lnTo>
                  <a:lnTo>
                    <a:pt x="1" y="17092"/>
                  </a:lnTo>
                  <a:lnTo>
                    <a:pt x="0" y="17106"/>
                  </a:lnTo>
                  <a:lnTo>
                    <a:pt x="2" y="17124"/>
                  </a:lnTo>
                  <a:lnTo>
                    <a:pt x="7" y="17142"/>
                  </a:lnTo>
                  <a:lnTo>
                    <a:pt x="15" y="17158"/>
                  </a:lnTo>
                  <a:lnTo>
                    <a:pt x="53" y="17224"/>
                  </a:lnTo>
                  <a:lnTo>
                    <a:pt x="68" y="17244"/>
                  </a:lnTo>
                  <a:lnTo>
                    <a:pt x="88" y="17258"/>
                  </a:lnTo>
                  <a:lnTo>
                    <a:pt x="110" y="17268"/>
                  </a:lnTo>
                  <a:lnTo>
                    <a:pt x="135" y="17272"/>
                  </a:lnTo>
                  <a:lnTo>
                    <a:pt x="159" y="17268"/>
                  </a:lnTo>
                  <a:lnTo>
                    <a:pt x="171" y="17264"/>
                  </a:lnTo>
                  <a:lnTo>
                    <a:pt x="182" y="17258"/>
                  </a:lnTo>
                  <a:lnTo>
                    <a:pt x="185" y="17256"/>
                  </a:lnTo>
                  <a:lnTo>
                    <a:pt x="193" y="17252"/>
                  </a:lnTo>
                  <a:lnTo>
                    <a:pt x="198" y="17250"/>
                  </a:lnTo>
                  <a:lnTo>
                    <a:pt x="212" y="17250"/>
                  </a:lnTo>
                  <a:lnTo>
                    <a:pt x="226" y="17252"/>
                  </a:lnTo>
                  <a:lnTo>
                    <a:pt x="236" y="17258"/>
                  </a:lnTo>
                  <a:lnTo>
                    <a:pt x="248" y="17268"/>
                  </a:lnTo>
                  <a:lnTo>
                    <a:pt x="257" y="17280"/>
                  </a:lnTo>
                  <a:lnTo>
                    <a:pt x="263" y="17296"/>
                  </a:lnTo>
                  <a:lnTo>
                    <a:pt x="264" y="17312"/>
                  </a:lnTo>
                  <a:lnTo>
                    <a:pt x="264" y="17314"/>
                  </a:lnTo>
                  <a:lnTo>
                    <a:pt x="267" y="17338"/>
                  </a:lnTo>
                  <a:lnTo>
                    <a:pt x="278" y="17366"/>
                  </a:lnTo>
                  <a:lnTo>
                    <a:pt x="306" y="17390"/>
                  </a:lnTo>
                  <a:lnTo>
                    <a:pt x="359" y="17400"/>
                  </a:lnTo>
                  <a:lnTo>
                    <a:pt x="436" y="17400"/>
                  </a:lnTo>
                  <a:lnTo>
                    <a:pt x="490" y="17390"/>
                  </a:lnTo>
                  <a:lnTo>
                    <a:pt x="518" y="17368"/>
                  </a:lnTo>
                  <a:lnTo>
                    <a:pt x="519" y="17366"/>
                  </a:lnTo>
                  <a:lnTo>
                    <a:pt x="530" y="17340"/>
                  </a:lnTo>
                  <a:lnTo>
                    <a:pt x="532" y="17318"/>
                  </a:lnTo>
                  <a:lnTo>
                    <a:pt x="532" y="17316"/>
                  </a:lnTo>
                  <a:lnTo>
                    <a:pt x="534" y="17300"/>
                  </a:lnTo>
                  <a:lnTo>
                    <a:pt x="539" y="17284"/>
                  </a:lnTo>
                  <a:lnTo>
                    <a:pt x="549" y="17272"/>
                  </a:lnTo>
                  <a:lnTo>
                    <a:pt x="561" y="17262"/>
                  </a:lnTo>
                  <a:lnTo>
                    <a:pt x="574" y="17256"/>
                  </a:lnTo>
                  <a:lnTo>
                    <a:pt x="587" y="17254"/>
                  </a:lnTo>
                  <a:lnTo>
                    <a:pt x="601" y="17256"/>
                  </a:lnTo>
                  <a:lnTo>
                    <a:pt x="615" y="17260"/>
                  </a:lnTo>
                  <a:lnTo>
                    <a:pt x="646" y="17270"/>
                  </a:lnTo>
                  <a:lnTo>
                    <a:pt x="649" y="17270"/>
                  </a:lnTo>
                  <a:lnTo>
                    <a:pt x="652" y="17272"/>
                  </a:lnTo>
                  <a:lnTo>
                    <a:pt x="664" y="17272"/>
                  </a:lnTo>
                  <a:lnTo>
                    <a:pt x="682" y="17270"/>
                  </a:lnTo>
                  <a:lnTo>
                    <a:pt x="702" y="17262"/>
                  </a:lnTo>
                  <a:lnTo>
                    <a:pt x="713" y="17254"/>
                  </a:lnTo>
                  <a:lnTo>
                    <a:pt x="722" y="17248"/>
                  </a:lnTo>
                  <a:lnTo>
                    <a:pt x="732" y="17236"/>
                  </a:lnTo>
                  <a:lnTo>
                    <a:pt x="742" y="17224"/>
                  </a:lnTo>
                  <a:lnTo>
                    <a:pt x="780" y="17158"/>
                  </a:lnTo>
                  <a:lnTo>
                    <a:pt x="788" y="17142"/>
                  </a:lnTo>
                  <a:lnTo>
                    <a:pt x="793" y="17126"/>
                  </a:lnTo>
                  <a:lnTo>
                    <a:pt x="797" y="17108"/>
                  </a:lnTo>
                  <a:lnTo>
                    <a:pt x="798" y="17094"/>
                  </a:lnTo>
                  <a:moveTo>
                    <a:pt x="2563" y="401"/>
                  </a:moveTo>
                  <a:lnTo>
                    <a:pt x="2562" y="384"/>
                  </a:lnTo>
                  <a:lnTo>
                    <a:pt x="2557" y="329"/>
                  </a:lnTo>
                  <a:lnTo>
                    <a:pt x="2538" y="261"/>
                  </a:lnTo>
                  <a:lnTo>
                    <a:pt x="2529" y="243"/>
                  </a:lnTo>
                  <a:lnTo>
                    <a:pt x="2529" y="384"/>
                  </a:lnTo>
                  <a:lnTo>
                    <a:pt x="2529" y="418"/>
                  </a:lnTo>
                  <a:lnTo>
                    <a:pt x="2522" y="476"/>
                  </a:lnTo>
                  <a:lnTo>
                    <a:pt x="2506" y="532"/>
                  </a:lnTo>
                  <a:lnTo>
                    <a:pt x="2482" y="583"/>
                  </a:lnTo>
                  <a:lnTo>
                    <a:pt x="2450" y="630"/>
                  </a:lnTo>
                  <a:lnTo>
                    <a:pt x="2435" y="620"/>
                  </a:lnTo>
                  <a:lnTo>
                    <a:pt x="2428" y="616"/>
                  </a:lnTo>
                  <a:lnTo>
                    <a:pt x="2428" y="656"/>
                  </a:lnTo>
                  <a:lnTo>
                    <a:pt x="2393" y="688"/>
                  </a:lnTo>
                  <a:lnTo>
                    <a:pt x="2353" y="716"/>
                  </a:lnTo>
                  <a:lnTo>
                    <a:pt x="2310" y="738"/>
                  </a:lnTo>
                  <a:lnTo>
                    <a:pt x="2264" y="755"/>
                  </a:lnTo>
                  <a:lnTo>
                    <a:pt x="2287" y="728"/>
                  </a:lnTo>
                  <a:lnTo>
                    <a:pt x="2307" y="695"/>
                  </a:lnTo>
                  <a:lnTo>
                    <a:pt x="2325" y="658"/>
                  </a:lnTo>
                  <a:lnTo>
                    <a:pt x="2341" y="616"/>
                  </a:lnTo>
                  <a:lnTo>
                    <a:pt x="2371" y="627"/>
                  </a:lnTo>
                  <a:lnTo>
                    <a:pt x="2395" y="637"/>
                  </a:lnTo>
                  <a:lnTo>
                    <a:pt x="2414" y="647"/>
                  </a:lnTo>
                  <a:lnTo>
                    <a:pt x="2428" y="656"/>
                  </a:lnTo>
                  <a:lnTo>
                    <a:pt x="2428" y="616"/>
                  </a:lnTo>
                  <a:lnTo>
                    <a:pt x="2413" y="608"/>
                  </a:lnTo>
                  <a:lnTo>
                    <a:pt x="2385" y="596"/>
                  </a:lnTo>
                  <a:lnTo>
                    <a:pt x="2377" y="594"/>
                  </a:lnTo>
                  <a:lnTo>
                    <a:pt x="2350" y="584"/>
                  </a:lnTo>
                  <a:lnTo>
                    <a:pt x="2352" y="576"/>
                  </a:lnTo>
                  <a:lnTo>
                    <a:pt x="2359" y="546"/>
                  </a:lnTo>
                  <a:lnTo>
                    <a:pt x="2366" y="505"/>
                  </a:lnTo>
                  <a:lnTo>
                    <a:pt x="2370" y="462"/>
                  </a:lnTo>
                  <a:lnTo>
                    <a:pt x="2372" y="418"/>
                  </a:lnTo>
                  <a:lnTo>
                    <a:pt x="2529" y="418"/>
                  </a:lnTo>
                  <a:lnTo>
                    <a:pt x="2529" y="384"/>
                  </a:lnTo>
                  <a:lnTo>
                    <a:pt x="2372" y="384"/>
                  </a:lnTo>
                  <a:lnTo>
                    <a:pt x="2370" y="340"/>
                  </a:lnTo>
                  <a:lnTo>
                    <a:pt x="2366" y="297"/>
                  </a:lnTo>
                  <a:lnTo>
                    <a:pt x="2359" y="256"/>
                  </a:lnTo>
                  <a:lnTo>
                    <a:pt x="2352" y="226"/>
                  </a:lnTo>
                  <a:lnTo>
                    <a:pt x="2350" y="218"/>
                  </a:lnTo>
                  <a:lnTo>
                    <a:pt x="2378" y="208"/>
                  </a:lnTo>
                  <a:lnTo>
                    <a:pt x="2385" y="206"/>
                  </a:lnTo>
                  <a:lnTo>
                    <a:pt x="2413" y="194"/>
                  </a:lnTo>
                  <a:lnTo>
                    <a:pt x="2428" y="185"/>
                  </a:lnTo>
                  <a:lnTo>
                    <a:pt x="2435" y="182"/>
                  </a:lnTo>
                  <a:lnTo>
                    <a:pt x="2450" y="172"/>
                  </a:lnTo>
                  <a:lnTo>
                    <a:pt x="2482" y="219"/>
                  </a:lnTo>
                  <a:lnTo>
                    <a:pt x="2506" y="270"/>
                  </a:lnTo>
                  <a:lnTo>
                    <a:pt x="2522" y="326"/>
                  </a:lnTo>
                  <a:lnTo>
                    <a:pt x="2529" y="384"/>
                  </a:lnTo>
                  <a:lnTo>
                    <a:pt x="2529" y="243"/>
                  </a:lnTo>
                  <a:lnTo>
                    <a:pt x="2509" y="199"/>
                  </a:lnTo>
                  <a:lnTo>
                    <a:pt x="2490" y="172"/>
                  </a:lnTo>
                  <a:lnTo>
                    <a:pt x="2469" y="143"/>
                  </a:lnTo>
                  <a:lnTo>
                    <a:pt x="2428" y="101"/>
                  </a:lnTo>
                  <a:lnTo>
                    <a:pt x="2428" y="147"/>
                  </a:lnTo>
                  <a:lnTo>
                    <a:pt x="2414" y="155"/>
                  </a:lnTo>
                  <a:lnTo>
                    <a:pt x="2395" y="165"/>
                  </a:lnTo>
                  <a:lnTo>
                    <a:pt x="2371" y="175"/>
                  </a:lnTo>
                  <a:lnTo>
                    <a:pt x="2341" y="185"/>
                  </a:lnTo>
                  <a:lnTo>
                    <a:pt x="2339" y="181"/>
                  </a:lnTo>
                  <a:lnTo>
                    <a:pt x="2339" y="384"/>
                  </a:lnTo>
                  <a:lnTo>
                    <a:pt x="2339" y="418"/>
                  </a:lnTo>
                  <a:lnTo>
                    <a:pt x="2337" y="460"/>
                  </a:lnTo>
                  <a:lnTo>
                    <a:pt x="2333" y="500"/>
                  </a:lnTo>
                  <a:lnTo>
                    <a:pt x="2326" y="539"/>
                  </a:lnTo>
                  <a:lnTo>
                    <a:pt x="2318" y="576"/>
                  </a:lnTo>
                  <a:lnTo>
                    <a:pt x="2308" y="574"/>
                  </a:lnTo>
                  <a:lnTo>
                    <a:pt x="2308" y="608"/>
                  </a:lnTo>
                  <a:lnTo>
                    <a:pt x="2283" y="668"/>
                  </a:lnTo>
                  <a:lnTo>
                    <a:pt x="2253" y="716"/>
                  </a:lnTo>
                  <a:lnTo>
                    <a:pt x="2219" y="750"/>
                  </a:lnTo>
                  <a:lnTo>
                    <a:pt x="2181" y="767"/>
                  </a:lnTo>
                  <a:lnTo>
                    <a:pt x="2181" y="594"/>
                  </a:lnTo>
                  <a:lnTo>
                    <a:pt x="2217" y="595"/>
                  </a:lnTo>
                  <a:lnTo>
                    <a:pt x="2250" y="598"/>
                  </a:lnTo>
                  <a:lnTo>
                    <a:pt x="2281" y="603"/>
                  </a:lnTo>
                  <a:lnTo>
                    <a:pt x="2308" y="608"/>
                  </a:lnTo>
                  <a:lnTo>
                    <a:pt x="2308" y="574"/>
                  </a:lnTo>
                  <a:lnTo>
                    <a:pt x="2288" y="570"/>
                  </a:lnTo>
                  <a:lnTo>
                    <a:pt x="2255" y="565"/>
                  </a:lnTo>
                  <a:lnTo>
                    <a:pt x="2220" y="562"/>
                  </a:lnTo>
                  <a:lnTo>
                    <a:pt x="2181" y="560"/>
                  </a:lnTo>
                  <a:lnTo>
                    <a:pt x="2181" y="418"/>
                  </a:lnTo>
                  <a:lnTo>
                    <a:pt x="2339" y="418"/>
                  </a:lnTo>
                  <a:lnTo>
                    <a:pt x="2339" y="384"/>
                  </a:lnTo>
                  <a:lnTo>
                    <a:pt x="2181" y="384"/>
                  </a:lnTo>
                  <a:lnTo>
                    <a:pt x="2181" y="242"/>
                  </a:lnTo>
                  <a:lnTo>
                    <a:pt x="2220" y="240"/>
                  </a:lnTo>
                  <a:lnTo>
                    <a:pt x="2255" y="237"/>
                  </a:lnTo>
                  <a:lnTo>
                    <a:pt x="2288" y="232"/>
                  </a:lnTo>
                  <a:lnTo>
                    <a:pt x="2317" y="226"/>
                  </a:lnTo>
                  <a:lnTo>
                    <a:pt x="2326" y="263"/>
                  </a:lnTo>
                  <a:lnTo>
                    <a:pt x="2333" y="302"/>
                  </a:lnTo>
                  <a:lnTo>
                    <a:pt x="2337" y="342"/>
                  </a:lnTo>
                  <a:lnTo>
                    <a:pt x="2339" y="384"/>
                  </a:lnTo>
                  <a:lnTo>
                    <a:pt x="2339" y="181"/>
                  </a:lnTo>
                  <a:lnTo>
                    <a:pt x="2325" y="144"/>
                  </a:lnTo>
                  <a:lnTo>
                    <a:pt x="2308" y="108"/>
                  </a:lnTo>
                  <a:lnTo>
                    <a:pt x="2308" y="194"/>
                  </a:lnTo>
                  <a:lnTo>
                    <a:pt x="2280" y="199"/>
                  </a:lnTo>
                  <a:lnTo>
                    <a:pt x="2250" y="204"/>
                  </a:lnTo>
                  <a:lnTo>
                    <a:pt x="2217" y="207"/>
                  </a:lnTo>
                  <a:lnTo>
                    <a:pt x="2181" y="208"/>
                  </a:lnTo>
                  <a:lnTo>
                    <a:pt x="2181" y="35"/>
                  </a:lnTo>
                  <a:lnTo>
                    <a:pt x="2218" y="52"/>
                  </a:lnTo>
                  <a:lnTo>
                    <a:pt x="2253" y="86"/>
                  </a:lnTo>
                  <a:lnTo>
                    <a:pt x="2283" y="134"/>
                  </a:lnTo>
                  <a:lnTo>
                    <a:pt x="2308" y="194"/>
                  </a:lnTo>
                  <a:lnTo>
                    <a:pt x="2308" y="108"/>
                  </a:lnTo>
                  <a:lnTo>
                    <a:pt x="2307" y="107"/>
                  </a:lnTo>
                  <a:lnTo>
                    <a:pt x="2287" y="74"/>
                  </a:lnTo>
                  <a:lnTo>
                    <a:pt x="2264" y="47"/>
                  </a:lnTo>
                  <a:lnTo>
                    <a:pt x="2310" y="64"/>
                  </a:lnTo>
                  <a:lnTo>
                    <a:pt x="2353" y="86"/>
                  </a:lnTo>
                  <a:lnTo>
                    <a:pt x="2392" y="114"/>
                  </a:lnTo>
                  <a:lnTo>
                    <a:pt x="2428" y="147"/>
                  </a:lnTo>
                  <a:lnTo>
                    <a:pt x="2428" y="101"/>
                  </a:lnTo>
                  <a:lnTo>
                    <a:pt x="2421" y="94"/>
                  </a:lnTo>
                  <a:lnTo>
                    <a:pt x="2365" y="55"/>
                  </a:lnTo>
                  <a:lnTo>
                    <a:pt x="2350" y="47"/>
                  </a:lnTo>
                  <a:lnTo>
                    <a:pt x="2324" y="35"/>
                  </a:lnTo>
                  <a:lnTo>
                    <a:pt x="2303" y="25"/>
                  </a:lnTo>
                  <a:lnTo>
                    <a:pt x="2236" y="6"/>
                  </a:lnTo>
                  <a:lnTo>
                    <a:pt x="2164" y="0"/>
                  </a:lnTo>
                  <a:lnTo>
                    <a:pt x="2147" y="1"/>
                  </a:lnTo>
                  <a:lnTo>
                    <a:pt x="2147" y="35"/>
                  </a:lnTo>
                  <a:lnTo>
                    <a:pt x="2147" y="208"/>
                  </a:lnTo>
                  <a:lnTo>
                    <a:pt x="2147" y="242"/>
                  </a:lnTo>
                  <a:lnTo>
                    <a:pt x="2147" y="384"/>
                  </a:lnTo>
                  <a:lnTo>
                    <a:pt x="2147" y="418"/>
                  </a:lnTo>
                  <a:lnTo>
                    <a:pt x="2147" y="560"/>
                  </a:lnTo>
                  <a:lnTo>
                    <a:pt x="2147" y="594"/>
                  </a:lnTo>
                  <a:lnTo>
                    <a:pt x="2147" y="767"/>
                  </a:lnTo>
                  <a:lnTo>
                    <a:pt x="2121" y="755"/>
                  </a:lnTo>
                  <a:lnTo>
                    <a:pt x="2110" y="750"/>
                  </a:lnTo>
                  <a:lnTo>
                    <a:pt x="2075" y="716"/>
                  </a:lnTo>
                  <a:lnTo>
                    <a:pt x="2064" y="699"/>
                  </a:lnTo>
                  <a:lnTo>
                    <a:pt x="2064" y="755"/>
                  </a:lnTo>
                  <a:lnTo>
                    <a:pt x="2018" y="738"/>
                  </a:lnTo>
                  <a:lnTo>
                    <a:pt x="1975" y="716"/>
                  </a:lnTo>
                  <a:lnTo>
                    <a:pt x="1936" y="688"/>
                  </a:lnTo>
                  <a:lnTo>
                    <a:pt x="1900" y="656"/>
                  </a:lnTo>
                  <a:lnTo>
                    <a:pt x="1914" y="647"/>
                  </a:lnTo>
                  <a:lnTo>
                    <a:pt x="1933" y="637"/>
                  </a:lnTo>
                  <a:lnTo>
                    <a:pt x="1949" y="630"/>
                  </a:lnTo>
                  <a:lnTo>
                    <a:pt x="1957" y="627"/>
                  </a:lnTo>
                  <a:lnTo>
                    <a:pt x="1987" y="616"/>
                  </a:lnTo>
                  <a:lnTo>
                    <a:pt x="2003" y="658"/>
                  </a:lnTo>
                  <a:lnTo>
                    <a:pt x="2021" y="695"/>
                  </a:lnTo>
                  <a:lnTo>
                    <a:pt x="2041" y="728"/>
                  </a:lnTo>
                  <a:lnTo>
                    <a:pt x="2064" y="755"/>
                  </a:lnTo>
                  <a:lnTo>
                    <a:pt x="2064" y="699"/>
                  </a:lnTo>
                  <a:lnTo>
                    <a:pt x="2045" y="668"/>
                  </a:lnTo>
                  <a:lnTo>
                    <a:pt x="2024" y="616"/>
                  </a:lnTo>
                  <a:lnTo>
                    <a:pt x="2020" y="608"/>
                  </a:lnTo>
                  <a:lnTo>
                    <a:pt x="2048" y="603"/>
                  </a:lnTo>
                  <a:lnTo>
                    <a:pt x="2078" y="598"/>
                  </a:lnTo>
                  <a:lnTo>
                    <a:pt x="2111" y="595"/>
                  </a:lnTo>
                  <a:lnTo>
                    <a:pt x="2147" y="594"/>
                  </a:lnTo>
                  <a:lnTo>
                    <a:pt x="2147" y="560"/>
                  </a:lnTo>
                  <a:lnTo>
                    <a:pt x="2108" y="562"/>
                  </a:lnTo>
                  <a:lnTo>
                    <a:pt x="2073" y="565"/>
                  </a:lnTo>
                  <a:lnTo>
                    <a:pt x="2040" y="570"/>
                  </a:lnTo>
                  <a:lnTo>
                    <a:pt x="2011" y="576"/>
                  </a:lnTo>
                  <a:lnTo>
                    <a:pt x="2002" y="539"/>
                  </a:lnTo>
                  <a:lnTo>
                    <a:pt x="1996" y="500"/>
                  </a:lnTo>
                  <a:lnTo>
                    <a:pt x="1991" y="460"/>
                  </a:lnTo>
                  <a:lnTo>
                    <a:pt x="1989" y="418"/>
                  </a:lnTo>
                  <a:lnTo>
                    <a:pt x="2147" y="418"/>
                  </a:lnTo>
                  <a:lnTo>
                    <a:pt x="2147" y="384"/>
                  </a:lnTo>
                  <a:lnTo>
                    <a:pt x="1989" y="384"/>
                  </a:lnTo>
                  <a:lnTo>
                    <a:pt x="1991" y="342"/>
                  </a:lnTo>
                  <a:lnTo>
                    <a:pt x="1996" y="302"/>
                  </a:lnTo>
                  <a:lnTo>
                    <a:pt x="2002" y="263"/>
                  </a:lnTo>
                  <a:lnTo>
                    <a:pt x="2011" y="226"/>
                  </a:lnTo>
                  <a:lnTo>
                    <a:pt x="2040" y="232"/>
                  </a:lnTo>
                  <a:lnTo>
                    <a:pt x="2073" y="237"/>
                  </a:lnTo>
                  <a:lnTo>
                    <a:pt x="2108" y="240"/>
                  </a:lnTo>
                  <a:lnTo>
                    <a:pt x="2147" y="242"/>
                  </a:lnTo>
                  <a:lnTo>
                    <a:pt x="2147" y="208"/>
                  </a:lnTo>
                  <a:lnTo>
                    <a:pt x="2111" y="207"/>
                  </a:lnTo>
                  <a:lnTo>
                    <a:pt x="2078" y="204"/>
                  </a:lnTo>
                  <a:lnTo>
                    <a:pt x="2048" y="200"/>
                  </a:lnTo>
                  <a:lnTo>
                    <a:pt x="2020" y="194"/>
                  </a:lnTo>
                  <a:lnTo>
                    <a:pt x="2024" y="186"/>
                  </a:lnTo>
                  <a:lnTo>
                    <a:pt x="2045" y="134"/>
                  </a:lnTo>
                  <a:lnTo>
                    <a:pt x="2075" y="86"/>
                  </a:lnTo>
                  <a:lnTo>
                    <a:pt x="2110" y="52"/>
                  </a:lnTo>
                  <a:lnTo>
                    <a:pt x="2121" y="47"/>
                  </a:lnTo>
                  <a:lnTo>
                    <a:pt x="2147" y="35"/>
                  </a:lnTo>
                  <a:lnTo>
                    <a:pt x="2147" y="1"/>
                  </a:lnTo>
                  <a:lnTo>
                    <a:pt x="2092" y="6"/>
                  </a:lnTo>
                  <a:lnTo>
                    <a:pt x="2064" y="14"/>
                  </a:lnTo>
                  <a:lnTo>
                    <a:pt x="2064" y="47"/>
                  </a:lnTo>
                  <a:lnTo>
                    <a:pt x="2041" y="74"/>
                  </a:lnTo>
                  <a:lnTo>
                    <a:pt x="2021" y="107"/>
                  </a:lnTo>
                  <a:lnTo>
                    <a:pt x="2003" y="144"/>
                  </a:lnTo>
                  <a:lnTo>
                    <a:pt x="1987" y="186"/>
                  </a:lnTo>
                  <a:lnTo>
                    <a:pt x="1978" y="183"/>
                  </a:lnTo>
                  <a:lnTo>
                    <a:pt x="1978" y="218"/>
                  </a:lnTo>
                  <a:lnTo>
                    <a:pt x="1978" y="584"/>
                  </a:lnTo>
                  <a:lnTo>
                    <a:pt x="1943" y="596"/>
                  </a:lnTo>
                  <a:lnTo>
                    <a:pt x="1915" y="608"/>
                  </a:lnTo>
                  <a:lnTo>
                    <a:pt x="1893" y="620"/>
                  </a:lnTo>
                  <a:lnTo>
                    <a:pt x="1878" y="630"/>
                  </a:lnTo>
                  <a:lnTo>
                    <a:pt x="1846" y="583"/>
                  </a:lnTo>
                  <a:lnTo>
                    <a:pt x="1822" y="532"/>
                  </a:lnTo>
                  <a:lnTo>
                    <a:pt x="1806" y="476"/>
                  </a:lnTo>
                  <a:lnTo>
                    <a:pt x="1799" y="418"/>
                  </a:lnTo>
                  <a:lnTo>
                    <a:pt x="1956" y="418"/>
                  </a:lnTo>
                  <a:lnTo>
                    <a:pt x="1958" y="462"/>
                  </a:lnTo>
                  <a:lnTo>
                    <a:pt x="1962" y="505"/>
                  </a:lnTo>
                  <a:lnTo>
                    <a:pt x="1969" y="546"/>
                  </a:lnTo>
                  <a:lnTo>
                    <a:pt x="1978" y="584"/>
                  </a:lnTo>
                  <a:lnTo>
                    <a:pt x="1978" y="218"/>
                  </a:lnTo>
                  <a:lnTo>
                    <a:pt x="1969" y="256"/>
                  </a:lnTo>
                  <a:lnTo>
                    <a:pt x="1962" y="297"/>
                  </a:lnTo>
                  <a:lnTo>
                    <a:pt x="1958" y="340"/>
                  </a:lnTo>
                  <a:lnTo>
                    <a:pt x="1956" y="384"/>
                  </a:lnTo>
                  <a:lnTo>
                    <a:pt x="1799" y="384"/>
                  </a:lnTo>
                  <a:lnTo>
                    <a:pt x="1806" y="326"/>
                  </a:lnTo>
                  <a:lnTo>
                    <a:pt x="1822" y="270"/>
                  </a:lnTo>
                  <a:lnTo>
                    <a:pt x="1847" y="219"/>
                  </a:lnTo>
                  <a:lnTo>
                    <a:pt x="1878" y="172"/>
                  </a:lnTo>
                  <a:lnTo>
                    <a:pt x="1894" y="182"/>
                  </a:lnTo>
                  <a:lnTo>
                    <a:pt x="1915" y="194"/>
                  </a:lnTo>
                  <a:lnTo>
                    <a:pt x="1943" y="206"/>
                  </a:lnTo>
                  <a:lnTo>
                    <a:pt x="1978" y="218"/>
                  </a:lnTo>
                  <a:lnTo>
                    <a:pt x="1978" y="183"/>
                  </a:lnTo>
                  <a:lnTo>
                    <a:pt x="1957" y="176"/>
                  </a:lnTo>
                  <a:lnTo>
                    <a:pt x="1949" y="172"/>
                  </a:lnTo>
                  <a:lnTo>
                    <a:pt x="1933" y="165"/>
                  </a:lnTo>
                  <a:lnTo>
                    <a:pt x="1914" y="155"/>
                  </a:lnTo>
                  <a:lnTo>
                    <a:pt x="1900" y="147"/>
                  </a:lnTo>
                  <a:lnTo>
                    <a:pt x="1936" y="114"/>
                  </a:lnTo>
                  <a:lnTo>
                    <a:pt x="1975" y="86"/>
                  </a:lnTo>
                  <a:lnTo>
                    <a:pt x="2018" y="64"/>
                  </a:lnTo>
                  <a:lnTo>
                    <a:pt x="2064" y="47"/>
                  </a:lnTo>
                  <a:lnTo>
                    <a:pt x="2064" y="14"/>
                  </a:lnTo>
                  <a:lnTo>
                    <a:pt x="2025" y="25"/>
                  </a:lnTo>
                  <a:lnTo>
                    <a:pt x="1963" y="55"/>
                  </a:lnTo>
                  <a:lnTo>
                    <a:pt x="1907" y="94"/>
                  </a:lnTo>
                  <a:lnTo>
                    <a:pt x="1859" y="143"/>
                  </a:lnTo>
                  <a:lnTo>
                    <a:pt x="1819" y="199"/>
                  </a:lnTo>
                  <a:lnTo>
                    <a:pt x="1790" y="261"/>
                  </a:lnTo>
                  <a:lnTo>
                    <a:pt x="1771" y="329"/>
                  </a:lnTo>
                  <a:lnTo>
                    <a:pt x="1765" y="401"/>
                  </a:lnTo>
                  <a:lnTo>
                    <a:pt x="1771" y="473"/>
                  </a:lnTo>
                  <a:lnTo>
                    <a:pt x="1790" y="541"/>
                  </a:lnTo>
                  <a:lnTo>
                    <a:pt x="1819" y="604"/>
                  </a:lnTo>
                  <a:lnTo>
                    <a:pt x="1859" y="660"/>
                  </a:lnTo>
                  <a:lnTo>
                    <a:pt x="1907" y="708"/>
                  </a:lnTo>
                  <a:lnTo>
                    <a:pt x="1963" y="748"/>
                  </a:lnTo>
                  <a:lnTo>
                    <a:pt x="2025" y="777"/>
                  </a:lnTo>
                  <a:lnTo>
                    <a:pt x="2092" y="796"/>
                  </a:lnTo>
                  <a:lnTo>
                    <a:pt x="2164" y="802"/>
                  </a:lnTo>
                  <a:lnTo>
                    <a:pt x="2236" y="796"/>
                  </a:lnTo>
                  <a:lnTo>
                    <a:pt x="2303" y="777"/>
                  </a:lnTo>
                  <a:lnTo>
                    <a:pt x="2324" y="767"/>
                  </a:lnTo>
                  <a:lnTo>
                    <a:pt x="2350" y="755"/>
                  </a:lnTo>
                  <a:lnTo>
                    <a:pt x="2365" y="748"/>
                  </a:lnTo>
                  <a:lnTo>
                    <a:pt x="2421" y="708"/>
                  </a:lnTo>
                  <a:lnTo>
                    <a:pt x="2469" y="660"/>
                  </a:lnTo>
                  <a:lnTo>
                    <a:pt x="2490" y="630"/>
                  </a:lnTo>
                  <a:lnTo>
                    <a:pt x="2509" y="604"/>
                  </a:lnTo>
                  <a:lnTo>
                    <a:pt x="2538" y="541"/>
                  </a:lnTo>
                  <a:lnTo>
                    <a:pt x="2557" y="473"/>
                  </a:lnTo>
                  <a:lnTo>
                    <a:pt x="2562" y="418"/>
                  </a:lnTo>
                  <a:lnTo>
                    <a:pt x="2563" y="401"/>
                  </a:lnTo>
                  <a:moveTo>
                    <a:pt x="5284" y="14729"/>
                  </a:moveTo>
                  <a:lnTo>
                    <a:pt x="5208" y="14760"/>
                  </a:lnTo>
                  <a:lnTo>
                    <a:pt x="5208" y="14829"/>
                  </a:lnTo>
                  <a:lnTo>
                    <a:pt x="4941" y="15495"/>
                  </a:lnTo>
                  <a:lnTo>
                    <a:pt x="4786" y="15251"/>
                  </a:lnTo>
                  <a:lnTo>
                    <a:pt x="4810" y="15227"/>
                  </a:lnTo>
                  <a:lnTo>
                    <a:pt x="5208" y="14829"/>
                  </a:lnTo>
                  <a:lnTo>
                    <a:pt x="5208" y="14760"/>
                  </a:lnTo>
                  <a:lnTo>
                    <a:pt x="5184" y="14769"/>
                  </a:lnTo>
                  <a:lnTo>
                    <a:pt x="5184" y="14806"/>
                  </a:lnTo>
                  <a:lnTo>
                    <a:pt x="4762" y="15227"/>
                  </a:lnTo>
                  <a:lnTo>
                    <a:pt x="4518" y="15072"/>
                  </a:lnTo>
                  <a:lnTo>
                    <a:pt x="5184" y="14806"/>
                  </a:lnTo>
                  <a:lnTo>
                    <a:pt x="5184" y="14769"/>
                  </a:lnTo>
                  <a:lnTo>
                    <a:pt x="4444" y="15065"/>
                  </a:lnTo>
                  <a:lnTo>
                    <a:pt x="4752" y="15261"/>
                  </a:lnTo>
                  <a:lnTo>
                    <a:pt x="4948" y="15569"/>
                  </a:lnTo>
                  <a:lnTo>
                    <a:pt x="4978" y="15495"/>
                  </a:lnTo>
                  <a:lnTo>
                    <a:pt x="5244" y="14829"/>
                  </a:lnTo>
                  <a:lnTo>
                    <a:pt x="5254" y="14806"/>
                  </a:lnTo>
                  <a:lnTo>
                    <a:pt x="5284" y="14729"/>
                  </a:lnTo>
                  <a:moveTo>
                    <a:pt x="7001" y="2754"/>
                  </a:moveTo>
                  <a:lnTo>
                    <a:pt x="6219" y="2754"/>
                  </a:lnTo>
                  <a:lnTo>
                    <a:pt x="6219" y="2788"/>
                  </a:lnTo>
                  <a:lnTo>
                    <a:pt x="7001" y="2788"/>
                  </a:lnTo>
                  <a:lnTo>
                    <a:pt x="7001" y="2754"/>
                  </a:lnTo>
                  <a:moveTo>
                    <a:pt x="7018" y="2173"/>
                  </a:moveTo>
                  <a:lnTo>
                    <a:pt x="6805" y="2173"/>
                  </a:lnTo>
                  <a:lnTo>
                    <a:pt x="6797" y="2180"/>
                  </a:lnTo>
                  <a:lnTo>
                    <a:pt x="6797" y="2199"/>
                  </a:lnTo>
                  <a:lnTo>
                    <a:pt x="6805" y="2207"/>
                  </a:lnTo>
                  <a:lnTo>
                    <a:pt x="6960" y="2207"/>
                  </a:lnTo>
                  <a:lnTo>
                    <a:pt x="6640" y="2526"/>
                  </a:lnTo>
                  <a:lnTo>
                    <a:pt x="6501" y="2386"/>
                  </a:lnTo>
                  <a:lnTo>
                    <a:pt x="6453" y="2338"/>
                  </a:lnTo>
                  <a:lnTo>
                    <a:pt x="6224" y="2567"/>
                  </a:lnTo>
                  <a:lnTo>
                    <a:pt x="6248" y="2591"/>
                  </a:lnTo>
                  <a:lnTo>
                    <a:pt x="6453" y="2386"/>
                  </a:lnTo>
                  <a:lnTo>
                    <a:pt x="6640" y="2574"/>
                  </a:lnTo>
                  <a:lnTo>
                    <a:pt x="6688" y="2526"/>
                  </a:lnTo>
                  <a:lnTo>
                    <a:pt x="6984" y="2231"/>
                  </a:lnTo>
                  <a:lnTo>
                    <a:pt x="6984" y="2386"/>
                  </a:lnTo>
                  <a:lnTo>
                    <a:pt x="6991" y="2394"/>
                  </a:lnTo>
                  <a:lnTo>
                    <a:pt x="7010" y="2394"/>
                  </a:lnTo>
                  <a:lnTo>
                    <a:pt x="7018" y="2386"/>
                  </a:lnTo>
                  <a:lnTo>
                    <a:pt x="7018" y="2231"/>
                  </a:lnTo>
                  <a:lnTo>
                    <a:pt x="7018" y="2173"/>
                  </a:lnTo>
                </a:path>
              </a:pathLst>
            </a:custGeom>
            <a:solidFill>
              <a:srgbClr val="C5CA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1276" name="Picture 1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24"/>
              <a:ext cx="7373" cy="14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7" name="Picture 1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25" y="1614"/>
              <a:ext cx="2293" cy="2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Прямоугольник 7"/>
          <p:cNvSpPr/>
          <p:nvPr/>
        </p:nvSpPr>
        <p:spPr>
          <a:xfrm>
            <a:off x="4241116" y="748307"/>
            <a:ext cx="82635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«Protecting business and investments»</a:t>
            </a:r>
            <a:endParaRPr lang="ru-RU" sz="3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14" name="Text Box 21"/>
          <p:cNvSpPr txBox="1">
            <a:spLocks noChangeArrowheads="1"/>
          </p:cNvSpPr>
          <p:nvPr/>
        </p:nvSpPr>
        <p:spPr bwMode="auto">
          <a:xfrm>
            <a:off x="260350" y="749300"/>
            <a:ext cx="247650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 Box 20"/>
          <p:cNvSpPr txBox="1">
            <a:spLocks noChangeArrowheads="1"/>
          </p:cNvSpPr>
          <p:nvPr/>
        </p:nvSpPr>
        <p:spPr bwMode="auto">
          <a:xfrm>
            <a:off x="249238" y="457200"/>
            <a:ext cx="247650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2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25"/>
          <p:cNvSpPr>
            <a:spLocks noChangeArrowheads="1"/>
          </p:cNvSpPr>
          <p:nvPr/>
        </p:nvSpPr>
        <p:spPr bwMode="auto">
          <a:xfrm>
            <a:off x="3583662" y="3553383"/>
            <a:ext cx="9548928" cy="2769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tabLst>
                <a:tab pos="6453188" algn="l"/>
                <a:tab pos="64547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tabLst>
                <a:tab pos="6453188" algn="l"/>
                <a:tab pos="64547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tabLst>
                <a:tab pos="6453188" algn="l"/>
                <a:tab pos="64547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tabLst>
                <a:tab pos="6453188" algn="l"/>
                <a:tab pos="64547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tabLst>
                <a:tab pos="6453188" algn="l"/>
                <a:tab pos="64547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6453188" algn="l"/>
                <a:tab pos="64547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6453188" algn="l"/>
                <a:tab pos="64547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6453188" algn="l"/>
                <a:tab pos="64547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6453188" algn="l"/>
                <a:tab pos="64547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453188" algn="l"/>
                <a:tab pos="6454775" algn="l"/>
              </a:tabLst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6F6E6F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Более 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6F6E6F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260 бизнес-проектов 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6F6E6F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свыше 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6F6E6F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10 трлн. тенге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453188" algn="l"/>
                <a:tab pos="6454775" algn="l"/>
              </a:tabLst>
            </a:pPr>
            <a:endParaRPr kumimoji="0" lang="ru-RU" altLang="ru-RU" sz="1000" b="1" i="0" u="none" strike="noStrike" cap="none" normalizeH="0" baseline="0" dirty="0" smtClean="0">
              <a:ln>
                <a:noFill/>
              </a:ln>
              <a:solidFill>
                <a:srgbClr val="6F6E6F"/>
              </a:solidFill>
              <a:effectLst/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6350" marR="0" lvl="1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3585F"/>
              </a:buClr>
              <a:buSzPct val="100000"/>
              <a:buFontTx/>
              <a:buChar char="•"/>
              <a:tabLst>
                <a:tab pos="6453188" algn="l"/>
                <a:tab pos="6454775" algn="l"/>
              </a:tabLst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6F6E6F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   Защита бизнеса и оказание поддержки 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6F6E6F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в разрешении текущих вопросов</a:t>
            </a:r>
          </a:p>
          <a:p>
            <a:pPr marL="6350" marR="0" lvl="1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3585F"/>
              </a:buClr>
              <a:buSzPct val="100000"/>
              <a:buFontTx/>
              <a:buChar char="•"/>
              <a:tabLst>
                <a:tab pos="6453188" algn="l"/>
                <a:tab pos="6454775" algn="l"/>
              </a:tabLst>
            </a:pPr>
            <a:endParaRPr kumimoji="0" lang="ru-RU" altLang="ru-RU" sz="1000" b="0" i="0" u="none" strike="noStrike" cap="none" normalizeH="0" baseline="0" dirty="0" smtClean="0">
              <a:ln>
                <a:noFill/>
              </a:ln>
              <a:solidFill>
                <a:srgbClr val="6F6E6F"/>
              </a:solidFill>
              <a:effectLst/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6350" marR="0" lvl="1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3585F"/>
              </a:buClr>
              <a:buSzPct val="100000"/>
              <a:buFontTx/>
              <a:buChar char="•"/>
              <a:tabLst>
                <a:tab pos="6453188" algn="l"/>
                <a:tab pos="6454775" algn="l"/>
              </a:tabLst>
            </a:pPr>
            <a:r>
              <a:rPr lang="ru-RU" altLang="ru-RU" sz="2400" dirty="0" smtClean="0">
                <a:solidFill>
                  <a:srgbClr val="6F6E6F"/>
                </a:solidFill>
              </a:rPr>
              <a:t>   </a:t>
            </a:r>
            <a:r>
              <a:rPr kumimoji="0" lang="en-US" altLang="ru-RU" sz="2400" b="0" i="0" u="none" strike="noStrike" cap="none" normalizeH="0" baseline="0" dirty="0" err="1" smtClean="0">
                <a:ln>
                  <a:noFill/>
                </a:ln>
                <a:solidFill>
                  <a:srgbClr val="6F6E6F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Анализ</a:t>
            </a:r>
            <a:r>
              <a:rPr kumimoji="0" lang="en-US" altLang="ru-RU" sz="2400" b="0" i="0" u="none" strike="noStrike" cap="none" normalizeH="0" baseline="0" dirty="0" smtClean="0">
                <a:ln>
                  <a:noFill/>
                </a:ln>
                <a:solidFill>
                  <a:srgbClr val="6F6E6F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 и </a:t>
            </a:r>
            <a:r>
              <a:rPr kumimoji="0" lang="en-US" altLang="ru-RU" sz="2400" b="1" i="0" u="none" strike="noStrike" cap="none" normalizeH="0" baseline="0" dirty="0" err="1" smtClean="0">
                <a:ln>
                  <a:noFill/>
                </a:ln>
                <a:solidFill>
                  <a:srgbClr val="6F6E6F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устранение</a:t>
            </a:r>
            <a:r>
              <a:rPr kumimoji="0" lang="en-US" altLang="ru-RU" sz="2400" b="1" i="0" u="none" strike="noStrike" cap="none" normalizeH="0" baseline="0" dirty="0" smtClean="0">
                <a:ln>
                  <a:noFill/>
                </a:ln>
                <a:solidFill>
                  <a:srgbClr val="6F6E6F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kumimoji="0" lang="en-US" altLang="ru-RU" sz="2400" b="1" i="0" u="none" strike="noStrike" cap="none" normalizeH="0" baseline="0" dirty="0" err="1" smtClean="0">
                <a:ln>
                  <a:noFill/>
                </a:ln>
                <a:solidFill>
                  <a:srgbClr val="6F6E6F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системных</a:t>
            </a:r>
            <a:r>
              <a:rPr kumimoji="0" lang="en-US" altLang="ru-RU" sz="2400" b="1" i="0" u="none" strike="noStrike" cap="none" normalizeH="0" baseline="0" dirty="0" smtClean="0">
                <a:ln>
                  <a:noFill/>
                </a:ln>
                <a:solidFill>
                  <a:srgbClr val="6F6E6F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kumimoji="0" lang="en-US" altLang="ru-RU" sz="2400" b="1" i="0" u="none" strike="noStrike" cap="none" normalizeH="0" baseline="0" dirty="0" err="1" smtClean="0">
                <a:ln>
                  <a:noFill/>
                </a:ln>
                <a:solidFill>
                  <a:srgbClr val="6F6E6F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проблем</a:t>
            </a:r>
            <a:endParaRPr kumimoji="0" lang="ru-RU" altLang="ru-RU" sz="2400" b="1" i="0" u="none" strike="noStrike" cap="none" normalizeH="0" baseline="0" dirty="0" smtClean="0">
              <a:ln>
                <a:noFill/>
              </a:ln>
              <a:solidFill>
                <a:srgbClr val="6F6E6F"/>
              </a:solidFill>
              <a:effectLst/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6350" marR="0" lvl="1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3585F"/>
              </a:buClr>
              <a:buSzPct val="100000"/>
              <a:buFontTx/>
              <a:buChar char="•"/>
              <a:tabLst>
                <a:tab pos="6453188" algn="l"/>
                <a:tab pos="6454775" algn="l"/>
              </a:tabLst>
            </a:pPr>
            <a:endParaRPr kumimoji="0" lang="ru-RU" altLang="ru-RU" sz="1000" b="1" i="0" u="none" strike="noStrike" cap="none" normalizeH="0" baseline="0" dirty="0" smtClean="0">
              <a:ln>
                <a:noFill/>
              </a:ln>
              <a:solidFill>
                <a:srgbClr val="6F6E6F"/>
              </a:solidFill>
              <a:effectLst/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6350" marR="0" lvl="1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3585F"/>
              </a:buClr>
              <a:buSzPct val="100000"/>
              <a:buFontTx/>
              <a:buChar char="•"/>
              <a:tabLst>
                <a:tab pos="6453188" algn="l"/>
                <a:tab pos="6454775" algn="l"/>
              </a:tabLst>
            </a:pPr>
            <a:r>
              <a:rPr lang="ru-RU" altLang="ru-RU" sz="2400" b="1" dirty="0" smtClean="0">
                <a:solidFill>
                  <a:srgbClr val="6F6E6F"/>
                </a:solidFill>
              </a:rPr>
              <a:t>   </a:t>
            </a:r>
            <a:r>
              <a:rPr kumimoji="0" lang="en-US" altLang="ru-RU" sz="2400" b="0" i="0" u="none" strike="noStrike" cap="none" normalizeH="0" baseline="0" dirty="0" err="1" smtClean="0">
                <a:ln>
                  <a:noFill/>
                </a:ln>
                <a:solidFill>
                  <a:srgbClr val="6F6E6F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Формирование</a:t>
            </a:r>
            <a:r>
              <a:rPr kumimoji="0" lang="en-US" altLang="ru-RU" sz="2400" b="0" i="0" u="none" strike="noStrike" cap="none" normalizeH="0" baseline="0" dirty="0" smtClean="0">
                <a:ln>
                  <a:noFill/>
                </a:ln>
                <a:solidFill>
                  <a:srgbClr val="6F6E6F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kumimoji="0" lang="en-US" altLang="ru-RU" sz="2400" b="1" i="0" u="none" strike="noStrike" cap="none" normalizeH="0" baseline="0" dirty="0" err="1" smtClean="0">
                <a:ln>
                  <a:noFill/>
                </a:ln>
                <a:solidFill>
                  <a:srgbClr val="6F6E6F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клиентоориентированной</a:t>
            </a:r>
            <a:r>
              <a:rPr kumimoji="0" lang="en-US" altLang="ru-RU" sz="2400" b="1" i="0" u="none" strike="noStrike" cap="none" normalizeH="0" baseline="0" dirty="0" smtClean="0">
                <a:ln>
                  <a:noFill/>
                </a:ln>
                <a:solidFill>
                  <a:srgbClr val="6F6E6F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kumimoji="0" lang="en-US" altLang="ru-RU" sz="2400" b="1" i="0" u="none" strike="noStrike" cap="none" normalizeH="0" baseline="0" dirty="0" err="1" smtClean="0">
                <a:ln>
                  <a:noFill/>
                </a:ln>
                <a:solidFill>
                  <a:srgbClr val="6F6E6F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культуры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453188" algn="l"/>
                <a:tab pos="6454775" algn="l"/>
              </a:tabLst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6F6E6F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в госорганах по отношению к бизнесу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268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25603"/>
            <a:ext cx="3696227" cy="6732397"/>
            <a:chOff x="0" y="0"/>
            <a:chExt cx="10316" cy="17809"/>
          </a:xfrm>
        </p:grpSpPr>
        <p:pic>
          <p:nvPicPr>
            <p:cNvPr id="12291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0316" cy="178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Freeform 4"/>
            <p:cNvSpPr>
              <a:spLocks/>
            </p:cNvSpPr>
            <p:nvPr/>
          </p:nvSpPr>
          <p:spPr bwMode="auto">
            <a:xfrm>
              <a:off x="0" y="13"/>
              <a:ext cx="9310" cy="17780"/>
            </a:xfrm>
            <a:custGeom>
              <a:avLst/>
              <a:gdLst>
                <a:gd name="T0" fmla="*/ 3134 w 9310"/>
                <a:gd name="T1" fmla="+- 0 17714 14"/>
                <a:gd name="T2" fmla="*/ 17714 h 17780"/>
                <a:gd name="T3" fmla="*/ 3566 w 9310"/>
                <a:gd name="T4" fmla="+- 0 17534 14"/>
                <a:gd name="T5" fmla="*/ 17534 h 17780"/>
                <a:gd name="T6" fmla="*/ 3990 w 9310"/>
                <a:gd name="T7" fmla="+- 0 17354 14"/>
                <a:gd name="T8" fmla="*/ 17354 h 17780"/>
                <a:gd name="T9" fmla="*/ 4814 w 9310"/>
                <a:gd name="T10" fmla="+- 0 16914 14"/>
                <a:gd name="T11" fmla="*/ 16914 h 17780"/>
                <a:gd name="T12" fmla="*/ 5535 w 9310"/>
                <a:gd name="T13" fmla="+- 0 16414 14"/>
                <a:gd name="T14" fmla="*/ 16414 h 17780"/>
                <a:gd name="T15" fmla="*/ 5851 w 9310"/>
                <a:gd name="T16" fmla="+- 0 16174 14"/>
                <a:gd name="T17" fmla="*/ 16174 h 17780"/>
                <a:gd name="T18" fmla="*/ 6218 w 9310"/>
                <a:gd name="T19" fmla="+- 0 15854 14"/>
                <a:gd name="T20" fmla="*/ 15854 h 17780"/>
                <a:gd name="T21" fmla="*/ 6682 w 9310"/>
                <a:gd name="T22" fmla="+- 0 15414 14"/>
                <a:gd name="T23" fmla="*/ 15414 h 17780"/>
                <a:gd name="T24" fmla="*/ 6943 w 9310"/>
                <a:gd name="T25" fmla="+- 0 15134 14"/>
                <a:gd name="T26" fmla="*/ 15134 h 17780"/>
                <a:gd name="T27" fmla="*/ 7191 w 9310"/>
                <a:gd name="T28" fmla="+- 0 14834 14"/>
                <a:gd name="T29" fmla="*/ 14834 h 17780"/>
                <a:gd name="T30" fmla="*/ 7425 w 9310"/>
                <a:gd name="T31" fmla="+- 0 14554 14"/>
                <a:gd name="T32" fmla="*/ 14554 h 17780"/>
                <a:gd name="T33" fmla="*/ 7645 w 9310"/>
                <a:gd name="T34" fmla="+- 0 14234 14"/>
                <a:gd name="T35" fmla="*/ 14234 h 17780"/>
                <a:gd name="T36" fmla="*/ 7852 w 9310"/>
                <a:gd name="T37" fmla="+- 0 13934 14"/>
                <a:gd name="T38" fmla="*/ 13934 h 17780"/>
                <a:gd name="T39" fmla="*/ 8044 w 9310"/>
                <a:gd name="T40" fmla="+- 0 13614 14"/>
                <a:gd name="T41" fmla="*/ 13614 h 17780"/>
                <a:gd name="T42" fmla="*/ 8224 w 9310"/>
                <a:gd name="T43" fmla="+- 0 13294 14"/>
                <a:gd name="T44" fmla="*/ 13294 h 17780"/>
                <a:gd name="T45" fmla="*/ 8389 w 9310"/>
                <a:gd name="T46" fmla="+- 0 12974 14"/>
                <a:gd name="T47" fmla="*/ 12974 h 17780"/>
                <a:gd name="T48" fmla="*/ 8541 w 9310"/>
                <a:gd name="T49" fmla="+- 0 12634 14"/>
                <a:gd name="T50" fmla="*/ 12634 h 17780"/>
                <a:gd name="T51" fmla="*/ 8679 w 9310"/>
                <a:gd name="T52" fmla="+- 0 12294 14"/>
                <a:gd name="T53" fmla="*/ 12294 h 17780"/>
                <a:gd name="T54" fmla="*/ 8804 w 9310"/>
                <a:gd name="T55" fmla="+- 0 11954 14"/>
                <a:gd name="T56" fmla="*/ 11954 h 17780"/>
                <a:gd name="T57" fmla="*/ 8915 w 9310"/>
                <a:gd name="T58" fmla="+- 0 11614 14"/>
                <a:gd name="T59" fmla="*/ 11614 h 17780"/>
                <a:gd name="T60" fmla="*/ 9012 w 9310"/>
                <a:gd name="T61" fmla="+- 0 11254 14"/>
                <a:gd name="T62" fmla="*/ 11254 h 17780"/>
                <a:gd name="T63" fmla="*/ 9095 w 9310"/>
                <a:gd name="T64" fmla="+- 0 10914 14"/>
                <a:gd name="T65" fmla="*/ 10914 h 17780"/>
                <a:gd name="T66" fmla="*/ 9165 w 9310"/>
                <a:gd name="T67" fmla="+- 0 10554 14"/>
                <a:gd name="T68" fmla="*/ 10554 h 17780"/>
                <a:gd name="T69" fmla="*/ 9221 w 9310"/>
                <a:gd name="T70" fmla="+- 0 10194 14"/>
                <a:gd name="T71" fmla="*/ 10194 h 17780"/>
                <a:gd name="T72" fmla="*/ 9264 w 9310"/>
                <a:gd name="T73" fmla="+- 0 9854 14"/>
                <a:gd name="T74" fmla="*/ 9854 h 17780"/>
                <a:gd name="T75" fmla="*/ 9292 w 9310"/>
                <a:gd name="T76" fmla="+- 0 9494 14"/>
                <a:gd name="T77" fmla="*/ 9494 h 17780"/>
                <a:gd name="T78" fmla="*/ 9307 w 9310"/>
                <a:gd name="T79" fmla="+- 0 9134 14"/>
                <a:gd name="T80" fmla="*/ 9134 h 17780"/>
                <a:gd name="T81" fmla="*/ 9309 w 9310"/>
                <a:gd name="T82" fmla="+- 0 8774 14"/>
                <a:gd name="T83" fmla="*/ 8774 h 17780"/>
                <a:gd name="T84" fmla="*/ 9296 w 9310"/>
                <a:gd name="T85" fmla="+- 0 8414 14"/>
                <a:gd name="T86" fmla="*/ 8414 h 17780"/>
                <a:gd name="T87" fmla="*/ 9270 w 9310"/>
                <a:gd name="T88" fmla="+- 0 8054 14"/>
                <a:gd name="T89" fmla="*/ 8054 h 17780"/>
                <a:gd name="T90" fmla="*/ 9231 w 9310"/>
                <a:gd name="T91" fmla="+- 0 7694 14"/>
                <a:gd name="T92" fmla="*/ 7694 h 17780"/>
                <a:gd name="T93" fmla="*/ 9177 w 9310"/>
                <a:gd name="T94" fmla="+- 0 7334 14"/>
                <a:gd name="T95" fmla="*/ 7334 h 17780"/>
                <a:gd name="T96" fmla="*/ 9110 w 9310"/>
                <a:gd name="T97" fmla="+- 0 6994 14"/>
                <a:gd name="T98" fmla="*/ 6994 h 17780"/>
                <a:gd name="T99" fmla="*/ 9030 w 9310"/>
                <a:gd name="T100" fmla="+- 0 6634 14"/>
                <a:gd name="T101" fmla="*/ 6634 h 17780"/>
                <a:gd name="T102" fmla="*/ 8935 w 9310"/>
                <a:gd name="T103" fmla="+- 0 6294 14"/>
                <a:gd name="T104" fmla="*/ 6294 h 17780"/>
                <a:gd name="T105" fmla="*/ 8827 w 9310"/>
                <a:gd name="T106" fmla="+- 0 5934 14"/>
                <a:gd name="T107" fmla="*/ 5934 h 17780"/>
                <a:gd name="T108" fmla="*/ 8705 w 9310"/>
                <a:gd name="T109" fmla="+- 0 5594 14"/>
                <a:gd name="T110" fmla="*/ 5594 h 17780"/>
                <a:gd name="T111" fmla="*/ 8570 w 9310"/>
                <a:gd name="T112" fmla="+- 0 5254 14"/>
                <a:gd name="T113" fmla="*/ 5254 h 17780"/>
                <a:gd name="T114" fmla="*/ 8421 w 9310"/>
                <a:gd name="T115" fmla="+- 0 4934 14"/>
                <a:gd name="T116" fmla="*/ 4934 h 17780"/>
                <a:gd name="T117" fmla="*/ 8258 w 9310"/>
                <a:gd name="T118" fmla="+- 0 4594 14"/>
                <a:gd name="T119" fmla="*/ 4594 h 17780"/>
                <a:gd name="T120" fmla="*/ 8081 w 9310"/>
                <a:gd name="T121" fmla="+- 0 4274 14"/>
                <a:gd name="T122" fmla="*/ 4274 h 17780"/>
                <a:gd name="T123" fmla="*/ 7891 w 9310"/>
                <a:gd name="T124" fmla="+- 0 3954 14"/>
                <a:gd name="T125" fmla="*/ 3954 h 17780"/>
                <a:gd name="T126" fmla="*/ 7687 w 9310"/>
                <a:gd name="T127" fmla="+- 0 3654 14"/>
                <a:gd name="T128" fmla="*/ 3654 h 17780"/>
                <a:gd name="T129" fmla="*/ 7470 w 9310"/>
                <a:gd name="T130" fmla="+- 0 3354 14"/>
                <a:gd name="T131" fmla="*/ 3354 h 17780"/>
                <a:gd name="T132" fmla="*/ 7239 w 9310"/>
                <a:gd name="T133" fmla="+- 0 3054 14"/>
                <a:gd name="T134" fmla="*/ 3054 h 17780"/>
                <a:gd name="T135" fmla="*/ 6994 w 9310"/>
                <a:gd name="T136" fmla="+- 0 2754 14"/>
                <a:gd name="T137" fmla="*/ 2754 h 17780"/>
                <a:gd name="T138" fmla="*/ 6735 w 9310"/>
                <a:gd name="T139" fmla="+- 0 2474 14"/>
                <a:gd name="T140" fmla="*/ 2474 h 17780"/>
                <a:gd name="T141" fmla="*/ 6277 w 9310"/>
                <a:gd name="T142" fmla="+- 0 2014 14"/>
                <a:gd name="T143" fmla="*/ 2014 h 17780"/>
                <a:gd name="T144" fmla="*/ 5909 w 9310"/>
                <a:gd name="T145" fmla="+- 0 1714 14"/>
                <a:gd name="T146" fmla="*/ 1714 h 17780"/>
                <a:gd name="T147" fmla="*/ 5465 w 9310"/>
                <a:gd name="T148" fmla="+- 0 1354 14"/>
                <a:gd name="T149" fmla="*/ 1354 h 17780"/>
                <a:gd name="T150" fmla="*/ 4463 w 9310"/>
                <a:gd name="T151" fmla="+- 0 714 14"/>
                <a:gd name="T152" fmla="*/ 714 h 17780"/>
                <a:gd name="T153" fmla="*/ 3834 w 9310"/>
                <a:gd name="T154" fmla="+- 0 414 14"/>
                <a:gd name="T155" fmla="*/ 414 h 17780"/>
                <a:gd name="T156" fmla="*/ 3477 w 9310"/>
                <a:gd name="T157" fmla="+- 0 254 14"/>
                <a:gd name="T158" fmla="*/ 254 h 17780"/>
                <a:gd name="T159" fmla="*/ 2969 w 9310"/>
                <a:gd name="T160" fmla="+- 0 74 14"/>
                <a:gd name="T161" fmla="*/ 74 h 17780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  <a:cxn ang="0">
                  <a:pos x="T15" y="T17"/>
                </a:cxn>
                <a:cxn ang="0">
                  <a:pos x="T18" y="T20"/>
                </a:cxn>
                <a:cxn ang="0">
                  <a:pos x="T21" y="T23"/>
                </a:cxn>
                <a:cxn ang="0">
                  <a:pos x="T24" y="T26"/>
                </a:cxn>
                <a:cxn ang="0">
                  <a:pos x="T27" y="T29"/>
                </a:cxn>
                <a:cxn ang="0">
                  <a:pos x="T30" y="T32"/>
                </a:cxn>
                <a:cxn ang="0">
                  <a:pos x="T33" y="T35"/>
                </a:cxn>
                <a:cxn ang="0">
                  <a:pos x="T36" y="T38"/>
                </a:cxn>
                <a:cxn ang="0">
                  <a:pos x="T39" y="T41"/>
                </a:cxn>
                <a:cxn ang="0">
                  <a:pos x="T42" y="T44"/>
                </a:cxn>
                <a:cxn ang="0">
                  <a:pos x="T45" y="T47"/>
                </a:cxn>
                <a:cxn ang="0">
                  <a:pos x="T48" y="T50"/>
                </a:cxn>
                <a:cxn ang="0">
                  <a:pos x="T51" y="T53"/>
                </a:cxn>
                <a:cxn ang="0">
                  <a:pos x="T54" y="T56"/>
                </a:cxn>
                <a:cxn ang="0">
                  <a:pos x="T57" y="T59"/>
                </a:cxn>
                <a:cxn ang="0">
                  <a:pos x="T60" y="T62"/>
                </a:cxn>
                <a:cxn ang="0">
                  <a:pos x="T63" y="T65"/>
                </a:cxn>
                <a:cxn ang="0">
                  <a:pos x="T66" y="T68"/>
                </a:cxn>
                <a:cxn ang="0">
                  <a:pos x="T69" y="T71"/>
                </a:cxn>
                <a:cxn ang="0">
                  <a:pos x="T72" y="T74"/>
                </a:cxn>
                <a:cxn ang="0">
                  <a:pos x="T75" y="T77"/>
                </a:cxn>
                <a:cxn ang="0">
                  <a:pos x="T78" y="T80"/>
                </a:cxn>
                <a:cxn ang="0">
                  <a:pos x="T81" y="T83"/>
                </a:cxn>
                <a:cxn ang="0">
                  <a:pos x="T84" y="T86"/>
                </a:cxn>
                <a:cxn ang="0">
                  <a:pos x="T87" y="T89"/>
                </a:cxn>
                <a:cxn ang="0">
                  <a:pos x="T90" y="T92"/>
                </a:cxn>
                <a:cxn ang="0">
                  <a:pos x="T93" y="T95"/>
                </a:cxn>
                <a:cxn ang="0">
                  <a:pos x="T96" y="T98"/>
                </a:cxn>
                <a:cxn ang="0">
                  <a:pos x="T99" y="T101"/>
                </a:cxn>
                <a:cxn ang="0">
                  <a:pos x="T102" y="T104"/>
                </a:cxn>
                <a:cxn ang="0">
                  <a:pos x="T105" y="T107"/>
                </a:cxn>
                <a:cxn ang="0">
                  <a:pos x="T108" y="T110"/>
                </a:cxn>
                <a:cxn ang="0">
                  <a:pos x="T111" y="T113"/>
                </a:cxn>
                <a:cxn ang="0">
                  <a:pos x="T114" y="T116"/>
                </a:cxn>
                <a:cxn ang="0">
                  <a:pos x="T117" y="T119"/>
                </a:cxn>
                <a:cxn ang="0">
                  <a:pos x="T120" y="T122"/>
                </a:cxn>
                <a:cxn ang="0">
                  <a:pos x="T123" y="T125"/>
                </a:cxn>
                <a:cxn ang="0">
                  <a:pos x="T126" y="T128"/>
                </a:cxn>
                <a:cxn ang="0">
                  <a:pos x="T129" y="T131"/>
                </a:cxn>
                <a:cxn ang="0">
                  <a:pos x="T132" y="T134"/>
                </a:cxn>
                <a:cxn ang="0">
                  <a:pos x="T135" y="T137"/>
                </a:cxn>
                <a:cxn ang="0">
                  <a:pos x="T138" y="T140"/>
                </a:cxn>
                <a:cxn ang="0">
                  <a:pos x="T141" y="T143"/>
                </a:cxn>
                <a:cxn ang="0">
                  <a:pos x="T144" y="T146"/>
                </a:cxn>
                <a:cxn ang="0">
                  <a:pos x="T147" y="T149"/>
                </a:cxn>
                <a:cxn ang="0">
                  <a:pos x="T150" y="T152"/>
                </a:cxn>
                <a:cxn ang="0">
                  <a:pos x="T153" y="T155"/>
                </a:cxn>
                <a:cxn ang="0">
                  <a:pos x="T156" y="T158"/>
                </a:cxn>
                <a:cxn ang="0">
                  <a:pos x="T159" y="T161"/>
                </a:cxn>
              </a:cxnLst>
              <a:rect l="0" t="0" r="r" b="b"/>
              <a:pathLst>
                <a:path w="9310" h="17780">
                  <a:moveTo>
                    <a:pt x="2823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2843" y="17780"/>
                  </a:lnTo>
                  <a:lnTo>
                    <a:pt x="3134" y="17700"/>
                  </a:lnTo>
                  <a:lnTo>
                    <a:pt x="3207" y="17660"/>
                  </a:lnTo>
                  <a:lnTo>
                    <a:pt x="3279" y="17640"/>
                  </a:lnTo>
                  <a:lnTo>
                    <a:pt x="3351" y="17600"/>
                  </a:lnTo>
                  <a:lnTo>
                    <a:pt x="3494" y="17560"/>
                  </a:lnTo>
                  <a:lnTo>
                    <a:pt x="3566" y="17520"/>
                  </a:lnTo>
                  <a:lnTo>
                    <a:pt x="3637" y="17500"/>
                  </a:lnTo>
                  <a:lnTo>
                    <a:pt x="3708" y="17460"/>
                  </a:lnTo>
                  <a:lnTo>
                    <a:pt x="3779" y="17440"/>
                  </a:lnTo>
                  <a:lnTo>
                    <a:pt x="3920" y="17360"/>
                  </a:lnTo>
                  <a:lnTo>
                    <a:pt x="3990" y="17340"/>
                  </a:lnTo>
                  <a:lnTo>
                    <a:pt x="4130" y="17260"/>
                  </a:lnTo>
                  <a:lnTo>
                    <a:pt x="4199" y="17240"/>
                  </a:lnTo>
                  <a:lnTo>
                    <a:pt x="4611" y="17000"/>
                  </a:lnTo>
                  <a:lnTo>
                    <a:pt x="4679" y="16980"/>
                  </a:lnTo>
                  <a:lnTo>
                    <a:pt x="4814" y="16900"/>
                  </a:lnTo>
                  <a:lnTo>
                    <a:pt x="4881" y="16840"/>
                  </a:lnTo>
                  <a:lnTo>
                    <a:pt x="5212" y="16640"/>
                  </a:lnTo>
                  <a:lnTo>
                    <a:pt x="5277" y="16580"/>
                  </a:lnTo>
                  <a:lnTo>
                    <a:pt x="5471" y="16460"/>
                  </a:lnTo>
                  <a:lnTo>
                    <a:pt x="5535" y="16400"/>
                  </a:lnTo>
                  <a:lnTo>
                    <a:pt x="5599" y="16360"/>
                  </a:lnTo>
                  <a:lnTo>
                    <a:pt x="5662" y="16300"/>
                  </a:lnTo>
                  <a:lnTo>
                    <a:pt x="5725" y="16260"/>
                  </a:lnTo>
                  <a:lnTo>
                    <a:pt x="5788" y="16200"/>
                  </a:lnTo>
                  <a:lnTo>
                    <a:pt x="5851" y="16160"/>
                  </a:lnTo>
                  <a:lnTo>
                    <a:pt x="5913" y="16100"/>
                  </a:lnTo>
                  <a:lnTo>
                    <a:pt x="5975" y="16060"/>
                  </a:lnTo>
                  <a:lnTo>
                    <a:pt x="6036" y="16000"/>
                  </a:lnTo>
                  <a:lnTo>
                    <a:pt x="6097" y="15960"/>
                  </a:lnTo>
                  <a:lnTo>
                    <a:pt x="6218" y="15840"/>
                  </a:lnTo>
                  <a:lnTo>
                    <a:pt x="6278" y="15800"/>
                  </a:lnTo>
                  <a:lnTo>
                    <a:pt x="6456" y="15620"/>
                  </a:lnTo>
                  <a:lnTo>
                    <a:pt x="6573" y="15500"/>
                  </a:lnTo>
                  <a:lnTo>
                    <a:pt x="6628" y="15460"/>
                  </a:lnTo>
                  <a:lnTo>
                    <a:pt x="6682" y="15400"/>
                  </a:lnTo>
                  <a:lnTo>
                    <a:pt x="6735" y="15340"/>
                  </a:lnTo>
                  <a:lnTo>
                    <a:pt x="6788" y="15280"/>
                  </a:lnTo>
                  <a:lnTo>
                    <a:pt x="6840" y="15240"/>
                  </a:lnTo>
                  <a:lnTo>
                    <a:pt x="6892" y="15180"/>
                  </a:lnTo>
                  <a:lnTo>
                    <a:pt x="6943" y="15120"/>
                  </a:lnTo>
                  <a:lnTo>
                    <a:pt x="6994" y="15060"/>
                  </a:lnTo>
                  <a:lnTo>
                    <a:pt x="7044" y="15000"/>
                  </a:lnTo>
                  <a:lnTo>
                    <a:pt x="7093" y="14940"/>
                  </a:lnTo>
                  <a:lnTo>
                    <a:pt x="7142" y="14880"/>
                  </a:lnTo>
                  <a:lnTo>
                    <a:pt x="7191" y="14820"/>
                  </a:lnTo>
                  <a:lnTo>
                    <a:pt x="7239" y="14760"/>
                  </a:lnTo>
                  <a:lnTo>
                    <a:pt x="7286" y="14720"/>
                  </a:lnTo>
                  <a:lnTo>
                    <a:pt x="7333" y="14660"/>
                  </a:lnTo>
                  <a:lnTo>
                    <a:pt x="7379" y="14600"/>
                  </a:lnTo>
                  <a:lnTo>
                    <a:pt x="7425" y="14540"/>
                  </a:lnTo>
                  <a:lnTo>
                    <a:pt x="7470" y="14480"/>
                  </a:lnTo>
                  <a:lnTo>
                    <a:pt x="7514" y="14420"/>
                  </a:lnTo>
                  <a:lnTo>
                    <a:pt x="7558" y="14340"/>
                  </a:lnTo>
                  <a:lnTo>
                    <a:pt x="7602" y="14280"/>
                  </a:lnTo>
                  <a:lnTo>
                    <a:pt x="7645" y="14220"/>
                  </a:lnTo>
                  <a:lnTo>
                    <a:pt x="7687" y="14160"/>
                  </a:lnTo>
                  <a:lnTo>
                    <a:pt x="7729" y="14100"/>
                  </a:lnTo>
                  <a:lnTo>
                    <a:pt x="7771" y="14040"/>
                  </a:lnTo>
                  <a:lnTo>
                    <a:pt x="7811" y="13980"/>
                  </a:lnTo>
                  <a:lnTo>
                    <a:pt x="7852" y="13920"/>
                  </a:lnTo>
                  <a:lnTo>
                    <a:pt x="7891" y="13860"/>
                  </a:lnTo>
                  <a:lnTo>
                    <a:pt x="7930" y="13800"/>
                  </a:lnTo>
                  <a:lnTo>
                    <a:pt x="7969" y="13720"/>
                  </a:lnTo>
                  <a:lnTo>
                    <a:pt x="8007" y="13660"/>
                  </a:lnTo>
                  <a:lnTo>
                    <a:pt x="8044" y="13600"/>
                  </a:lnTo>
                  <a:lnTo>
                    <a:pt x="8081" y="13540"/>
                  </a:lnTo>
                  <a:lnTo>
                    <a:pt x="8118" y="13480"/>
                  </a:lnTo>
                  <a:lnTo>
                    <a:pt x="8154" y="13400"/>
                  </a:lnTo>
                  <a:lnTo>
                    <a:pt x="8189" y="13340"/>
                  </a:lnTo>
                  <a:lnTo>
                    <a:pt x="8224" y="13280"/>
                  </a:lnTo>
                  <a:lnTo>
                    <a:pt x="8258" y="13220"/>
                  </a:lnTo>
                  <a:lnTo>
                    <a:pt x="8292" y="13140"/>
                  </a:lnTo>
                  <a:lnTo>
                    <a:pt x="8325" y="13080"/>
                  </a:lnTo>
                  <a:lnTo>
                    <a:pt x="8357" y="13020"/>
                  </a:lnTo>
                  <a:lnTo>
                    <a:pt x="8389" y="12960"/>
                  </a:lnTo>
                  <a:lnTo>
                    <a:pt x="8421" y="12880"/>
                  </a:lnTo>
                  <a:lnTo>
                    <a:pt x="8452" y="12820"/>
                  </a:lnTo>
                  <a:lnTo>
                    <a:pt x="8482" y="12760"/>
                  </a:lnTo>
                  <a:lnTo>
                    <a:pt x="8512" y="12680"/>
                  </a:lnTo>
                  <a:lnTo>
                    <a:pt x="8541" y="12620"/>
                  </a:lnTo>
                  <a:lnTo>
                    <a:pt x="8570" y="12560"/>
                  </a:lnTo>
                  <a:lnTo>
                    <a:pt x="8598" y="12480"/>
                  </a:lnTo>
                  <a:lnTo>
                    <a:pt x="8626" y="12420"/>
                  </a:lnTo>
                  <a:lnTo>
                    <a:pt x="8653" y="12340"/>
                  </a:lnTo>
                  <a:lnTo>
                    <a:pt x="8679" y="12280"/>
                  </a:lnTo>
                  <a:lnTo>
                    <a:pt x="8705" y="12220"/>
                  </a:lnTo>
                  <a:lnTo>
                    <a:pt x="8731" y="12140"/>
                  </a:lnTo>
                  <a:lnTo>
                    <a:pt x="8756" y="12080"/>
                  </a:lnTo>
                  <a:lnTo>
                    <a:pt x="8780" y="12000"/>
                  </a:lnTo>
                  <a:lnTo>
                    <a:pt x="8804" y="11940"/>
                  </a:lnTo>
                  <a:lnTo>
                    <a:pt x="8827" y="11880"/>
                  </a:lnTo>
                  <a:lnTo>
                    <a:pt x="8850" y="11800"/>
                  </a:lnTo>
                  <a:lnTo>
                    <a:pt x="8872" y="11740"/>
                  </a:lnTo>
                  <a:lnTo>
                    <a:pt x="8894" y="11660"/>
                  </a:lnTo>
                  <a:lnTo>
                    <a:pt x="8915" y="11600"/>
                  </a:lnTo>
                  <a:lnTo>
                    <a:pt x="8935" y="11520"/>
                  </a:lnTo>
                  <a:lnTo>
                    <a:pt x="8955" y="11460"/>
                  </a:lnTo>
                  <a:lnTo>
                    <a:pt x="8975" y="11380"/>
                  </a:lnTo>
                  <a:lnTo>
                    <a:pt x="8994" y="11320"/>
                  </a:lnTo>
                  <a:lnTo>
                    <a:pt x="9012" y="11240"/>
                  </a:lnTo>
                  <a:lnTo>
                    <a:pt x="9030" y="11180"/>
                  </a:lnTo>
                  <a:lnTo>
                    <a:pt x="9047" y="11100"/>
                  </a:lnTo>
                  <a:lnTo>
                    <a:pt x="9064" y="11040"/>
                  </a:lnTo>
                  <a:lnTo>
                    <a:pt x="9080" y="10960"/>
                  </a:lnTo>
                  <a:lnTo>
                    <a:pt x="9095" y="10900"/>
                  </a:lnTo>
                  <a:lnTo>
                    <a:pt x="9110" y="10820"/>
                  </a:lnTo>
                  <a:lnTo>
                    <a:pt x="9125" y="10760"/>
                  </a:lnTo>
                  <a:lnTo>
                    <a:pt x="9139" y="10680"/>
                  </a:lnTo>
                  <a:lnTo>
                    <a:pt x="9152" y="10620"/>
                  </a:lnTo>
                  <a:lnTo>
                    <a:pt x="9165" y="10540"/>
                  </a:lnTo>
                  <a:lnTo>
                    <a:pt x="9177" y="10480"/>
                  </a:lnTo>
                  <a:lnTo>
                    <a:pt x="9189" y="10400"/>
                  </a:lnTo>
                  <a:lnTo>
                    <a:pt x="9200" y="10340"/>
                  </a:lnTo>
                  <a:lnTo>
                    <a:pt x="9211" y="10260"/>
                  </a:lnTo>
                  <a:lnTo>
                    <a:pt x="9221" y="10180"/>
                  </a:lnTo>
                  <a:lnTo>
                    <a:pt x="9231" y="10120"/>
                  </a:lnTo>
                  <a:lnTo>
                    <a:pt x="9240" y="10040"/>
                  </a:lnTo>
                  <a:lnTo>
                    <a:pt x="9248" y="9980"/>
                  </a:lnTo>
                  <a:lnTo>
                    <a:pt x="9256" y="9900"/>
                  </a:lnTo>
                  <a:lnTo>
                    <a:pt x="9264" y="9840"/>
                  </a:lnTo>
                  <a:lnTo>
                    <a:pt x="9270" y="9760"/>
                  </a:lnTo>
                  <a:lnTo>
                    <a:pt x="9277" y="9680"/>
                  </a:lnTo>
                  <a:lnTo>
                    <a:pt x="9283" y="9620"/>
                  </a:lnTo>
                  <a:lnTo>
                    <a:pt x="9288" y="9540"/>
                  </a:lnTo>
                  <a:lnTo>
                    <a:pt x="9292" y="9480"/>
                  </a:lnTo>
                  <a:lnTo>
                    <a:pt x="9296" y="9400"/>
                  </a:lnTo>
                  <a:lnTo>
                    <a:pt x="9300" y="9340"/>
                  </a:lnTo>
                  <a:lnTo>
                    <a:pt x="9303" y="9260"/>
                  </a:lnTo>
                  <a:lnTo>
                    <a:pt x="9306" y="9180"/>
                  </a:lnTo>
                  <a:lnTo>
                    <a:pt x="9307" y="9120"/>
                  </a:lnTo>
                  <a:lnTo>
                    <a:pt x="9309" y="9040"/>
                  </a:lnTo>
                  <a:lnTo>
                    <a:pt x="9310" y="8980"/>
                  </a:lnTo>
                  <a:lnTo>
                    <a:pt x="9310" y="8900"/>
                  </a:lnTo>
                  <a:lnTo>
                    <a:pt x="9310" y="8820"/>
                  </a:lnTo>
                  <a:lnTo>
                    <a:pt x="9309" y="8760"/>
                  </a:lnTo>
                  <a:lnTo>
                    <a:pt x="9307" y="8680"/>
                  </a:lnTo>
                  <a:lnTo>
                    <a:pt x="9306" y="8620"/>
                  </a:lnTo>
                  <a:lnTo>
                    <a:pt x="9303" y="8540"/>
                  </a:lnTo>
                  <a:lnTo>
                    <a:pt x="9300" y="8480"/>
                  </a:lnTo>
                  <a:lnTo>
                    <a:pt x="9296" y="8400"/>
                  </a:lnTo>
                  <a:lnTo>
                    <a:pt x="9292" y="8320"/>
                  </a:lnTo>
                  <a:lnTo>
                    <a:pt x="9288" y="8260"/>
                  </a:lnTo>
                  <a:lnTo>
                    <a:pt x="9283" y="8180"/>
                  </a:lnTo>
                  <a:lnTo>
                    <a:pt x="9277" y="8120"/>
                  </a:lnTo>
                  <a:lnTo>
                    <a:pt x="9270" y="8040"/>
                  </a:lnTo>
                  <a:lnTo>
                    <a:pt x="9264" y="7960"/>
                  </a:lnTo>
                  <a:lnTo>
                    <a:pt x="9256" y="7900"/>
                  </a:lnTo>
                  <a:lnTo>
                    <a:pt x="9248" y="7820"/>
                  </a:lnTo>
                  <a:lnTo>
                    <a:pt x="9240" y="7760"/>
                  </a:lnTo>
                  <a:lnTo>
                    <a:pt x="9231" y="7680"/>
                  </a:lnTo>
                  <a:lnTo>
                    <a:pt x="9221" y="7620"/>
                  </a:lnTo>
                  <a:lnTo>
                    <a:pt x="9211" y="7540"/>
                  </a:lnTo>
                  <a:lnTo>
                    <a:pt x="9200" y="7480"/>
                  </a:lnTo>
                  <a:lnTo>
                    <a:pt x="9189" y="7400"/>
                  </a:lnTo>
                  <a:lnTo>
                    <a:pt x="9177" y="7320"/>
                  </a:lnTo>
                  <a:lnTo>
                    <a:pt x="9165" y="7260"/>
                  </a:lnTo>
                  <a:lnTo>
                    <a:pt x="9152" y="7180"/>
                  </a:lnTo>
                  <a:lnTo>
                    <a:pt x="9139" y="7120"/>
                  </a:lnTo>
                  <a:lnTo>
                    <a:pt x="9125" y="7040"/>
                  </a:lnTo>
                  <a:lnTo>
                    <a:pt x="9110" y="6980"/>
                  </a:lnTo>
                  <a:lnTo>
                    <a:pt x="9095" y="6900"/>
                  </a:lnTo>
                  <a:lnTo>
                    <a:pt x="9080" y="6840"/>
                  </a:lnTo>
                  <a:lnTo>
                    <a:pt x="9064" y="6760"/>
                  </a:lnTo>
                  <a:lnTo>
                    <a:pt x="9047" y="6700"/>
                  </a:lnTo>
                  <a:lnTo>
                    <a:pt x="9030" y="6620"/>
                  </a:lnTo>
                  <a:lnTo>
                    <a:pt x="9012" y="6560"/>
                  </a:lnTo>
                  <a:lnTo>
                    <a:pt x="8994" y="6480"/>
                  </a:lnTo>
                  <a:lnTo>
                    <a:pt x="8975" y="6420"/>
                  </a:lnTo>
                  <a:lnTo>
                    <a:pt x="8955" y="6340"/>
                  </a:lnTo>
                  <a:lnTo>
                    <a:pt x="8935" y="6280"/>
                  </a:lnTo>
                  <a:lnTo>
                    <a:pt x="8915" y="6200"/>
                  </a:lnTo>
                  <a:lnTo>
                    <a:pt x="8894" y="6140"/>
                  </a:lnTo>
                  <a:lnTo>
                    <a:pt x="8872" y="6060"/>
                  </a:lnTo>
                  <a:lnTo>
                    <a:pt x="8850" y="6000"/>
                  </a:lnTo>
                  <a:lnTo>
                    <a:pt x="8827" y="5920"/>
                  </a:lnTo>
                  <a:lnTo>
                    <a:pt x="8804" y="5860"/>
                  </a:lnTo>
                  <a:lnTo>
                    <a:pt x="8780" y="5800"/>
                  </a:lnTo>
                  <a:lnTo>
                    <a:pt x="8756" y="5720"/>
                  </a:lnTo>
                  <a:lnTo>
                    <a:pt x="8731" y="5660"/>
                  </a:lnTo>
                  <a:lnTo>
                    <a:pt x="8705" y="5580"/>
                  </a:lnTo>
                  <a:lnTo>
                    <a:pt x="8679" y="5520"/>
                  </a:lnTo>
                  <a:lnTo>
                    <a:pt x="8653" y="5460"/>
                  </a:lnTo>
                  <a:lnTo>
                    <a:pt x="8626" y="5380"/>
                  </a:lnTo>
                  <a:lnTo>
                    <a:pt x="8598" y="5320"/>
                  </a:lnTo>
                  <a:lnTo>
                    <a:pt x="8570" y="5240"/>
                  </a:lnTo>
                  <a:lnTo>
                    <a:pt x="8541" y="5180"/>
                  </a:lnTo>
                  <a:lnTo>
                    <a:pt x="8512" y="5120"/>
                  </a:lnTo>
                  <a:lnTo>
                    <a:pt x="8482" y="5040"/>
                  </a:lnTo>
                  <a:lnTo>
                    <a:pt x="8452" y="4980"/>
                  </a:lnTo>
                  <a:lnTo>
                    <a:pt x="8421" y="4920"/>
                  </a:lnTo>
                  <a:lnTo>
                    <a:pt x="8389" y="4860"/>
                  </a:lnTo>
                  <a:lnTo>
                    <a:pt x="8357" y="4780"/>
                  </a:lnTo>
                  <a:lnTo>
                    <a:pt x="8325" y="4720"/>
                  </a:lnTo>
                  <a:lnTo>
                    <a:pt x="8292" y="4660"/>
                  </a:lnTo>
                  <a:lnTo>
                    <a:pt x="8258" y="4580"/>
                  </a:lnTo>
                  <a:lnTo>
                    <a:pt x="8224" y="4520"/>
                  </a:lnTo>
                  <a:lnTo>
                    <a:pt x="8189" y="4460"/>
                  </a:lnTo>
                  <a:lnTo>
                    <a:pt x="8154" y="4400"/>
                  </a:lnTo>
                  <a:lnTo>
                    <a:pt x="8118" y="4320"/>
                  </a:lnTo>
                  <a:lnTo>
                    <a:pt x="8081" y="4260"/>
                  </a:lnTo>
                  <a:lnTo>
                    <a:pt x="8044" y="4200"/>
                  </a:lnTo>
                  <a:lnTo>
                    <a:pt x="8007" y="4140"/>
                  </a:lnTo>
                  <a:lnTo>
                    <a:pt x="7969" y="4080"/>
                  </a:lnTo>
                  <a:lnTo>
                    <a:pt x="7930" y="4020"/>
                  </a:lnTo>
                  <a:lnTo>
                    <a:pt x="7891" y="3940"/>
                  </a:lnTo>
                  <a:lnTo>
                    <a:pt x="7852" y="3880"/>
                  </a:lnTo>
                  <a:lnTo>
                    <a:pt x="7811" y="3820"/>
                  </a:lnTo>
                  <a:lnTo>
                    <a:pt x="7771" y="3760"/>
                  </a:lnTo>
                  <a:lnTo>
                    <a:pt x="7729" y="3700"/>
                  </a:lnTo>
                  <a:lnTo>
                    <a:pt x="7687" y="3640"/>
                  </a:lnTo>
                  <a:lnTo>
                    <a:pt x="7645" y="3580"/>
                  </a:lnTo>
                  <a:lnTo>
                    <a:pt x="7602" y="3520"/>
                  </a:lnTo>
                  <a:lnTo>
                    <a:pt x="7558" y="3460"/>
                  </a:lnTo>
                  <a:lnTo>
                    <a:pt x="7514" y="3400"/>
                  </a:lnTo>
                  <a:lnTo>
                    <a:pt x="7470" y="3340"/>
                  </a:lnTo>
                  <a:lnTo>
                    <a:pt x="7425" y="3280"/>
                  </a:lnTo>
                  <a:lnTo>
                    <a:pt x="7379" y="3220"/>
                  </a:lnTo>
                  <a:lnTo>
                    <a:pt x="7333" y="3160"/>
                  </a:lnTo>
                  <a:lnTo>
                    <a:pt x="7286" y="3100"/>
                  </a:lnTo>
                  <a:lnTo>
                    <a:pt x="7239" y="3040"/>
                  </a:lnTo>
                  <a:lnTo>
                    <a:pt x="7191" y="2980"/>
                  </a:lnTo>
                  <a:lnTo>
                    <a:pt x="7142" y="2920"/>
                  </a:lnTo>
                  <a:lnTo>
                    <a:pt x="7093" y="2860"/>
                  </a:lnTo>
                  <a:lnTo>
                    <a:pt x="7044" y="2800"/>
                  </a:lnTo>
                  <a:lnTo>
                    <a:pt x="6994" y="2740"/>
                  </a:lnTo>
                  <a:lnTo>
                    <a:pt x="6943" y="2680"/>
                  </a:lnTo>
                  <a:lnTo>
                    <a:pt x="6892" y="2620"/>
                  </a:lnTo>
                  <a:lnTo>
                    <a:pt x="6840" y="2580"/>
                  </a:lnTo>
                  <a:lnTo>
                    <a:pt x="6788" y="2520"/>
                  </a:lnTo>
                  <a:lnTo>
                    <a:pt x="6735" y="2460"/>
                  </a:lnTo>
                  <a:lnTo>
                    <a:pt x="6682" y="2400"/>
                  </a:lnTo>
                  <a:lnTo>
                    <a:pt x="6628" y="2340"/>
                  </a:lnTo>
                  <a:lnTo>
                    <a:pt x="6573" y="2300"/>
                  </a:lnTo>
                  <a:lnTo>
                    <a:pt x="6397" y="2120"/>
                  </a:lnTo>
                  <a:lnTo>
                    <a:pt x="6277" y="2000"/>
                  </a:lnTo>
                  <a:lnTo>
                    <a:pt x="6217" y="1960"/>
                  </a:lnTo>
                  <a:lnTo>
                    <a:pt x="6095" y="1840"/>
                  </a:lnTo>
                  <a:lnTo>
                    <a:pt x="6033" y="1800"/>
                  </a:lnTo>
                  <a:lnTo>
                    <a:pt x="5972" y="1740"/>
                  </a:lnTo>
                  <a:lnTo>
                    <a:pt x="5909" y="1700"/>
                  </a:lnTo>
                  <a:lnTo>
                    <a:pt x="5784" y="1580"/>
                  </a:lnTo>
                  <a:lnTo>
                    <a:pt x="5721" y="1540"/>
                  </a:lnTo>
                  <a:lnTo>
                    <a:pt x="5657" y="1480"/>
                  </a:lnTo>
                  <a:lnTo>
                    <a:pt x="5530" y="1400"/>
                  </a:lnTo>
                  <a:lnTo>
                    <a:pt x="5465" y="1340"/>
                  </a:lnTo>
                  <a:lnTo>
                    <a:pt x="5335" y="1260"/>
                  </a:lnTo>
                  <a:lnTo>
                    <a:pt x="5270" y="1200"/>
                  </a:lnTo>
                  <a:lnTo>
                    <a:pt x="5006" y="1040"/>
                  </a:lnTo>
                  <a:lnTo>
                    <a:pt x="4939" y="980"/>
                  </a:lnTo>
                  <a:lnTo>
                    <a:pt x="4463" y="700"/>
                  </a:lnTo>
                  <a:lnTo>
                    <a:pt x="4394" y="680"/>
                  </a:lnTo>
                  <a:lnTo>
                    <a:pt x="4116" y="520"/>
                  </a:lnTo>
                  <a:lnTo>
                    <a:pt x="4046" y="500"/>
                  </a:lnTo>
                  <a:lnTo>
                    <a:pt x="3905" y="420"/>
                  </a:lnTo>
                  <a:lnTo>
                    <a:pt x="3834" y="400"/>
                  </a:lnTo>
                  <a:lnTo>
                    <a:pt x="3763" y="360"/>
                  </a:lnTo>
                  <a:lnTo>
                    <a:pt x="3692" y="340"/>
                  </a:lnTo>
                  <a:lnTo>
                    <a:pt x="3621" y="300"/>
                  </a:lnTo>
                  <a:lnTo>
                    <a:pt x="3549" y="280"/>
                  </a:lnTo>
                  <a:lnTo>
                    <a:pt x="3477" y="240"/>
                  </a:lnTo>
                  <a:lnTo>
                    <a:pt x="3405" y="220"/>
                  </a:lnTo>
                  <a:lnTo>
                    <a:pt x="3333" y="180"/>
                  </a:lnTo>
                  <a:lnTo>
                    <a:pt x="3261" y="160"/>
                  </a:lnTo>
                  <a:lnTo>
                    <a:pt x="3188" y="120"/>
                  </a:lnTo>
                  <a:lnTo>
                    <a:pt x="2969" y="60"/>
                  </a:lnTo>
                  <a:lnTo>
                    <a:pt x="2896" y="20"/>
                  </a:lnTo>
                  <a:lnTo>
                    <a:pt x="28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229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46"/>
              <a:ext cx="8671" cy="17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4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21"/>
              <a:ext cx="7665" cy="1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5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210"/>
              <a:ext cx="3135" cy="6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6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771"/>
              <a:ext cx="2129" cy="4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7" name="Picture 9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431"/>
              <a:ext cx="2891" cy="5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Freeform 10"/>
            <p:cNvSpPr>
              <a:spLocks/>
            </p:cNvSpPr>
            <p:nvPr/>
          </p:nvSpPr>
          <p:spPr bwMode="auto">
            <a:xfrm>
              <a:off x="0" y="6992"/>
              <a:ext cx="1885" cy="3825"/>
            </a:xfrm>
            <a:custGeom>
              <a:avLst/>
              <a:gdLst>
                <a:gd name="T0" fmla="*/ 0 w 1885"/>
                <a:gd name="T1" fmla="+- 0 10816 6992"/>
                <a:gd name="T2" fmla="*/ 10816 h 3825"/>
                <a:gd name="T3" fmla="*/ 127 w 1885"/>
                <a:gd name="T4" fmla="+- 0 10811 6992"/>
                <a:gd name="T5" fmla="*/ 10811 h 3825"/>
                <a:gd name="T6" fmla="*/ 280 w 1885"/>
                <a:gd name="T7" fmla="+- 0 10792 6992"/>
                <a:gd name="T8" fmla="*/ 10792 h 3825"/>
                <a:gd name="T9" fmla="*/ 432 w 1885"/>
                <a:gd name="T10" fmla="+- 0 10761 6992"/>
                <a:gd name="T11" fmla="*/ 10761 h 3825"/>
                <a:gd name="T12" fmla="*/ 582 w 1885"/>
                <a:gd name="T13" fmla="+- 0 10718 6992"/>
                <a:gd name="T14" fmla="*/ 10718 h 3825"/>
                <a:gd name="T15" fmla="*/ 728 w 1885"/>
                <a:gd name="T16" fmla="+- 0 10662 6992"/>
                <a:gd name="T17" fmla="*/ 10662 h 3825"/>
                <a:gd name="T18" fmla="*/ 870 w 1885"/>
                <a:gd name="T19" fmla="+- 0 10594 6992"/>
                <a:gd name="T20" fmla="*/ 10594 h 3825"/>
                <a:gd name="T21" fmla="*/ 1008 w 1885"/>
                <a:gd name="T22" fmla="+- 0 10513 6992"/>
                <a:gd name="T23" fmla="*/ 10513 h 3825"/>
                <a:gd name="T24" fmla="*/ 1139 w 1885"/>
                <a:gd name="T25" fmla="+- 0 10420 6992"/>
                <a:gd name="T26" fmla="*/ 10420 h 3825"/>
                <a:gd name="T27" fmla="*/ 1265 w 1885"/>
                <a:gd name="T28" fmla="+- 0 10314 6992"/>
                <a:gd name="T29" fmla="*/ 10314 h 3825"/>
                <a:gd name="T30" fmla="*/ 1377 w 1885"/>
                <a:gd name="T31" fmla="+- 0 10203 6992"/>
                <a:gd name="T32" fmla="*/ 10203 h 3825"/>
                <a:gd name="T33" fmla="*/ 1473 w 1885"/>
                <a:gd name="T34" fmla="+- 0 10090 6992"/>
                <a:gd name="T35" fmla="*/ 10090 h 3825"/>
                <a:gd name="T36" fmla="*/ 1560 w 1885"/>
                <a:gd name="T37" fmla="+- 0 9972 6992"/>
                <a:gd name="T38" fmla="*/ 9972 h 3825"/>
                <a:gd name="T39" fmla="*/ 1636 w 1885"/>
                <a:gd name="T40" fmla="+- 0 9849 6992"/>
                <a:gd name="T41" fmla="*/ 9849 h 3825"/>
                <a:gd name="T42" fmla="*/ 1702 w 1885"/>
                <a:gd name="T43" fmla="+- 0 9722 6992"/>
                <a:gd name="T44" fmla="*/ 9722 h 3825"/>
                <a:gd name="T45" fmla="*/ 1758 w 1885"/>
                <a:gd name="T46" fmla="+- 0 9591 6992"/>
                <a:gd name="T47" fmla="*/ 9591 h 3825"/>
                <a:gd name="T48" fmla="*/ 1803 w 1885"/>
                <a:gd name="T49" fmla="+- 0 9457 6992"/>
                <a:gd name="T50" fmla="*/ 9457 h 3825"/>
                <a:gd name="T51" fmla="*/ 1839 w 1885"/>
                <a:gd name="T52" fmla="+- 0 9321 6992"/>
                <a:gd name="T53" fmla="*/ 9321 h 3825"/>
                <a:gd name="T54" fmla="*/ 1864 w 1885"/>
                <a:gd name="T55" fmla="+- 0 9183 6992"/>
                <a:gd name="T56" fmla="*/ 9183 h 3825"/>
                <a:gd name="T57" fmla="*/ 1880 w 1885"/>
                <a:gd name="T58" fmla="+- 0 9044 6992"/>
                <a:gd name="T59" fmla="*/ 9044 h 3825"/>
                <a:gd name="T60" fmla="*/ 1885 w 1885"/>
                <a:gd name="T61" fmla="+- 0 8904 6992"/>
                <a:gd name="T62" fmla="*/ 8904 h 3825"/>
                <a:gd name="T63" fmla="*/ 1880 w 1885"/>
                <a:gd name="T64" fmla="+- 0 8765 6992"/>
                <a:gd name="T65" fmla="*/ 8765 h 3825"/>
                <a:gd name="T66" fmla="*/ 1864 w 1885"/>
                <a:gd name="T67" fmla="+- 0 8625 6992"/>
                <a:gd name="T68" fmla="*/ 8625 h 3825"/>
                <a:gd name="T69" fmla="*/ 1839 w 1885"/>
                <a:gd name="T70" fmla="+- 0 8487 6992"/>
                <a:gd name="T71" fmla="*/ 8487 h 3825"/>
                <a:gd name="T72" fmla="*/ 1803 w 1885"/>
                <a:gd name="T73" fmla="+- 0 8351 6992"/>
                <a:gd name="T74" fmla="*/ 8351 h 3825"/>
                <a:gd name="T75" fmla="*/ 1758 w 1885"/>
                <a:gd name="T76" fmla="+- 0 8218 6992"/>
                <a:gd name="T77" fmla="*/ 8218 h 3825"/>
                <a:gd name="T78" fmla="*/ 1702 w 1885"/>
                <a:gd name="T79" fmla="+- 0 8087 6992"/>
                <a:gd name="T80" fmla="*/ 8087 h 3825"/>
                <a:gd name="T81" fmla="*/ 1636 w 1885"/>
                <a:gd name="T82" fmla="+- 0 7960 6992"/>
                <a:gd name="T83" fmla="*/ 7960 h 3825"/>
                <a:gd name="T84" fmla="*/ 1560 w 1885"/>
                <a:gd name="T85" fmla="+- 0 7837 6992"/>
                <a:gd name="T86" fmla="*/ 7837 h 3825"/>
                <a:gd name="T87" fmla="*/ 1473 w 1885"/>
                <a:gd name="T88" fmla="+- 0 7719 6992"/>
                <a:gd name="T89" fmla="*/ 7719 h 3825"/>
                <a:gd name="T90" fmla="*/ 1377 w 1885"/>
                <a:gd name="T91" fmla="+- 0 7606 6992"/>
                <a:gd name="T92" fmla="*/ 7606 h 3825"/>
                <a:gd name="T93" fmla="*/ 1265 w 1885"/>
                <a:gd name="T94" fmla="+- 0 7494 6992"/>
                <a:gd name="T95" fmla="*/ 7494 h 3825"/>
                <a:gd name="T96" fmla="*/ 1139 w 1885"/>
                <a:gd name="T97" fmla="+- 0 7389 6992"/>
                <a:gd name="T98" fmla="*/ 7389 h 3825"/>
                <a:gd name="T99" fmla="*/ 1008 w 1885"/>
                <a:gd name="T100" fmla="+- 0 7296 6992"/>
                <a:gd name="T101" fmla="*/ 7296 h 3825"/>
                <a:gd name="T102" fmla="*/ 870 w 1885"/>
                <a:gd name="T103" fmla="+- 0 7215 6992"/>
                <a:gd name="T104" fmla="*/ 7215 h 3825"/>
                <a:gd name="T105" fmla="*/ 728 w 1885"/>
                <a:gd name="T106" fmla="+- 0 7147 6992"/>
                <a:gd name="T107" fmla="*/ 7147 h 3825"/>
                <a:gd name="T108" fmla="*/ 582 w 1885"/>
                <a:gd name="T109" fmla="+- 0 7091 6992"/>
                <a:gd name="T110" fmla="*/ 7091 h 3825"/>
                <a:gd name="T111" fmla="*/ 432 w 1885"/>
                <a:gd name="T112" fmla="+- 0 7048 6992"/>
                <a:gd name="T113" fmla="*/ 7048 h 3825"/>
                <a:gd name="T114" fmla="*/ 280 w 1885"/>
                <a:gd name="T115" fmla="+- 0 7017 6992"/>
                <a:gd name="T116" fmla="*/ 7017 h 3825"/>
                <a:gd name="T117" fmla="*/ 127 w 1885"/>
                <a:gd name="T118" fmla="+- 0 6998 6992"/>
                <a:gd name="T119" fmla="*/ 6998 h 3825"/>
                <a:gd name="T120" fmla="*/ 0 w 1885"/>
                <a:gd name="T121" fmla="+- 0 6992 6992"/>
                <a:gd name="T122" fmla="*/ 6992 h 3825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  <a:cxn ang="0">
                  <a:pos x="T15" y="T17"/>
                </a:cxn>
                <a:cxn ang="0">
                  <a:pos x="T18" y="T20"/>
                </a:cxn>
                <a:cxn ang="0">
                  <a:pos x="T21" y="T23"/>
                </a:cxn>
                <a:cxn ang="0">
                  <a:pos x="T24" y="T26"/>
                </a:cxn>
                <a:cxn ang="0">
                  <a:pos x="T27" y="T29"/>
                </a:cxn>
                <a:cxn ang="0">
                  <a:pos x="T30" y="T32"/>
                </a:cxn>
                <a:cxn ang="0">
                  <a:pos x="T33" y="T35"/>
                </a:cxn>
                <a:cxn ang="0">
                  <a:pos x="T36" y="T38"/>
                </a:cxn>
                <a:cxn ang="0">
                  <a:pos x="T39" y="T41"/>
                </a:cxn>
                <a:cxn ang="0">
                  <a:pos x="T42" y="T44"/>
                </a:cxn>
                <a:cxn ang="0">
                  <a:pos x="T45" y="T47"/>
                </a:cxn>
                <a:cxn ang="0">
                  <a:pos x="T48" y="T50"/>
                </a:cxn>
                <a:cxn ang="0">
                  <a:pos x="T51" y="T53"/>
                </a:cxn>
                <a:cxn ang="0">
                  <a:pos x="T54" y="T56"/>
                </a:cxn>
                <a:cxn ang="0">
                  <a:pos x="T57" y="T59"/>
                </a:cxn>
                <a:cxn ang="0">
                  <a:pos x="T60" y="T62"/>
                </a:cxn>
                <a:cxn ang="0">
                  <a:pos x="T63" y="T65"/>
                </a:cxn>
                <a:cxn ang="0">
                  <a:pos x="T66" y="T68"/>
                </a:cxn>
                <a:cxn ang="0">
                  <a:pos x="T69" y="T71"/>
                </a:cxn>
                <a:cxn ang="0">
                  <a:pos x="T72" y="T74"/>
                </a:cxn>
                <a:cxn ang="0">
                  <a:pos x="T75" y="T77"/>
                </a:cxn>
                <a:cxn ang="0">
                  <a:pos x="T78" y="T80"/>
                </a:cxn>
                <a:cxn ang="0">
                  <a:pos x="T81" y="T83"/>
                </a:cxn>
                <a:cxn ang="0">
                  <a:pos x="T84" y="T86"/>
                </a:cxn>
                <a:cxn ang="0">
                  <a:pos x="T87" y="T89"/>
                </a:cxn>
                <a:cxn ang="0">
                  <a:pos x="T90" y="T92"/>
                </a:cxn>
                <a:cxn ang="0">
                  <a:pos x="T93" y="T95"/>
                </a:cxn>
                <a:cxn ang="0">
                  <a:pos x="T96" y="T98"/>
                </a:cxn>
                <a:cxn ang="0">
                  <a:pos x="T99" y="T101"/>
                </a:cxn>
                <a:cxn ang="0">
                  <a:pos x="T102" y="T104"/>
                </a:cxn>
                <a:cxn ang="0">
                  <a:pos x="T105" y="T107"/>
                </a:cxn>
                <a:cxn ang="0">
                  <a:pos x="T108" y="T110"/>
                </a:cxn>
                <a:cxn ang="0">
                  <a:pos x="T111" y="T113"/>
                </a:cxn>
                <a:cxn ang="0">
                  <a:pos x="T114" y="T116"/>
                </a:cxn>
                <a:cxn ang="0">
                  <a:pos x="T117" y="T119"/>
                </a:cxn>
                <a:cxn ang="0">
                  <a:pos x="T120" y="T122"/>
                </a:cxn>
              </a:cxnLst>
              <a:rect l="0" t="0" r="r" b="b"/>
              <a:pathLst>
                <a:path w="1885" h="3825">
                  <a:moveTo>
                    <a:pt x="0" y="0"/>
                  </a:moveTo>
                  <a:lnTo>
                    <a:pt x="0" y="3824"/>
                  </a:lnTo>
                  <a:lnTo>
                    <a:pt x="49" y="3823"/>
                  </a:lnTo>
                  <a:lnTo>
                    <a:pt x="127" y="3819"/>
                  </a:lnTo>
                  <a:lnTo>
                    <a:pt x="203" y="3811"/>
                  </a:lnTo>
                  <a:lnTo>
                    <a:pt x="280" y="3800"/>
                  </a:lnTo>
                  <a:lnTo>
                    <a:pt x="356" y="3786"/>
                  </a:lnTo>
                  <a:lnTo>
                    <a:pt x="432" y="3769"/>
                  </a:lnTo>
                  <a:lnTo>
                    <a:pt x="507" y="3749"/>
                  </a:lnTo>
                  <a:lnTo>
                    <a:pt x="582" y="3726"/>
                  </a:lnTo>
                  <a:lnTo>
                    <a:pt x="655" y="3699"/>
                  </a:lnTo>
                  <a:lnTo>
                    <a:pt x="728" y="3670"/>
                  </a:lnTo>
                  <a:lnTo>
                    <a:pt x="800" y="3637"/>
                  </a:lnTo>
                  <a:lnTo>
                    <a:pt x="870" y="3602"/>
                  </a:lnTo>
                  <a:lnTo>
                    <a:pt x="940" y="3563"/>
                  </a:lnTo>
                  <a:lnTo>
                    <a:pt x="1008" y="3521"/>
                  </a:lnTo>
                  <a:lnTo>
                    <a:pt x="1074" y="3476"/>
                  </a:lnTo>
                  <a:lnTo>
                    <a:pt x="1139" y="3428"/>
                  </a:lnTo>
                  <a:lnTo>
                    <a:pt x="1203" y="3377"/>
                  </a:lnTo>
                  <a:lnTo>
                    <a:pt x="1265" y="3322"/>
                  </a:lnTo>
                  <a:lnTo>
                    <a:pt x="1325" y="3265"/>
                  </a:lnTo>
                  <a:lnTo>
                    <a:pt x="1377" y="3211"/>
                  </a:lnTo>
                  <a:lnTo>
                    <a:pt x="1426" y="3155"/>
                  </a:lnTo>
                  <a:lnTo>
                    <a:pt x="1473" y="3098"/>
                  </a:lnTo>
                  <a:lnTo>
                    <a:pt x="1518" y="3040"/>
                  </a:lnTo>
                  <a:lnTo>
                    <a:pt x="1560" y="2980"/>
                  </a:lnTo>
                  <a:lnTo>
                    <a:pt x="1599" y="2919"/>
                  </a:lnTo>
                  <a:lnTo>
                    <a:pt x="1636" y="2857"/>
                  </a:lnTo>
                  <a:lnTo>
                    <a:pt x="1670" y="2794"/>
                  </a:lnTo>
                  <a:lnTo>
                    <a:pt x="1702" y="2730"/>
                  </a:lnTo>
                  <a:lnTo>
                    <a:pt x="1731" y="2665"/>
                  </a:lnTo>
                  <a:lnTo>
                    <a:pt x="1758" y="2599"/>
                  </a:lnTo>
                  <a:lnTo>
                    <a:pt x="1782" y="2533"/>
                  </a:lnTo>
                  <a:lnTo>
                    <a:pt x="1803" y="2465"/>
                  </a:lnTo>
                  <a:lnTo>
                    <a:pt x="1823" y="2398"/>
                  </a:lnTo>
                  <a:lnTo>
                    <a:pt x="1839" y="2329"/>
                  </a:lnTo>
                  <a:lnTo>
                    <a:pt x="1853" y="2260"/>
                  </a:lnTo>
                  <a:lnTo>
                    <a:pt x="1864" y="2191"/>
                  </a:lnTo>
                  <a:lnTo>
                    <a:pt x="1873" y="2122"/>
                  </a:lnTo>
                  <a:lnTo>
                    <a:pt x="1880" y="2052"/>
                  </a:lnTo>
                  <a:lnTo>
                    <a:pt x="1884" y="1982"/>
                  </a:lnTo>
                  <a:lnTo>
                    <a:pt x="1885" y="1912"/>
                  </a:lnTo>
                  <a:lnTo>
                    <a:pt x="1884" y="1842"/>
                  </a:lnTo>
                  <a:lnTo>
                    <a:pt x="1880" y="1773"/>
                  </a:lnTo>
                  <a:lnTo>
                    <a:pt x="1873" y="1703"/>
                  </a:lnTo>
                  <a:lnTo>
                    <a:pt x="1864" y="1633"/>
                  </a:lnTo>
                  <a:lnTo>
                    <a:pt x="1853" y="1564"/>
                  </a:lnTo>
                  <a:lnTo>
                    <a:pt x="1839" y="1495"/>
                  </a:lnTo>
                  <a:lnTo>
                    <a:pt x="1823" y="1427"/>
                  </a:lnTo>
                  <a:lnTo>
                    <a:pt x="1803" y="1359"/>
                  </a:lnTo>
                  <a:lnTo>
                    <a:pt x="1782" y="1292"/>
                  </a:lnTo>
                  <a:lnTo>
                    <a:pt x="1758" y="1226"/>
                  </a:lnTo>
                  <a:lnTo>
                    <a:pt x="1731" y="1160"/>
                  </a:lnTo>
                  <a:lnTo>
                    <a:pt x="1702" y="1095"/>
                  </a:lnTo>
                  <a:lnTo>
                    <a:pt x="1670" y="1031"/>
                  </a:lnTo>
                  <a:lnTo>
                    <a:pt x="1636" y="968"/>
                  </a:lnTo>
                  <a:lnTo>
                    <a:pt x="1599" y="906"/>
                  </a:lnTo>
                  <a:lnTo>
                    <a:pt x="1560" y="845"/>
                  </a:lnTo>
                  <a:lnTo>
                    <a:pt x="1518" y="785"/>
                  </a:lnTo>
                  <a:lnTo>
                    <a:pt x="1473" y="727"/>
                  </a:lnTo>
                  <a:lnTo>
                    <a:pt x="1426" y="670"/>
                  </a:lnTo>
                  <a:lnTo>
                    <a:pt x="1377" y="614"/>
                  </a:lnTo>
                  <a:lnTo>
                    <a:pt x="1325" y="560"/>
                  </a:lnTo>
                  <a:lnTo>
                    <a:pt x="1265" y="502"/>
                  </a:lnTo>
                  <a:lnTo>
                    <a:pt x="1203" y="448"/>
                  </a:lnTo>
                  <a:lnTo>
                    <a:pt x="1139" y="397"/>
                  </a:lnTo>
                  <a:lnTo>
                    <a:pt x="1074" y="349"/>
                  </a:lnTo>
                  <a:lnTo>
                    <a:pt x="1008" y="304"/>
                  </a:lnTo>
                  <a:lnTo>
                    <a:pt x="940" y="262"/>
                  </a:lnTo>
                  <a:lnTo>
                    <a:pt x="870" y="223"/>
                  </a:lnTo>
                  <a:lnTo>
                    <a:pt x="800" y="187"/>
                  </a:lnTo>
                  <a:lnTo>
                    <a:pt x="728" y="155"/>
                  </a:lnTo>
                  <a:lnTo>
                    <a:pt x="655" y="125"/>
                  </a:lnTo>
                  <a:lnTo>
                    <a:pt x="582" y="99"/>
                  </a:lnTo>
                  <a:lnTo>
                    <a:pt x="507" y="76"/>
                  </a:lnTo>
                  <a:lnTo>
                    <a:pt x="432" y="56"/>
                  </a:lnTo>
                  <a:lnTo>
                    <a:pt x="356" y="38"/>
                  </a:lnTo>
                  <a:lnTo>
                    <a:pt x="280" y="25"/>
                  </a:lnTo>
                  <a:lnTo>
                    <a:pt x="203" y="14"/>
                  </a:lnTo>
                  <a:lnTo>
                    <a:pt x="127" y="6"/>
                  </a:lnTo>
                  <a:lnTo>
                    <a:pt x="49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AutoShape 11"/>
            <p:cNvSpPr>
              <a:spLocks/>
            </p:cNvSpPr>
            <p:nvPr/>
          </p:nvSpPr>
          <p:spPr bwMode="auto">
            <a:xfrm>
              <a:off x="1674" y="222"/>
              <a:ext cx="7019" cy="17400"/>
            </a:xfrm>
            <a:custGeom>
              <a:avLst/>
              <a:gdLst>
                <a:gd name="T0" fmla="+- 0 1936 1675"/>
                <a:gd name="T1" fmla="*/ T0 w 7019"/>
                <a:gd name="T2" fmla="+- 0 17263 223"/>
                <a:gd name="T3" fmla="*/ 17263 h 17400"/>
                <a:gd name="T4" fmla="+- 0 2205 1675"/>
                <a:gd name="T5" fmla="*/ T4 w 7019"/>
                <a:gd name="T6" fmla="+- 0 17073 223"/>
                <a:gd name="T7" fmla="*/ 17073 h 17400"/>
                <a:gd name="T8" fmla="+- 0 2074 1675"/>
                <a:gd name="T9" fmla="*/ T8 w 7019"/>
                <a:gd name="T10" fmla="+- 0 17389 223"/>
                <a:gd name="T11" fmla="*/ 17389 h 17400"/>
                <a:gd name="T12" fmla="+- 0 2438 1675"/>
                <a:gd name="T13" fmla="*/ T12 w 7019"/>
                <a:gd name="T14" fmla="+- 0 17321 223"/>
                <a:gd name="T15" fmla="*/ 17321 h 17400"/>
                <a:gd name="T16" fmla="+- 0 2303 1675"/>
                <a:gd name="T17" fmla="*/ T16 w 7019"/>
                <a:gd name="T18" fmla="+- 0 17451 223"/>
                <a:gd name="T19" fmla="*/ 17451 h 17400"/>
                <a:gd name="T20" fmla="+- 0 2170 1675"/>
                <a:gd name="T21" fmla="*/ T20 w 7019"/>
                <a:gd name="T22" fmla="+- 0 17557 223"/>
                <a:gd name="T23" fmla="*/ 17557 h 17400"/>
                <a:gd name="T24" fmla="+- 0 1963 1675"/>
                <a:gd name="T25" fmla="*/ T24 w 7019"/>
                <a:gd name="T26" fmla="+- 0 17487 223"/>
                <a:gd name="T27" fmla="*/ 17487 h 17400"/>
                <a:gd name="T28" fmla="+- 0 1838 1675"/>
                <a:gd name="T29" fmla="*/ T28 w 7019"/>
                <a:gd name="T30" fmla="+- 0 17453 223"/>
                <a:gd name="T31" fmla="*/ 17453 h 17400"/>
                <a:gd name="T32" fmla="+- 0 1710 1675"/>
                <a:gd name="T33" fmla="*/ T32 w 7019"/>
                <a:gd name="T34" fmla="+- 0 17329 223"/>
                <a:gd name="T35" fmla="*/ 17329 h 17400"/>
                <a:gd name="T36" fmla="+- 0 1768 1675"/>
                <a:gd name="T37" fmla="*/ T36 w 7019"/>
                <a:gd name="T38" fmla="+- 0 17157 223"/>
                <a:gd name="T39" fmla="*/ 17157 h 17400"/>
                <a:gd name="T40" fmla="+- 0 1765 1675"/>
                <a:gd name="T41" fmla="*/ T40 w 7019"/>
                <a:gd name="T42" fmla="+- 0 16969 223"/>
                <a:gd name="T43" fmla="*/ 16969 h 17400"/>
                <a:gd name="T44" fmla="+- 0 1929 1675"/>
                <a:gd name="T45" fmla="*/ T44 w 7019"/>
                <a:gd name="T46" fmla="+- 0 16953 223"/>
                <a:gd name="T47" fmla="*/ 16953 h 17400"/>
                <a:gd name="T48" fmla="+- 0 1997 1675"/>
                <a:gd name="T49" fmla="*/ T48 w 7019"/>
                <a:gd name="T50" fmla="+- 0 16833 223"/>
                <a:gd name="T51" fmla="*/ 16833 h 17400"/>
                <a:gd name="T52" fmla="+- 0 2185 1675"/>
                <a:gd name="T53" fmla="*/ T52 w 7019"/>
                <a:gd name="T54" fmla="+- 0 16923 223"/>
                <a:gd name="T55" fmla="*/ 16923 h 17400"/>
                <a:gd name="T56" fmla="+- 0 2352 1675"/>
                <a:gd name="T57" fmla="*/ T56 w 7019"/>
                <a:gd name="T58" fmla="+- 0 16951 223"/>
                <a:gd name="T59" fmla="*/ 16951 h 17400"/>
                <a:gd name="T60" fmla="+- 0 2427 1675"/>
                <a:gd name="T61" fmla="*/ T60 w 7019"/>
                <a:gd name="T62" fmla="+- 0 17101 223"/>
                <a:gd name="T63" fmla="*/ 17101 h 17400"/>
                <a:gd name="T64" fmla="+- 0 2412 1675"/>
                <a:gd name="T65" fmla="*/ T64 w 7019"/>
                <a:gd name="T66" fmla="+- 0 17287 223"/>
                <a:gd name="T67" fmla="*/ 17287 h 17400"/>
                <a:gd name="T68" fmla="+- 0 2398 1675"/>
                <a:gd name="T69" fmla="*/ T68 w 7019"/>
                <a:gd name="T70" fmla="+- 0 17189 223"/>
                <a:gd name="T71" fmla="*/ 17189 h 17400"/>
                <a:gd name="T72" fmla="+- 0 2455 1675"/>
                <a:gd name="T73" fmla="*/ T72 w 7019"/>
                <a:gd name="T74" fmla="+- 0 17027 223"/>
                <a:gd name="T75" fmla="*/ 17027 h 17400"/>
                <a:gd name="T76" fmla="+- 0 2303 1675"/>
                <a:gd name="T77" fmla="*/ T76 w 7019"/>
                <a:gd name="T78" fmla="+- 0 16915 223"/>
                <a:gd name="T79" fmla="*/ 16915 h 17400"/>
                <a:gd name="T80" fmla="+- 0 2198 1675"/>
                <a:gd name="T81" fmla="*/ T80 w 7019"/>
                <a:gd name="T82" fmla="+- 0 16843 223"/>
                <a:gd name="T83" fmla="*/ 16843 h 17400"/>
                <a:gd name="T84" fmla="+- 0 1950 1675"/>
                <a:gd name="T85" fmla="*/ T84 w 7019"/>
                <a:gd name="T86" fmla="+- 0 16839 223"/>
                <a:gd name="T87" fmla="*/ 16839 h 17400"/>
                <a:gd name="T88" fmla="+- 0 1841 1675"/>
                <a:gd name="T89" fmla="*/ T88 w 7019"/>
                <a:gd name="T90" fmla="+- 0 16917 223"/>
                <a:gd name="T91" fmla="*/ 16917 h 17400"/>
                <a:gd name="T92" fmla="+- 0 1678 1675"/>
                <a:gd name="T93" fmla="*/ T92 w 7019"/>
                <a:gd name="T94" fmla="+- 0 17079 223"/>
                <a:gd name="T95" fmla="*/ 17079 h 17400"/>
                <a:gd name="T96" fmla="+- 0 1730 1675"/>
                <a:gd name="T97" fmla="*/ T96 w 7019"/>
                <a:gd name="T98" fmla="+- 0 17247 223"/>
                <a:gd name="T99" fmla="*/ 17247 h 17400"/>
                <a:gd name="T100" fmla="+- 0 1763 1675"/>
                <a:gd name="T101" fmla="*/ T100 w 7019"/>
                <a:gd name="T102" fmla="+- 0 17481 223"/>
                <a:gd name="T103" fmla="*/ 17481 h 17400"/>
                <a:gd name="T104" fmla="+- 0 1911 1675"/>
                <a:gd name="T105" fmla="*/ T104 w 7019"/>
                <a:gd name="T106" fmla="+- 0 17481 223"/>
                <a:gd name="T107" fmla="*/ 17481 h 17400"/>
                <a:gd name="T108" fmla="+- 0 2165 1675"/>
                <a:gd name="T109" fmla="*/ T108 w 7019"/>
                <a:gd name="T110" fmla="+- 0 17613 223"/>
                <a:gd name="T111" fmla="*/ 17613 h 17400"/>
                <a:gd name="T112" fmla="+- 0 2262 1675"/>
                <a:gd name="T113" fmla="*/ T112 w 7019"/>
                <a:gd name="T114" fmla="+- 0 17477 223"/>
                <a:gd name="T115" fmla="*/ 17477 h 17400"/>
                <a:gd name="T116" fmla="+- 0 2407 1675"/>
                <a:gd name="T117" fmla="*/ T116 w 7019"/>
                <a:gd name="T118" fmla="+- 0 17459 223"/>
                <a:gd name="T119" fmla="*/ 17459 h 17400"/>
                <a:gd name="T120" fmla="+- 0 4204 1675"/>
                <a:gd name="T121" fmla="*/ T120 w 7019"/>
                <a:gd name="T122" fmla="+- 0 466 223"/>
                <a:gd name="T123" fmla="*/ 466 h 17400"/>
                <a:gd name="T124" fmla="+- 0 4068 1675"/>
                <a:gd name="T125" fmla="*/ T124 w 7019"/>
                <a:gd name="T126" fmla="+- 0 911 223"/>
                <a:gd name="T127" fmla="*/ 911 h 17400"/>
                <a:gd name="T128" fmla="+- 0 4103 1675"/>
                <a:gd name="T129" fmla="*/ T128 w 7019"/>
                <a:gd name="T130" fmla="+- 0 879 223"/>
                <a:gd name="T131" fmla="*/ 879 h 17400"/>
                <a:gd name="T132" fmla="+- 0 4204 1675"/>
                <a:gd name="T133" fmla="*/ T132 w 7019"/>
                <a:gd name="T134" fmla="+- 0 641 223"/>
                <a:gd name="T135" fmla="*/ 641 h 17400"/>
                <a:gd name="T136" fmla="+- 0 4103 1675"/>
                <a:gd name="T137" fmla="*/ T136 w 7019"/>
                <a:gd name="T138" fmla="+- 0 408 223"/>
                <a:gd name="T139" fmla="*/ 408 h 17400"/>
                <a:gd name="T140" fmla="+- 0 4103 1675"/>
                <a:gd name="T141" fmla="*/ T140 w 7019"/>
                <a:gd name="T142" fmla="+- 0 324 223"/>
                <a:gd name="T143" fmla="*/ 324 h 17400"/>
                <a:gd name="T144" fmla="+- 0 4001 1675"/>
                <a:gd name="T145" fmla="*/ T144 w 7019"/>
                <a:gd name="T146" fmla="+- 0 762 223"/>
                <a:gd name="T147" fmla="*/ 762 h 17400"/>
                <a:gd name="T148" fmla="+- 0 3956 1675"/>
                <a:gd name="T149" fmla="*/ T148 w 7019"/>
                <a:gd name="T150" fmla="+- 0 826 223"/>
                <a:gd name="T151" fmla="*/ 826 h 17400"/>
                <a:gd name="T152" fmla="+- 0 3856 1675"/>
                <a:gd name="T153" fmla="*/ T152 w 7019"/>
                <a:gd name="T154" fmla="+- 0 465 223"/>
                <a:gd name="T155" fmla="*/ 465 h 17400"/>
                <a:gd name="T156" fmla="+- 0 3983 1675"/>
                <a:gd name="T157" fmla="*/ T156 w 7019"/>
                <a:gd name="T158" fmla="+- 0 331 223"/>
                <a:gd name="T159" fmla="*/ 331 h 17400"/>
                <a:gd name="T160" fmla="+- 0 3983 1675"/>
                <a:gd name="T161" fmla="*/ T160 w 7019"/>
                <a:gd name="T162" fmla="+- 0 331 223"/>
                <a:gd name="T163" fmla="*/ 331 h 17400"/>
                <a:gd name="T164" fmla="+- 0 4025 1675"/>
                <a:gd name="T165" fmla="*/ T164 w 7019"/>
                <a:gd name="T166" fmla="+- 0 270 223"/>
                <a:gd name="T167" fmla="*/ 270 h 17400"/>
                <a:gd name="T168" fmla="+- 0 3822 1675"/>
                <a:gd name="T169" fmla="*/ T168 w 7019"/>
                <a:gd name="T170" fmla="+- 0 783 223"/>
                <a:gd name="T171" fmla="*/ 783 h 17400"/>
                <a:gd name="T172" fmla="+- 0 3575 1675"/>
                <a:gd name="T173" fmla="*/ T172 w 7019"/>
                <a:gd name="T174" fmla="+- 0 879 223"/>
                <a:gd name="T175" fmla="*/ 879 h 17400"/>
                <a:gd name="T176" fmla="+- 0 3720 1675"/>
                <a:gd name="T177" fmla="*/ T176 w 7019"/>
                <a:gd name="T178" fmla="+- 0 891 223"/>
                <a:gd name="T179" fmla="*/ 891 h 17400"/>
                <a:gd name="T180" fmla="+- 0 3686 1675"/>
                <a:gd name="T181" fmla="*/ T180 w 7019"/>
                <a:gd name="T182" fmla="+- 0 799 223"/>
                <a:gd name="T183" fmla="*/ 799 h 17400"/>
                <a:gd name="T184" fmla="+- 0 3686 1675"/>
                <a:gd name="T185" fmla="*/ T184 w 7019"/>
                <a:gd name="T186" fmla="+- 0 449 223"/>
                <a:gd name="T187" fmla="*/ 449 h 17400"/>
                <a:gd name="T188" fmla="+- 0 3720 1675"/>
                <a:gd name="T189" fmla="*/ T188 w 7019"/>
                <a:gd name="T190" fmla="+- 0 357 223"/>
                <a:gd name="T191" fmla="*/ 357 h 17400"/>
                <a:gd name="T192" fmla="+- 0 3678 1675"/>
                <a:gd name="T193" fmla="*/ T192 w 7019"/>
                <a:gd name="T194" fmla="+- 0 367 223"/>
                <a:gd name="T195" fmla="*/ 367 h 17400"/>
                <a:gd name="T196" fmla="+- 0 3497 1675"/>
                <a:gd name="T197" fmla="*/ T196 w 7019"/>
                <a:gd name="T198" fmla="+- 0 755 223"/>
                <a:gd name="T199" fmla="*/ 755 h 17400"/>
                <a:gd name="T200" fmla="+- 0 3633 1675"/>
                <a:gd name="T201" fmla="*/ T200 w 7019"/>
                <a:gd name="T202" fmla="+- 0 563 223"/>
                <a:gd name="T203" fmla="*/ 563 h 17400"/>
                <a:gd name="T204" fmla="+- 0 3653 1675"/>
                <a:gd name="T205" fmla="*/ T204 w 7019"/>
                <a:gd name="T206" fmla="+- 0 406 223"/>
                <a:gd name="T207" fmla="*/ 406 h 17400"/>
                <a:gd name="T208" fmla="+- 0 3700 1675"/>
                <a:gd name="T209" fmla="*/ T208 w 7019"/>
                <a:gd name="T210" fmla="+- 0 248 223"/>
                <a:gd name="T211" fmla="*/ 248 h 17400"/>
                <a:gd name="T212" fmla="+- 0 3534 1675"/>
                <a:gd name="T213" fmla="*/ T212 w 7019"/>
                <a:gd name="T214" fmla="+- 0 883 223"/>
                <a:gd name="T215" fmla="*/ 883 h 17400"/>
                <a:gd name="T216" fmla="+- 0 4096 1675"/>
                <a:gd name="T217" fmla="*/ T216 w 7019"/>
                <a:gd name="T218" fmla="+- 0 931 223"/>
                <a:gd name="T219" fmla="*/ 931 h 17400"/>
                <a:gd name="T220" fmla="+- 0 6616 1675"/>
                <a:gd name="T221" fmla="*/ T220 w 7019"/>
                <a:gd name="T222" fmla="+- 0 15718 223"/>
                <a:gd name="T223" fmla="*/ 15718 h 17400"/>
                <a:gd name="T224" fmla="+- 0 6119 1675"/>
                <a:gd name="T225" fmla="*/ T224 w 7019"/>
                <a:gd name="T226" fmla="+- 0 15288 223"/>
                <a:gd name="T227" fmla="*/ 15288 h 17400"/>
                <a:gd name="T228" fmla="+- 0 8676 1675"/>
                <a:gd name="T229" fmla="*/ T228 w 7019"/>
                <a:gd name="T230" fmla="+- 0 2977 223"/>
                <a:gd name="T231" fmla="*/ 2977 h 17400"/>
                <a:gd name="T232" fmla="+- 0 7923 1675"/>
                <a:gd name="T233" fmla="*/ T232 w 7019"/>
                <a:gd name="T234" fmla="+- 0 2814 223"/>
                <a:gd name="T235" fmla="*/ 2814 h 174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</a:cxnLst>
              <a:rect l="0" t="0" r="r" b="b"/>
              <a:pathLst>
                <a:path w="7019" h="17400">
                  <a:moveTo>
                    <a:pt x="584" y="16982"/>
                  </a:moveTo>
                  <a:lnTo>
                    <a:pt x="569" y="16910"/>
                  </a:lnTo>
                  <a:lnTo>
                    <a:pt x="549" y="16879"/>
                  </a:lnTo>
                  <a:lnTo>
                    <a:pt x="549" y="16982"/>
                  </a:lnTo>
                  <a:lnTo>
                    <a:pt x="537" y="17040"/>
                  </a:lnTo>
                  <a:lnTo>
                    <a:pt x="505" y="17086"/>
                  </a:lnTo>
                  <a:lnTo>
                    <a:pt x="457" y="17120"/>
                  </a:lnTo>
                  <a:lnTo>
                    <a:pt x="399" y="17130"/>
                  </a:lnTo>
                  <a:lnTo>
                    <a:pt x="341" y="17120"/>
                  </a:lnTo>
                  <a:lnTo>
                    <a:pt x="293" y="17086"/>
                  </a:lnTo>
                  <a:lnTo>
                    <a:pt x="261" y="17040"/>
                  </a:lnTo>
                  <a:lnTo>
                    <a:pt x="249" y="16982"/>
                  </a:lnTo>
                  <a:lnTo>
                    <a:pt x="261" y="16924"/>
                  </a:lnTo>
                  <a:lnTo>
                    <a:pt x="293" y="16876"/>
                  </a:lnTo>
                  <a:lnTo>
                    <a:pt x="341" y="16844"/>
                  </a:lnTo>
                  <a:lnTo>
                    <a:pt x="399" y="16832"/>
                  </a:lnTo>
                  <a:lnTo>
                    <a:pt x="457" y="16844"/>
                  </a:lnTo>
                  <a:lnTo>
                    <a:pt x="505" y="16876"/>
                  </a:lnTo>
                  <a:lnTo>
                    <a:pt x="537" y="16924"/>
                  </a:lnTo>
                  <a:lnTo>
                    <a:pt x="549" y="16982"/>
                  </a:lnTo>
                  <a:lnTo>
                    <a:pt x="549" y="16879"/>
                  </a:lnTo>
                  <a:lnTo>
                    <a:pt x="530" y="16850"/>
                  </a:lnTo>
                  <a:lnTo>
                    <a:pt x="502" y="16832"/>
                  </a:lnTo>
                  <a:lnTo>
                    <a:pt x="471" y="16812"/>
                  </a:lnTo>
                  <a:lnTo>
                    <a:pt x="399" y="16796"/>
                  </a:lnTo>
                  <a:lnTo>
                    <a:pt x="327" y="16812"/>
                  </a:lnTo>
                  <a:lnTo>
                    <a:pt x="268" y="16850"/>
                  </a:lnTo>
                  <a:lnTo>
                    <a:pt x="229" y="16910"/>
                  </a:lnTo>
                  <a:lnTo>
                    <a:pt x="214" y="16982"/>
                  </a:lnTo>
                  <a:lnTo>
                    <a:pt x="229" y="17054"/>
                  </a:lnTo>
                  <a:lnTo>
                    <a:pt x="268" y="17112"/>
                  </a:lnTo>
                  <a:lnTo>
                    <a:pt x="327" y="17152"/>
                  </a:lnTo>
                  <a:lnTo>
                    <a:pt x="399" y="17166"/>
                  </a:lnTo>
                  <a:lnTo>
                    <a:pt x="471" y="17152"/>
                  </a:lnTo>
                  <a:lnTo>
                    <a:pt x="503" y="17130"/>
                  </a:lnTo>
                  <a:lnTo>
                    <a:pt x="530" y="17112"/>
                  </a:lnTo>
                  <a:lnTo>
                    <a:pt x="569" y="17054"/>
                  </a:lnTo>
                  <a:lnTo>
                    <a:pt x="584" y="16982"/>
                  </a:lnTo>
                  <a:moveTo>
                    <a:pt x="798" y="17094"/>
                  </a:moveTo>
                  <a:lnTo>
                    <a:pt x="796" y="17086"/>
                  </a:lnTo>
                  <a:lnTo>
                    <a:pt x="790" y="17070"/>
                  </a:lnTo>
                  <a:lnTo>
                    <a:pt x="778" y="17052"/>
                  </a:lnTo>
                  <a:lnTo>
                    <a:pt x="763" y="17039"/>
                  </a:lnTo>
                  <a:lnTo>
                    <a:pt x="763" y="17098"/>
                  </a:lnTo>
                  <a:lnTo>
                    <a:pt x="762" y="17104"/>
                  </a:lnTo>
                  <a:lnTo>
                    <a:pt x="760" y="17116"/>
                  </a:lnTo>
                  <a:lnTo>
                    <a:pt x="756" y="17128"/>
                  </a:lnTo>
                  <a:lnTo>
                    <a:pt x="750" y="17140"/>
                  </a:lnTo>
                  <a:lnTo>
                    <a:pt x="712" y="17206"/>
                  </a:lnTo>
                  <a:lnTo>
                    <a:pt x="702" y="17220"/>
                  </a:lnTo>
                  <a:lnTo>
                    <a:pt x="690" y="17230"/>
                  </a:lnTo>
                  <a:lnTo>
                    <a:pt x="678" y="17234"/>
                  </a:lnTo>
                  <a:lnTo>
                    <a:pt x="664" y="17236"/>
                  </a:lnTo>
                  <a:lnTo>
                    <a:pt x="652" y="17236"/>
                  </a:lnTo>
                  <a:lnTo>
                    <a:pt x="628" y="17228"/>
                  </a:lnTo>
                  <a:lnTo>
                    <a:pt x="617" y="17222"/>
                  </a:lnTo>
                  <a:lnTo>
                    <a:pt x="603" y="17220"/>
                  </a:lnTo>
                  <a:lnTo>
                    <a:pt x="578" y="17220"/>
                  </a:lnTo>
                  <a:lnTo>
                    <a:pt x="566" y="17222"/>
                  </a:lnTo>
                  <a:lnTo>
                    <a:pt x="554" y="17226"/>
                  </a:lnTo>
                  <a:lnTo>
                    <a:pt x="544" y="17232"/>
                  </a:lnTo>
                  <a:lnTo>
                    <a:pt x="523" y="17248"/>
                  </a:lnTo>
                  <a:lnTo>
                    <a:pt x="509" y="17268"/>
                  </a:lnTo>
                  <a:lnTo>
                    <a:pt x="500" y="17292"/>
                  </a:lnTo>
                  <a:lnTo>
                    <a:pt x="497" y="17318"/>
                  </a:lnTo>
                  <a:lnTo>
                    <a:pt x="495" y="17334"/>
                  </a:lnTo>
                  <a:lnTo>
                    <a:pt x="488" y="17350"/>
                  </a:lnTo>
                  <a:lnTo>
                    <a:pt x="470" y="17362"/>
                  </a:lnTo>
                  <a:lnTo>
                    <a:pt x="436" y="17366"/>
                  </a:lnTo>
                  <a:lnTo>
                    <a:pt x="359" y="17366"/>
                  </a:lnTo>
                  <a:lnTo>
                    <a:pt x="326" y="17360"/>
                  </a:lnTo>
                  <a:lnTo>
                    <a:pt x="308" y="17348"/>
                  </a:lnTo>
                  <a:lnTo>
                    <a:pt x="301" y="17330"/>
                  </a:lnTo>
                  <a:lnTo>
                    <a:pt x="299" y="17314"/>
                  </a:lnTo>
                  <a:lnTo>
                    <a:pt x="299" y="17312"/>
                  </a:lnTo>
                  <a:lnTo>
                    <a:pt x="297" y="17286"/>
                  </a:lnTo>
                  <a:lnTo>
                    <a:pt x="288" y="17264"/>
                  </a:lnTo>
                  <a:lnTo>
                    <a:pt x="278" y="17250"/>
                  </a:lnTo>
                  <a:lnTo>
                    <a:pt x="273" y="17244"/>
                  </a:lnTo>
                  <a:lnTo>
                    <a:pt x="263" y="17236"/>
                  </a:lnTo>
                  <a:lnTo>
                    <a:pt x="253" y="17228"/>
                  </a:lnTo>
                  <a:lnTo>
                    <a:pt x="238" y="17220"/>
                  </a:lnTo>
                  <a:lnTo>
                    <a:pt x="223" y="17218"/>
                  </a:lnTo>
                  <a:lnTo>
                    <a:pt x="211" y="17216"/>
                  </a:lnTo>
                  <a:lnTo>
                    <a:pt x="192" y="17216"/>
                  </a:lnTo>
                  <a:lnTo>
                    <a:pt x="177" y="17220"/>
                  </a:lnTo>
                  <a:lnTo>
                    <a:pt x="165" y="17228"/>
                  </a:lnTo>
                  <a:lnTo>
                    <a:pt x="163" y="17230"/>
                  </a:lnTo>
                  <a:lnTo>
                    <a:pt x="155" y="17234"/>
                  </a:lnTo>
                  <a:lnTo>
                    <a:pt x="145" y="17236"/>
                  </a:lnTo>
                  <a:lnTo>
                    <a:pt x="135" y="17236"/>
                  </a:lnTo>
                  <a:lnTo>
                    <a:pt x="119" y="17234"/>
                  </a:lnTo>
                  <a:lnTo>
                    <a:pt x="105" y="17228"/>
                  </a:lnTo>
                  <a:lnTo>
                    <a:pt x="93" y="17220"/>
                  </a:lnTo>
                  <a:lnTo>
                    <a:pt x="84" y="17206"/>
                  </a:lnTo>
                  <a:lnTo>
                    <a:pt x="45" y="17140"/>
                  </a:lnTo>
                  <a:lnTo>
                    <a:pt x="40" y="17128"/>
                  </a:lnTo>
                  <a:lnTo>
                    <a:pt x="37" y="17116"/>
                  </a:lnTo>
                  <a:lnTo>
                    <a:pt x="35" y="17106"/>
                  </a:lnTo>
                  <a:lnTo>
                    <a:pt x="35" y="17100"/>
                  </a:lnTo>
                  <a:lnTo>
                    <a:pt x="38" y="17092"/>
                  </a:lnTo>
                  <a:lnTo>
                    <a:pt x="44" y="17082"/>
                  </a:lnTo>
                  <a:lnTo>
                    <a:pt x="51" y="17072"/>
                  </a:lnTo>
                  <a:lnTo>
                    <a:pt x="60" y="17064"/>
                  </a:lnTo>
                  <a:lnTo>
                    <a:pt x="80" y="17048"/>
                  </a:lnTo>
                  <a:lnTo>
                    <a:pt x="95" y="17030"/>
                  </a:lnTo>
                  <a:lnTo>
                    <a:pt x="105" y="17006"/>
                  </a:lnTo>
                  <a:lnTo>
                    <a:pt x="109" y="16982"/>
                  </a:lnTo>
                  <a:lnTo>
                    <a:pt x="104" y="16956"/>
                  </a:lnTo>
                  <a:lnTo>
                    <a:pt x="93" y="16934"/>
                  </a:lnTo>
                  <a:lnTo>
                    <a:pt x="81" y="16916"/>
                  </a:lnTo>
                  <a:lnTo>
                    <a:pt x="70" y="16906"/>
                  </a:lnTo>
                  <a:lnTo>
                    <a:pt x="58" y="16894"/>
                  </a:lnTo>
                  <a:lnTo>
                    <a:pt x="50" y="16886"/>
                  </a:lnTo>
                  <a:lnTo>
                    <a:pt x="47" y="16884"/>
                  </a:lnTo>
                  <a:lnTo>
                    <a:pt x="40" y="16870"/>
                  </a:lnTo>
                  <a:lnTo>
                    <a:pt x="37" y="16854"/>
                  </a:lnTo>
                  <a:lnTo>
                    <a:pt x="39" y="16838"/>
                  </a:lnTo>
                  <a:lnTo>
                    <a:pt x="45" y="16822"/>
                  </a:lnTo>
                  <a:lnTo>
                    <a:pt x="84" y="16756"/>
                  </a:lnTo>
                  <a:lnTo>
                    <a:pt x="90" y="16746"/>
                  </a:lnTo>
                  <a:lnTo>
                    <a:pt x="98" y="16740"/>
                  </a:lnTo>
                  <a:lnTo>
                    <a:pt x="107" y="16734"/>
                  </a:lnTo>
                  <a:lnTo>
                    <a:pt x="117" y="16730"/>
                  </a:lnTo>
                  <a:lnTo>
                    <a:pt x="119" y="16728"/>
                  </a:lnTo>
                  <a:lnTo>
                    <a:pt x="130" y="16726"/>
                  </a:lnTo>
                  <a:lnTo>
                    <a:pt x="155" y="16726"/>
                  </a:lnTo>
                  <a:lnTo>
                    <a:pt x="159" y="16728"/>
                  </a:lnTo>
                  <a:lnTo>
                    <a:pt x="181" y="16738"/>
                  </a:lnTo>
                  <a:lnTo>
                    <a:pt x="205" y="16742"/>
                  </a:lnTo>
                  <a:lnTo>
                    <a:pt x="230" y="16740"/>
                  </a:lnTo>
                  <a:lnTo>
                    <a:pt x="254" y="16730"/>
                  </a:lnTo>
                  <a:lnTo>
                    <a:pt x="259" y="16726"/>
                  </a:lnTo>
                  <a:lnTo>
                    <a:pt x="272" y="16716"/>
                  </a:lnTo>
                  <a:lnTo>
                    <a:pt x="278" y="16708"/>
                  </a:lnTo>
                  <a:lnTo>
                    <a:pt x="285" y="16700"/>
                  </a:lnTo>
                  <a:lnTo>
                    <a:pt x="295" y="16682"/>
                  </a:lnTo>
                  <a:lnTo>
                    <a:pt x="300" y="16660"/>
                  </a:lnTo>
                  <a:lnTo>
                    <a:pt x="300" y="16656"/>
                  </a:lnTo>
                  <a:lnTo>
                    <a:pt x="302" y="16642"/>
                  </a:lnTo>
                  <a:lnTo>
                    <a:pt x="308" y="16630"/>
                  </a:lnTo>
                  <a:lnTo>
                    <a:pt x="315" y="16618"/>
                  </a:lnTo>
                  <a:lnTo>
                    <a:pt x="322" y="16610"/>
                  </a:lnTo>
                  <a:lnTo>
                    <a:pt x="330" y="16602"/>
                  </a:lnTo>
                  <a:lnTo>
                    <a:pt x="345" y="16596"/>
                  </a:lnTo>
                  <a:lnTo>
                    <a:pt x="436" y="16596"/>
                  </a:lnTo>
                  <a:lnTo>
                    <a:pt x="455" y="16600"/>
                  </a:lnTo>
                  <a:lnTo>
                    <a:pt x="472" y="16610"/>
                  </a:lnTo>
                  <a:lnTo>
                    <a:pt x="485" y="16624"/>
                  </a:lnTo>
                  <a:lnTo>
                    <a:pt x="493" y="16640"/>
                  </a:lnTo>
                  <a:lnTo>
                    <a:pt x="495" y="16660"/>
                  </a:lnTo>
                  <a:lnTo>
                    <a:pt x="500" y="16682"/>
                  </a:lnTo>
                  <a:lnTo>
                    <a:pt x="510" y="16700"/>
                  </a:lnTo>
                  <a:lnTo>
                    <a:pt x="524" y="16716"/>
                  </a:lnTo>
                  <a:lnTo>
                    <a:pt x="541" y="16730"/>
                  </a:lnTo>
                  <a:lnTo>
                    <a:pt x="564" y="16738"/>
                  </a:lnTo>
                  <a:lnTo>
                    <a:pt x="589" y="16742"/>
                  </a:lnTo>
                  <a:lnTo>
                    <a:pt x="614" y="16738"/>
                  </a:lnTo>
                  <a:lnTo>
                    <a:pt x="637" y="16728"/>
                  </a:lnTo>
                  <a:lnTo>
                    <a:pt x="642" y="16726"/>
                  </a:lnTo>
                  <a:lnTo>
                    <a:pt x="668" y="16726"/>
                  </a:lnTo>
                  <a:lnTo>
                    <a:pt x="672" y="16728"/>
                  </a:lnTo>
                  <a:lnTo>
                    <a:pt x="677" y="16728"/>
                  </a:lnTo>
                  <a:lnTo>
                    <a:pt x="688" y="16732"/>
                  </a:lnTo>
                  <a:lnTo>
                    <a:pt x="697" y="16738"/>
                  </a:lnTo>
                  <a:lnTo>
                    <a:pt x="705" y="16746"/>
                  </a:lnTo>
                  <a:lnTo>
                    <a:pt x="712" y="16756"/>
                  </a:lnTo>
                  <a:lnTo>
                    <a:pt x="750" y="16822"/>
                  </a:lnTo>
                  <a:lnTo>
                    <a:pt x="754" y="16832"/>
                  </a:lnTo>
                  <a:lnTo>
                    <a:pt x="757" y="16842"/>
                  </a:lnTo>
                  <a:lnTo>
                    <a:pt x="758" y="16852"/>
                  </a:lnTo>
                  <a:lnTo>
                    <a:pt x="756" y="16864"/>
                  </a:lnTo>
                  <a:lnTo>
                    <a:pt x="755" y="16872"/>
                  </a:lnTo>
                  <a:lnTo>
                    <a:pt x="752" y="16878"/>
                  </a:lnTo>
                  <a:lnTo>
                    <a:pt x="747" y="16884"/>
                  </a:lnTo>
                  <a:lnTo>
                    <a:pt x="739" y="16894"/>
                  </a:lnTo>
                  <a:lnTo>
                    <a:pt x="728" y="16904"/>
                  </a:lnTo>
                  <a:lnTo>
                    <a:pt x="706" y="16924"/>
                  </a:lnTo>
                  <a:lnTo>
                    <a:pt x="694" y="16942"/>
                  </a:lnTo>
                  <a:lnTo>
                    <a:pt x="689" y="16960"/>
                  </a:lnTo>
                  <a:lnTo>
                    <a:pt x="688" y="16982"/>
                  </a:lnTo>
                  <a:lnTo>
                    <a:pt x="691" y="17006"/>
                  </a:lnTo>
                  <a:lnTo>
                    <a:pt x="700" y="17026"/>
                  </a:lnTo>
                  <a:lnTo>
                    <a:pt x="715" y="17046"/>
                  </a:lnTo>
                  <a:lnTo>
                    <a:pt x="737" y="17064"/>
                  </a:lnTo>
                  <a:lnTo>
                    <a:pt x="751" y="17074"/>
                  </a:lnTo>
                  <a:lnTo>
                    <a:pt x="759" y="17086"/>
                  </a:lnTo>
                  <a:lnTo>
                    <a:pt x="762" y="17094"/>
                  </a:lnTo>
                  <a:lnTo>
                    <a:pt x="763" y="17098"/>
                  </a:lnTo>
                  <a:lnTo>
                    <a:pt x="763" y="17039"/>
                  </a:lnTo>
                  <a:lnTo>
                    <a:pt x="757" y="17034"/>
                  </a:lnTo>
                  <a:lnTo>
                    <a:pt x="741" y="17022"/>
                  </a:lnTo>
                  <a:lnTo>
                    <a:pt x="731" y="17010"/>
                  </a:lnTo>
                  <a:lnTo>
                    <a:pt x="725" y="16996"/>
                  </a:lnTo>
                  <a:lnTo>
                    <a:pt x="723" y="16982"/>
                  </a:lnTo>
                  <a:lnTo>
                    <a:pt x="723" y="16966"/>
                  </a:lnTo>
                  <a:lnTo>
                    <a:pt x="726" y="16956"/>
                  </a:lnTo>
                  <a:lnTo>
                    <a:pt x="734" y="16946"/>
                  </a:lnTo>
                  <a:lnTo>
                    <a:pt x="750" y="16932"/>
                  </a:lnTo>
                  <a:lnTo>
                    <a:pt x="769" y="16914"/>
                  </a:lnTo>
                  <a:lnTo>
                    <a:pt x="781" y="16896"/>
                  </a:lnTo>
                  <a:lnTo>
                    <a:pt x="788" y="16882"/>
                  </a:lnTo>
                  <a:lnTo>
                    <a:pt x="791" y="16868"/>
                  </a:lnTo>
                  <a:lnTo>
                    <a:pt x="793" y="16852"/>
                  </a:lnTo>
                  <a:lnTo>
                    <a:pt x="791" y="16836"/>
                  </a:lnTo>
                  <a:lnTo>
                    <a:pt x="787" y="16820"/>
                  </a:lnTo>
                  <a:lnTo>
                    <a:pt x="780" y="16804"/>
                  </a:lnTo>
                  <a:lnTo>
                    <a:pt x="742" y="16738"/>
                  </a:lnTo>
                  <a:lnTo>
                    <a:pt x="733" y="16726"/>
                  </a:lnTo>
                  <a:lnTo>
                    <a:pt x="732" y="16724"/>
                  </a:lnTo>
                  <a:lnTo>
                    <a:pt x="719" y="16712"/>
                  </a:lnTo>
                  <a:lnTo>
                    <a:pt x="714" y="16708"/>
                  </a:lnTo>
                  <a:lnTo>
                    <a:pt x="705" y="16702"/>
                  </a:lnTo>
                  <a:lnTo>
                    <a:pt x="689" y="16696"/>
                  </a:lnTo>
                  <a:lnTo>
                    <a:pt x="683" y="16692"/>
                  </a:lnTo>
                  <a:lnTo>
                    <a:pt x="672" y="16690"/>
                  </a:lnTo>
                  <a:lnTo>
                    <a:pt x="640" y="16690"/>
                  </a:lnTo>
                  <a:lnTo>
                    <a:pt x="628" y="16692"/>
                  </a:lnTo>
                  <a:lnTo>
                    <a:pt x="620" y="16698"/>
                  </a:lnTo>
                  <a:lnTo>
                    <a:pt x="604" y="16704"/>
                  </a:lnTo>
                  <a:lnTo>
                    <a:pt x="588" y="16708"/>
                  </a:lnTo>
                  <a:lnTo>
                    <a:pt x="573" y="16706"/>
                  </a:lnTo>
                  <a:lnTo>
                    <a:pt x="558" y="16700"/>
                  </a:lnTo>
                  <a:lnTo>
                    <a:pt x="548" y="16692"/>
                  </a:lnTo>
                  <a:lnTo>
                    <a:pt x="539" y="16682"/>
                  </a:lnTo>
                  <a:lnTo>
                    <a:pt x="533" y="16670"/>
                  </a:lnTo>
                  <a:lnTo>
                    <a:pt x="530" y="16658"/>
                  </a:lnTo>
                  <a:lnTo>
                    <a:pt x="530" y="16656"/>
                  </a:lnTo>
                  <a:lnTo>
                    <a:pt x="523" y="16620"/>
                  </a:lnTo>
                  <a:lnTo>
                    <a:pt x="506" y="16596"/>
                  </a:lnTo>
                  <a:lnTo>
                    <a:pt x="502" y="16590"/>
                  </a:lnTo>
                  <a:lnTo>
                    <a:pt x="473" y="16568"/>
                  </a:lnTo>
                  <a:lnTo>
                    <a:pt x="436" y="16562"/>
                  </a:lnTo>
                  <a:lnTo>
                    <a:pt x="359" y="16562"/>
                  </a:lnTo>
                  <a:lnTo>
                    <a:pt x="342" y="16564"/>
                  </a:lnTo>
                  <a:lnTo>
                    <a:pt x="325" y="16568"/>
                  </a:lnTo>
                  <a:lnTo>
                    <a:pt x="310" y="16576"/>
                  </a:lnTo>
                  <a:lnTo>
                    <a:pt x="297" y="16586"/>
                  </a:lnTo>
                  <a:lnTo>
                    <a:pt x="286" y="16598"/>
                  </a:lnTo>
                  <a:lnTo>
                    <a:pt x="275" y="16616"/>
                  </a:lnTo>
                  <a:lnTo>
                    <a:pt x="268" y="16636"/>
                  </a:lnTo>
                  <a:lnTo>
                    <a:pt x="265" y="16656"/>
                  </a:lnTo>
                  <a:lnTo>
                    <a:pt x="262" y="16670"/>
                  </a:lnTo>
                  <a:lnTo>
                    <a:pt x="256" y="16682"/>
                  </a:lnTo>
                  <a:lnTo>
                    <a:pt x="247" y="16692"/>
                  </a:lnTo>
                  <a:lnTo>
                    <a:pt x="237" y="16700"/>
                  </a:lnTo>
                  <a:lnTo>
                    <a:pt x="222" y="16706"/>
                  </a:lnTo>
                  <a:lnTo>
                    <a:pt x="206" y="16708"/>
                  </a:lnTo>
                  <a:lnTo>
                    <a:pt x="191" y="16704"/>
                  </a:lnTo>
                  <a:lnTo>
                    <a:pt x="176" y="16698"/>
                  </a:lnTo>
                  <a:lnTo>
                    <a:pt x="166" y="16694"/>
                  </a:lnTo>
                  <a:lnTo>
                    <a:pt x="155" y="16690"/>
                  </a:lnTo>
                  <a:lnTo>
                    <a:pt x="126" y="16690"/>
                  </a:lnTo>
                  <a:lnTo>
                    <a:pt x="111" y="16694"/>
                  </a:lnTo>
                  <a:lnTo>
                    <a:pt x="107" y="16696"/>
                  </a:lnTo>
                  <a:lnTo>
                    <a:pt x="91" y="16702"/>
                  </a:lnTo>
                  <a:lnTo>
                    <a:pt x="76" y="16712"/>
                  </a:lnTo>
                  <a:lnTo>
                    <a:pt x="63" y="16724"/>
                  </a:lnTo>
                  <a:lnTo>
                    <a:pt x="53" y="16738"/>
                  </a:lnTo>
                  <a:lnTo>
                    <a:pt x="15" y="16804"/>
                  </a:lnTo>
                  <a:lnTo>
                    <a:pt x="5" y="16830"/>
                  </a:lnTo>
                  <a:lnTo>
                    <a:pt x="3" y="16856"/>
                  </a:lnTo>
                  <a:lnTo>
                    <a:pt x="7" y="16882"/>
                  </a:lnTo>
                  <a:lnTo>
                    <a:pt x="19" y="16906"/>
                  </a:lnTo>
                  <a:lnTo>
                    <a:pt x="22" y="16908"/>
                  </a:lnTo>
                  <a:lnTo>
                    <a:pt x="38" y="16924"/>
                  </a:lnTo>
                  <a:lnTo>
                    <a:pt x="56" y="16942"/>
                  </a:lnTo>
                  <a:lnTo>
                    <a:pt x="65" y="16954"/>
                  </a:lnTo>
                  <a:lnTo>
                    <a:pt x="71" y="16968"/>
                  </a:lnTo>
                  <a:lnTo>
                    <a:pt x="74" y="16982"/>
                  </a:lnTo>
                  <a:lnTo>
                    <a:pt x="71" y="16998"/>
                  </a:lnTo>
                  <a:lnTo>
                    <a:pt x="65" y="17012"/>
                  </a:lnTo>
                  <a:lnTo>
                    <a:pt x="55" y="17024"/>
                  </a:lnTo>
                  <a:lnTo>
                    <a:pt x="26" y="17046"/>
                  </a:lnTo>
                  <a:lnTo>
                    <a:pt x="14" y="17064"/>
                  </a:lnTo>
                  <a:lnTo>
                    <a:pt x="5" y="17080"/>
                  </a:lnTo>
                  <a:lnTo>
                    <a:pt x="1" y="17092"/>
                  </a:lnTo>
                  <a:lnTo>
                    <a:pt x="0" y="17106"/>
                  </a:lnTo>
                  <a:lnTo>
                    <a:pt x="2" y="17124"/>
                  </a:lnTo>
                  <a:lnTo>
                    <a:pt x="7" y="17142"/>
                  </a:lnTo>
                  <a:lnTo>
                    <a:pt x="15" y="17158"/>
                  </a:lnTo>
                  <a:lnTo>
                    <a:pt x="53" y="17224"/>
                  </a:lnTo>
                  <a:lnTo>
                    <a:pt x="68" y="17244"/>
                  </a:lnTo>
                  <a:lnTo>
                    <a:pt x="88" y="17258"/>
                  </a:lnTo>
                  <a:lnTo>
                    <a:pt x="110" y="17268"/>
                  </a:lnTo>
                  <a:lnTo>
                    <a:pt x="135" y="17272"/>
                  </a:lnTo>
                  <a:lnTo>
                    <a:pt x="159" y="17268"/>
                  </a:lnTo>
                  <a:lnTo>
                    <a:pt x="171" y="17264"/>
                  </a:lnTo>
                  <a:lnTo>
                    <a:pt x="182" y="17258"/>
                  </a:lnTo>
                  <a:lnTo>
                    <a:pt x="185" y="17256"/>
                  </a:lnTo>
                  <a:lnTo>
                    <a:pt x="193" y="17252"/>
                  </a:lnTo>
                  <a:lnTo>
                    <a:pt x="198" y="17250"/>
                  </a:lnTo>
                  <a:lnTo>
                    <a:pt x="212" y="17250"/>
                  </a:lnTo>
                  <a:lnTo>
                    <a:pt x="226" y="17252"/>
                  </a:lnTo>
                  <a:lnTo>
                    <a:pt x="236" y="17258"/>
                  </a:lnTo>
                  <a:lnTo>
                    <a:pt x="248" y="17268"/>
                  </a:lnTo>
                  <a:lnTo>
                    <a:pt x="257" y="17280"/>
                  </a:lnTo>
                  <a:lnTo>
                    <a:pt x="263" y="17296"/>
                  </a:lnTo>
                  <a:lnTo>
                    <a:pt x="264" y="17312"/>
                  </a:lnTo>
                  <a:lnTo>
                    <a:pt x="264" y="17314"/>
                  </a:lnTo>
                  <a:lnTo>
                    <a:pt x="267" y="17338"/>
                  </a:lnTo>
                  <a:lnTo>
                    <a:pt x="278" y="17366"/>
                  </a:lnTo>
                  <a:lnTo>
                    <a:pt x="306" y="17390"/>
                  </a:lnTo>
                  <a:lnTo>
                    <a:pt x="359" y="17400"/>
                  </a:lnTo>
                  <a:lnTo>
                    <a:pt x="436" y="17400"/>
                  </a:lnTo>
                  <a:lnTo>
                    <a:pt x="490" y="17390"/>
                  </a:lnTo>
                  <a:lnTo>
                    <a:pt x="518" y="17368"/>
                  </a:lnTo>
                  <a:lnTo>
                    <a:pt x="519" y="17366"/>
                  </a:lnTo>
                  <a:lnTo>
                    <a:pt x="530" y="17340"/>
                  </a:lnTo>
                  <a:lnTo>
                    <a:pt x="532" y="17318"/>
                  </a:lnTo>
                  <a:lnTo>
                    <a:pt x="532" y="17316"/>
                  </a:lnTo>
                  <a:lnTo>
                    <a:pt x="534" y="17300"/>
                  </a:lnTo>
                  <a:lnTo>
                    <a:pt x="539" y="17284"/>
                  </a:lnTo>
                  <a:lnTo>
                    <a:pt x="549" y="17272"/>
                  </a:lnTo>
                  <a:lnTo>
                    <a:pt x="561" y="17262"/>
                  </a:lnTo>
                  <a:lnTo>
                    <a:pt x="574" y="17256"/>
                  </a:lnTo>
                  <a:lnTo>
                    <a:pt x="587" y="17254"/>
                  </a:lnTo>
                  <a:lnTo>
                    <a:pt x="601" y="17256"/>
                  </a:lnTo>
                  <a:lnTo>
                    <a:pt x="615" y="17260"/>
                  </a:lnTo>
                  <a:lnTo>
                    <a:pt x="646" y="17270"/>
                  </a:lnTo>
                  <a:lnTo>
                    <a:pt x="649" y="17270"/>
                  </a:lnTo>
                  <a:lnTo>
                    <a:pt x="652" y="17272"/>
                  </a:lnTo>
                  <a:lnTo>
                    <a:pt x="664" y="17272"/>
                  </a:lnTo>
                  <a:lnTo>
                    <a:pt x="682" y="17270"/>
                  </a:lnTo>
                  <a:lnTo>
                    <a:pt x="702" y="17262"/>
                  </a:lnTo>
                  <a:lnTo>
                    <a:pt x="713" y="17254"/>
                  </a:lnTo>
                  <a:lnTo>
                    <a:pt x="722" y="17248"/>
                  </a:lnTo>
                  <a:lnTo>
                    <a:pt x="732" y="17236"/>
                  </a:lnTo>
                  <a:lnTo>
                    <a:pt x="742" y="17224"/>
                  </a:lnTo>
                  <a:lnTo>
                    <a:pt x="780" y="17158"/>
                  </a:lnTo>
                  <a:lnTo>
                    <a:pt x="788" y="17142"/>
                  </a:lnTo>
                  <a:lnTo>
                    <a:pt x="793" y="17126"/>
                  </a:lnTo>
                  <a:lnTo>
                    <a:pt x="797" y="17108"/>
                  </a:lnTo>
                  <a:lnTo>
                    <a:pt x="798" y="17094"/>
                  </a:lnTo>
                  <a:moveTo>
                    <a:pt x="2563" y="401"/>
                  </a:moveTo>
                  <a:lnTo>
                    <a:pt x="2562" y="384"/>
                  </a:lnTo>
                  <a:lnTo>
                    <a:pt x="2557" y="329"/>
                  </a:lnTo>
                  <a:lnTo>
                    <a:pt x="2538" y="261"/>
                  </a:lnTo>
                  <a:lnTo>
                    <a:pt x="2529" y="243"/>
                  </a:lnTo>
                  <a:lnTo>
                    <a:pt x="2529" y="384"/>
                  </a:lnTo>
                  <a:lnTo>
                    <a:pt x="2529" y="418"/>
                  </a:lnTo>
                  <a:lnTo>
                    <a:pt x="2522" y="476"/>
                  </a:lnTo>
                  <a:lnTo>
                    <a:pt x="2506" y="532"/>
                  </a:lnTo>
                  <a:lnTo>
                    <a:pt x="2482" y="583"/>
                  </a:lnTo>
                  <a:lnTo>
                    <a:pt x="2450" y="630"/>
                  </a:lnTo>
                  <a:lnTo>
                    <a:pt x="2435" y="620"/>
                  </a:lnTo>
                  <a:lnTo>
                    <a:pt x="2428" y="616"/>
                  </a:lnTo>
                  <a:lnTo>
                    <a:pt x="2428" y="656"/>
                  </a:lnTo>
                  <a:lnTo>
                    <a:pt x="2393" y="688"/>
                  </a:lnTo>
                  <a:lnTo>
                    <a:pt x="2353" y="716"/>
                  </a:lnTo>
                  <a:lnTo>
                    <a:pt x="2310" y="738"/>
                  </a:lnTo>
                  <a:lnTo>
                    <a:pt x="2264" y="755"/>
                  </a:lnTo>
                  <a:lnTo>
                    <a:pt x="2287" y="728"/>
                  </a:lnTo>
                  <a:lnTo>
                    <a:pt x="2307" y="695"/>
                  </a:lnTo>
                  <a:lnTo>
                    <a:pt x="2325" y="658"/>
                  </a:lnTo>
                  <a:lnTo>
                    <a:pt x="2341" y="616"/>
                  </a:lnTo>
                  <a:lnTo>
                    <a:pt x="2371" y="627"/>
                  </a:lnTo>
                  <a:lnTo>
                    <a:pt x="2395" y="637"/>
                  </a:lnTo>
                  <a:lnTo>
                    <a:pt x="2414" y="647"/>
                  </a:lnTo>
                  <a:lnTo>
                    <a:pt x="2428" y="656"/>
                  </a:lnTo>
                  <a:lnTo>
                    <a:pt x="2428" y="616"/>
                  </a:lnTo>
                  <a:lnTo>
                    <a:pt x="2413" y="608"/>
                  </a:lnTo>
                  <a:lnTo>
                    <a:pt x="2385" y="596"/>
                  </a:lnTo>
                  <a:lnTo>
                    <a:pt x="2377" y="594"/>
                  </a:lnTo>
                  <a:lnTo>
                    <a:pt x="2350" y="584"/>
                  </a:lnTo>
                  <a:lnTo>
                    <a:pt x="2352" y="576"/>
                  </a:lnTo>
                  <a:lnTo>
                    <a:pt x="2359" y="546"/>
                  </a:lnTo>
                  <a:lnTo>
                    <a:pt x="2366" y="505"/>
                  </a:lnTo>
                  <a:lnTo>
                    <a:pt x="2370" y="462"/>
                  </a:lnTo>
                  <a:lnTo>
                    <a:pt x="2372" y="418"/>
                  </a:lnTo>
                  <a:lnTo>
                    <a:pt x="2529" y="418"/>
                  </a:lnTo>
                  <a:lnTo>
                    <a:pt x="2529" y="384"/>
                  </a:lnTo>
                  <a:lnTo>
                    <a:pt x="2372" y="384"/>
                  </a:lnTo>
                  <a:lnTo>
                    <a:pt x="2370" y="340"/>
                  </a:lnTo>
                  <a:lnTo>
                    <a:pt x="2366" y="297"/>
                  </a:lnTo>
                  <a:lnTo>
                    <a:pt x="2359" y="256"/>
                  </a:lnTo>
                  <a:lnTo>
                    <a:pt x="2352" y="226"/>
                  </a:lnTo>
                  <a:lnTo>
                    <a:pt x="2350" y="218"/>
                  </a:lnTo>
                  <a:lnTo>
                    <a:pt x="2378" y="208"/>
                  </a:lnTo>
                  <a:lnTo>
                    <a:pt x="2385" y="206"/>
                  </a:lnTo>
                  <a:lnTo>
                    <a:pt x="2413" y="194"/>
                  </a:lnTo>
                  <a:lnTo>
                    <a:pt x="2428" y="185"/>
                  </a:lnTo>
                  <a:lnTo>
                    <a:pt x="2435" y="182"/>
                  </a:lnTo>
                  <a:lnTo>
                    <a:pt x="2450" y="172"/>
                  </a:lnTo>
                  <a:lnTo>
                    <a:pt x="2482" y="219"/>
                  </a:lnTo>
                  <a:lnTo>
                    <a:pt x="2506" y="270"/>
                  </a:lnTo>
                  <a:lnTo>
                    <a:pt x="2522" y="326"/>
                  </a:lnTo>
                  <a:lnTo>
                    <a:pt x="2529" y="384"/>
                  </a:lnTo>
                  <a:lnTo>
                    <a:pt x="2529" y="243"/>
                  </a:lnTo>
                  <a:lnTo>
                    <a:pt x="2509" y="199"/>
                  </a:lnTo>
                  <a:lnTo>
                    <a:pt x="2490" y="172"/>
                  </a:lnTo>
                  <a:lnTo>
                    <a:pt x="2469" y="143"/>
                  </a:lnTo>
                  <a:lnTo>
                    <a:pt x="2428" y="101"/>
                  </a:lnTo>
                  <a:lnTo>
                    <a:pt x="2428" y="147"/>
                  </a:lnTo>
                  <a:lnTo>
                    <a:pt x="2414" y="155"/>
                  </a:lnTo>
                  <a:lnTo>
                    <a:pt x="2395" y="165"/>
                  </a:lnTo>
                  <a:lnTo>
                    <a:pt x="2371" y="175"/>
                  </a:lnTo>
                  <a:lnTo>
                    <a:pt x="2341" y="185"/>
                  </a:lnTo>
                  <a:lnTo>
                    <a:pt x="2339" y="181"/>
                  </a:lnTo>
                  <a:lnTo>
                    <a:pt x="2339" y="384"/>
                  </a:lnTo>
                  <a:lnTo>
                    <a:pt x="2339" y="418"/>
                  </a:lnTo>
                  <a:lnTo>
                    <a:pt x="2337" y="460"/>
                  </a:lnTo>
                  <a:lnTo>
                    <a:pt x="2333" y="500"/>
                  </a:lnTo>
                  <a:lnTo>
                    <a:pt x="2326" y="539"/>
                  </a:lnTo>
                  <a:lnTo>
                    <a:pt x="2318" y="576"/>
                  </a:lnTo>
                  <a:lnTo>
                    <a:pt x="2308" y="574"/>
                  </a:lnTo>
                  <a:lnTo>
                    <a:pt x="2308" y="608"/>
                  </a:lnTo>
                  <a:lnTo>
                    <a:pt x="2283" y="668"/>
                  </a:lnTo>
                  <a:lnTo>
                    <a:pt x="2253" y="716"/>
                  </a:lnTo>
                  <a:lnTo>
                    <a:pt x="2219" y="750"/>
                  </a:lnTo>
                  <a:lnTo>
                    <a:pt x="2181" y="767"/>
                  </a:lnTo>
                  <a:lnTo>
                    <a:pt x="2181" y="594"/>
                  </a:lnTo>
                  <a:lnTo>
                    <a:pt x="2217" y="595"/>
                  </a:lnTo>
                  <a:lnTo>
                    <a:pt x="2250" y="598"/>
                  </a:lnTo>
                  <a:lnTo>
                    <a:pt x="2281" y="603"/>
                  </a:lnTo>
                  <a:lnTo>
                    <a:pt x="2308" y="608"/>
                  </a:lnTo>
                  <a:lnTo>
                    <a:pt x="2308" y="574"/>
                  </a:lnTo>
                  <a:lnTo>
                    <a:pt x="2288" y="570"/>
                  </a:lnTo>
                  <a:lnTo>
                    <a:pt x="2255" y="565"/>
                  </a:lnTo>
                  <a:lnTo>
                    <a:pt x="2220" y="562"/>
                  </a:lnTo>
                  <a:lnTo>
                    <a:pt x="2181" y="560"/>
                  </a:lnTo>
                  <a:lnTo>
                    <a:pt x="2181" y="418"/>
                  </a:lnTo>
                  <a:lnTo>
                    <a:pt x="2339" y="418"/>
                  </a:lnTo>
                  <a:lnTo>
                    <a:pt x="2339" y="384"/>
                  </a:lnTo>
                  <a:lnTo>
                    <a:pt x="2181" y="384"/>
                  </a:lnTo>
                  <a:lnTo>
                    <a:pt x="2181" y="242"/>
                  </a:lnTo>
                  <a:lnTo>
                    <a:pt x="2220" y="240"/>
                  </a:lnTo>
                  <a:lnTo>
                    <a:pt x="2255" y="237"/>
                  </a:lnTo>
                  <a:lnTo>
                    <a:pt x="2288" y="232"/>
                  </a:lnTo>
                  <a:lnTo>
                    <a:pt x="2317" y="226"/>
                  </a:lnTo>
                  <a:lnTo>
                    <a:pt x="2326" y="263"/>
                  </a:lnTo>
                  <a:lnTo>
                    <a:pt x="2333" y="302"/>
                  </a:lnTo>
                  <a:lnTo>
                    <a:pt x="2337" y="342"/>
                  </a:lnTo>
                  <a:lnTo>
                    <a:pt x="2339" y="384"/>
                  </a:lnTo>
                  <a:lnTo>
                    <a:pt x="2339" y="181"/>
                  </a:lnTo>
                  <a:lnTo>
                    <a:pt x="2325" y="144"/>
                  </a:lnTo>
                  <a:lnTo>
                    <a:pt x="2308" y="108"/>
                  </a:lnTo>
                  <a:lnTo>
                    <a:pt x="2308" y="194"/>
                  </a:lnTo>
                  <a:lnTo>
                    <a:pt x="2280" y="199"/>
                  </a:lnTo>
                  <a:lnTo>
                    <a:pt x="2250" y="204"/>
                  </a:lnTo>
                  <a:lnTo>
                    <a:pt x="2217" y="207"/>
                  </a:lnTo>
                  <a:lnTo>
                    <a:pt x="2181" y="208"/>
                  </a:lnTo>
                  <a:lnTo>
                    <a:pt x="2181" y="35"/>
                  </a:lnTo>
                  <a:lnTo>
                    <a:pt x="2218" y="52"/>
                  </a:lnTo>
                  <a:lnTo>
                    <a:pt x="2253" y="86"/>
                  </a:lnTo>
                  <a:lnTo>
                    <a:pt x="2283" y="134"/>
                  </a:lnTo>
                  <a:lnTo>
                    <a:pt x="2308" y="194"/>
                  </a:lnTo>
                  <a:lnTo>
                    <a:pt x="2308" y="108"/>
                  </a:lnTo>
                  <a:lnTo>
                    <a:pt x="2307" y="107"/>
                  </a:lnTo>
                  <a:lnTo>
                    <a:pt x="2287" y="74"/>
                  </a:lnTo>
                  <a:lnTo>
                    <a:pt x="2264" y="47"/>
                  </a:lnTo>
                  <a:lnTo>
                    <a:pt x="2310" y="64"/>
                  </a:lnTo>
                  <a:lnTo>
                    <a:pt x="2353" y="86"/>
                  </a:lnTo>
                  <a:lnTo>
                    <a:pt x="2392" y="114"/>
                  </a:lnTo>
                  <a:lnTo>
                    <a:pt x="2428" y="147"/>
                  </a:lnTo>
                  <a:lnTo>
                    <a:pt x="2428" y="101"/>
                  </a:lnTo>
                  <a:lnTo>
                    <a:pt x="2421" y="94"/>
                  </a:lnTo>
                  <a:lnTo>
                    <a:pt x="2365" y="55"/>
                  </a:lnTo>
                  <a:lnTo>
                    <a:pt x="2350" y="47"/>
                  </a:lnTo>
                  <a:lnTo>
                    <a:pt x="2324" y="35"/>
                  </a:lnTo>
                  <a:lnTo>
                    <a:pt x="2303" y="25"/>
                  </a:lnTo>
                  <a:lnTo>
                    <a:pt x="2236" y="6"/>
                  </a:lnTo>
                  <a:lnTo>
                    <a:pt x="2164" y="0"/>
                  </a:lnTo>
                  <a:lnTo>
                    <a:pt x="2147" y="1"/>
                  </a:lnTo>
                  <a:lnTo>
                    <a:pt x="2147" y="35"/>
                  </a:lnTo>
                  <a:lnTo>
                    <a:pt x="2147" y="208"/>
                  </a:lnTo>
                  <a:lnTo>
                    <a:pt x="2147" y="242"/>
                  </a:lnTo>
                  <a:lnTo>
                    <a:pt x="2147" y="384"/>
                  </a:lnTo>
                  <a:lnTo>
                    <a:pt x="2147" y="418"/>
                  </a:lnTo>
                  <a:lnTo>
                    <a:pt x="2147" y="560"/>
                  </a:lnTo>
                  <a:lnTo>
                    <a:pt x="2147" y="594"/>
                  </a:lnTo>
                  <a:lnTo>
                    <a:pt x="2147" y="767"/>
                  </a:lnTo>
                  <a:lnTo>
                    <a:pt x="2121" y="755"/>
                  </a:lnTo>
                  <a:lnTo>
                    <a:pt x="2110" y="750"/>
                  </a:lnTo>
                  <a:lnTo>
                    <a:pt x="2075" y="716"/>
                  </a:lnTo>
                  <a:lnTo>
                    <a:pt x="2064" y="699"/>
                  </a:lnTo>
                  <a:lnTo>
                    <a:pt x="2064" y="755"/>
                  </a:lnTo>
                  <a:lnTo>
                    <a:pt x="2018" y="738"/>
                  </a:lnTo>
                  <a:lnTo>
                    <a:pt x="1975" y="716"/>
                  </a:lnTo>
                  <a:lnTo>
                    <a:pt x="1936" y="688"/>
                  </a:lnTo>
                  <a:lnTo>
                    <a:pt x="1900" y="656"/>
                  </a:lnTo>
                  <a:lnTo>
                    <a:pt x="1914" y="647"/>
                  </a:lnTo>
                  <a:lnTo>
                    <a:pt x="1933" y="637"/>
                  </a:lnTo>
                  <a:lnTo>
                    <a:pt x="1949" y="630"/>
                  </a:lnTo>
                  <a:lnTo>
                    <a:pt x="1957" y="627"/>
                  </a:lnTo>
                  <a:lnTo>
                    <a:pt x="1987" y="616"/>
                  </a:lnTo>
                  <a:lnTo>
                    <a:pt x="2003" y="658"/>
                  </a:lnTo>
                  <a:lnTo>
                    <a:pt x="2021" y="695"/>
                  </a:lnTo>
                  <a:lnTo>
                    <a:pt x="2041" y="728"/>
                  </a:lnTo>
                  <a:lnTo>
                    <a:pt x="2064" y="755"/>
                  </a:lnTo>
                  <a:lnTo>
                    <a:pt x="2064" y="699"/>
                  </a:lnTo>
                  <a:lnTo>
                    <a:pt x="2045" y="668"/>
                  </a:lnTo>
                  <a:lnTo>
                    <a:pt x="2024" y="616"/>
                  </a:lnTo>
                  <a:lnTo>
                    <a:pt x="2020" y="608"/>
                  </a:lnTo>
                  <a:lnTo>
                    <a:pt x="2048" y="603"/>
                  </a:lnTo>
                  <a:lnTo>
                    <a:pt x="2078" y="598"/>
                  </a:lnTo>
                  <a:lnTo>
                    <a:pt x="2111" y="595"/>
                  </a:lnTo>
                  <a:lnTo>
                    <a:pt x="2147" y="594"/>
                  </a:lnTo>
                  <a:lnTo>
                    <a:pt x="2147" y="560"/>
                  </a:lnTo>
                  <a:lnTo>
                    <a:pt x="2108" y="562"/>
                  </a:lnTo>
                  <a:lnTo>
                    <a:pt x="2073" y="565"/>
                  </a:lnTo>
                  <a:lnTo>
                    <a:pt x="2040" y="570"/>
                  </a:lnTo>
                  <a:lnTo>
                    <a:pt x="2011" y="576"/>
                  </a:lnTo>
                  <a:lnTo>
                    <a:pt x="2002" y="539"/>
                  </a:lnTo>
                  <a:lnTo>
                    <a:pt x="1996" y="500"/>
                  </a:lnTo>
                  <a:lnTo>
                    <a:pt x="1991" y="460"/>
                  </a:lnTo>
                  <a:lnTo>
                    <a:pt x="1989" y="418"/>
                  </a:lnTo>
                  <a:lnTo>
                    <a:pt x="2147" y="418"/>
                  </a:lnTo>
                  <a:lnTo>
                    <a:pt x="2147" y="384"/>
                  </a:lnTo>
                  <a:lnTo>
                    <a:pt x="1989" y="384"/>
                  </a:lnTo>
                  <a:lnTo>
                    <a:pt x="1991" y="342"/>
                  </a:lnTo>
                  <a:lnTo>
                    <a:pt x="1996" y="302"/>
                  </a:lnTo>
                  <a:lnTo>
                    <a:pt x="2002" y="263"/>
                  </a:lnTo>
                  <a:lnTo>
                    <a:pt x="2011" y="226"/>
                  </a:lnTo>
                  <a:lnTo>
                    <a:pt x="2040" y="232"/>
                  </a:lnTo>
                  <a:lnTo>
                    <a:pt x="2073" y="237"/>
                  </a:lnTo>
                  <a:lnTo>
                    <a:pt x="2108" y="240"/>
                  </a:lnTo>
                  <a:lnTo>
                    <a:pt x="2147" y="242"/>
                  </a:lnTo>
                  <a:lnTo>
                    <a:pt x="2147" y="208"/>
                  </a:lnTo>
                  <a:lnTo>
                    <a:pt x="2111" y="207"/>
                  </a:lnTo>
                  <a:lnTo>
                    <a:pt x="2078" y="204"/>
                  </a:lnTo>
                  <a:lnTo>
                    <a:pt x="2048" y="200"/>
                  </a:lnTo>
                  <a:lnTo>
                    <a:pt x="2020" y="194"/>
                  </a:lnTo>
                  <a:lnTo>
                    <a:pt x="2024" y="186"/>
                  </a:lnTo>
                  <a:lnTo>
                    <a:pt x="2045" y="134"/>
                  </a:lnTo>
                  <a:lnTo>
                    <a:pt x="2075" y="86"/>
                  </a:lnTo>
                  <a:lnTo>
                    <a:pt x="2110" y="52"/>
                  </a:lnTo>
                  <a:lnTo>
                    <a:pt x="2121" y="47"/>
                  </a:lnTo>
                  <a:lnTo>
                    <a:pt x="2147" y="35"/>
                  </a:lnTo>
                  <a:lnTo>
                    <a:pt x="2147" y="1"/>
                  </a:lnTo>
                  <a:lnTo>
                    <a:pt x="2092" y="6"/>
                  </a:lnTo>
                  <a:lnTo>
                    <a:pt x="2064" y="14"/>
                  </a:lnTo>
                  <a:lnTo>
                    <a:pt x="2064" y="47"/>
                  </a:lnTo>
                  <a:lnTo>
                    <a:pt x="2041" y="74"/>
                  </a:lnTo>
                  <a:lnTo>
                    <a:pt x="2021" y="107"/>
                  </a:lnTo>
                  <a:lnTo>
                    <a:pt x="2003" y="144"/>
                  </a:lnTo>
                  <a:lnTo>
                    <a:pt x="1987" y="186"/>
                  </a:lnTo>
                  <a:lnTo>
                    <a:pt x="1978" y="183"/>
                  </a:lnTo>
                  <a:lnTo>
                    <a:pt x="1978" y="218"/>
                  </a:lnTo>
                  <a:lnTo>
                    <a:pt x="1978" y="584"/>
                  </a:lnTo>
                  <a:lnTo>
                    <a:pt x="1943" y="596"/>
                  </a:lnTo>
                  <a:lnTo>
                    <a:pt x="1915" y="608"/>
                  </a:lnTo>
                  <a:lnTo>
                    <a:pt x="1893" y="620"/>
                  </a:lnTo>
                  <a:lnTo>
                    <a:pt x="1878" y="630"/>
                  </a:lnTo>
                  <a:lnTo>
                    <a:pt x="1846" y="583"/>
                  </a:lnTo>
                  <a:lnTo>
                    <a:pt x="1822" y="532"/>
                  </a:lnTo>
                  <a:lnTo>
                    <a:pt x="1806" y="476"/>
                  </a:lnTo>
                  <a:lnTo>
                    <a:pt x="1799" y="418"/>
                  </a:lnTo>
                  <a:lnTo>
                    <a:pt x="1956" y="418"/>
                  </a:lnTo>
                  <a:lnTo>
                    <a:pt x="1958" y="462"/>
                  </a:lnTo>
                  <a:lnTo>
                    <a:pt x="1962" y="505"/>
                  </a:lnTo>
                  <a:lnTo>
                    <a:pt x="1969" y="546"/>
                  </a:lnTo>
                  <a:lnTo>
                    <a:pt x="1978" y="584"/>
                  </a:lnTo>
                  <a:lnTo>
                    <a:pt x="1978" y="218"/>
                  </a:lnTo>
                  <a:lnTo>
                    <a:pt x="1969" y="256"/>
                  </a:lnTo>
                  <a:lnTo>
                    <a:pt x="1962" y="297"/>
                  </a:lnTo>
                  <a:lnTo>
                    <a:pt x="1958" y="340"/>
                  </a:lnTo>
                  <a:lnTo>
                    <a:pt x="1956" y="384"/>
                  </a:lnTo>
                  <a:lnTo>
                    <a:pt x="1799" y="384"/>
                  </a:lnTo>
                  <a:lnTo>
                    <a:pt x="1806" y="326"/>
                  </a:lnTo>
                  <a:lnTo>
                    <a:pt x="1822" y="270"/>
                  </a:lnTo>
                  <a:lnTo>
                    <a:pt x="1847" y="219"/>
                  </a:lnTo>
                  <a:lnTo>
                    <a:pt x="1878" y="172"/>
                  </a:lnTo>
                  <a:lnTo>
                    <a:pt x="1894" y="182"/>
                  </a:lnTo>
                  <a:lnTo>
                    <a:pt x="1915" y="194"/>
                  </a:lnTo>
                  <a:lnTo>
                    <a:pt x="1943" y="206"/>
                  </a:lnTo>
                  <a:lnTo>
                    <a:pt x="1978" y="218"/>
                  </a:lnTo>
                  <a:lnTo>
                    <a:pt x="1978" y="183"/>
                  </a:lnTo>
                  <a:lnTo>
                    <a:pt x="1957" y="176"/>
                  </a:lnTo>
                  <a:lnTo>
                    <a:pt x="1949" y="172"/>
                  </a:lnTo>
                  <a:lnTo>
                    <a:pt x="1933" y="165"/>
                  </a:lnTo>
                  <a:lnTo>
                    <a:pt x="1914" y="155"/>
                  </a:lnTo>
                  <a:lnTo>
                    <a:pt x="1900" y="147"/>
                  </a:lnTo>
                  <a:lnTo>
                    <a:pt x="1936" y="114"/>
                  </a:lnTo>
                  <a:lnTo>
                    <a:pt x="1975" y="86"/>
                  </a:lnTo>
                  <a:lnTo>
                    <a:pt x="2018" y="64"/>
                  </a:lnTo>
                  <a:lnTo>
                    <a:pt x="2064" y="47"/>
                  </a:lnTo>
                  <a:lnTo>
                    <a:pt x="2064" y="14"/>
                  </a:lnTo>
                  <a:lnTo>
                    <a:pt x="2025" y="25"/>
                  </a:lnTo>
                  <a:lnTo>
                    <a:pt x="1963" y="55"/>
                  </a:lnTo>
                  <a:lnTo>
                    <a:pt x="1907" y="94"/>
                  </a:lnTo>
                  <a:lnTo>
                    <a:pt x="1859" y="143"/>
                  </a:lnTo>
                  <a:lnTo>
                    <a:pt x="1819" y="199"/>
                  </a:lnTo>
                  <a:lnTo>
                    <a:pt x="1790" y="261"/>
                  </a:lnTo>
                  <a:lnTo>
                    <a:pt x="1771" y="329"/>
                  </a:lnTo>
                  <a:lnTo>
                    <a:pt x="1765" y="401"/>
                  </a:lnTo>
                  <a:lnTo>
                    <a:pt x="1771" y="473"/>
                  </a:lnTo>
                  <a:lnTo>
                    <a:pt x="1790" y="541"/>
                  </a:lnTo>
                  <a:lnTo>
                    <a:pt x="1819" y="604"/>
                  </a:lnTo>
                  <a:lnTo>
                    <a:pt x="1859" y="660"/>
                  </a:lnTo>
                  <a:lnTo>
                    <a:pt x="1907" y="708"/>
                  </a:lnTo>
                  <a:lnTo>
                    <a:pt x="1963" y="748"/>
                  </a:lnTo>
                  <a:lnTo>
                    <a:pt x="2025" y="777"/>
                  </a:lnTo>
                  <a:lnTo>
                    <a:pt x="2092" y="796"/>
                  </a:lnTo>
                  <a:lnTo>
                    <a:pt x="2164" y="802"/>
                  </a:lnTo>
                  <a:lnTo>
                    <a:pt x="2236" y="796"/>
                  </a:lnTo>
                  <a:lnTo>
                    <a:pt x="2303" y="777"/>
                  </a:lnTo>
                  <a:lnTo>
                    <a:pt x="2324" y="767"/>
                  </a:lnTo>
                  <a:lnTo>
                    <a:pt x="2350" y="755"/>
                  </a:lnTo>
                  <a:lnTo>
                    <a:pt x="2365" y="748"/>
                  </a:lnTo>
                  <a:lnTo>
                    <a:pt x="2421" y="708"/>
                  </a:lnTo>
                  <a:lnTo>
                    <a:pt x="2469" y="660"/>
                  </a:lnTo>
                  <a:lnTo>
                    <a:pt x="2490" y="630"/>
                  </a:lnTo>
                  <a:lnTo>
                    <a:pt x="2509" y="604"/>
                  </a:lnTo>
                  <a:lnTo>
                    <a:pt x="2538" y="541"/>
                  </a:lnTo>
                  <a:lnTo>
                    <a:pt x="2557" y="473"/>
                  </a:lnTo>
                  <a:lnTo>
                    <a:pt x="2562" y="418"/>
                  </a:lnTo>
                  <a:lnTo>
                    <a:pt x="2563" y="401"/>
                  </a:lnTo>
                  <a:moveTo>
                    <a:pt x="5284" y="14729"/>
                  </a:moveTo>
                  <a:lnTo>
                    <a:pt x="5208" y="14760"/>
                  </a:lnTo>
                  <a:lnTo>
                    <a:pt x="5208" y="14829"/>
                  </a:lnTo>
                  <a:lnTo>
                    <a:pt x="4941" y="15495"/>
                  </a:lnTo>
                  <a:lnTo>
                    <a:pt x="4786" y="15251"/>
                  </a:lnTo>
                  <a:lnTo>
                    <a:pt x="4810" y="15227"/>
                  </a:lnTo>
                  <a:lnTo>
                    <a:pt x="5208" y="14829"/>
                  </a:lnTo>
                  <a:lnTo>
                    <a:pt x="5208" y="14760"/>
                  </a:lnTo>
                  <a:lnTo>
                    <a:pt x="5184" y="14769"/>
                  </a:lnTo>
                  <a:lnTo>
                    <a:pt x="5184" y="14806"/>
                  </a:lnTo>
                  <a:lnTo>
                    <a:pt x="4762" y="15227"/>
                  </a:lnTo>
                  <a:lnTo>
                    <a:pt x="4518" y="15072"/>
                  </a:lnTo>
                  <a:lnTo>
                    <a:pt x="5184" y="14806"/>
                  </a:lnTo>
                  <a:lnTo>
                    <a:pt x="5184" y="14769"/>
                  </a:lnTo>
                  <a:lnTo>
                    <a:pt x="4444" y="15065"/>
                  </a:lnTo>
                  <a:lnTo>
                    <a:pt x="4752" y="15261"/>
                  </a:lnTo>
                  <a:lnTo>
                    <a:pt x="4948" y="15569"/>
                  </a:lnTo>
                  <a:lnTo>
                    <a:pt x="4978" y="15495"/>
                  </a:lnTo>
                  <a:lnTo>
                    <a:pt x="5244" y="14829"/>
                  </a:lnTo>
                  <a:lnTo>
                    <a:pt x="5254" y="14806"/>
                  </a:lnTo>
                  <a:lnTo>
                    <a:pt x="5284" y="14729"/>
                  </a:lnTo>
                  <a:moveTo>
                    <a:pt x="7001" y="2754"/>
                  </a:moveTo>
                  <a:lnTo>
                    <a:pt x="6219" y="2754"/>
                  </a:lnTo>
                  <a:lnTo>
                    <a:pt x="6219" y="2788"/>
                  </a:lnTo>
                  <a:lnTo>
                    <a:pt x="7001" y="2788"/>
                  </a:lnTo>
                  <a:lnTo>
                    <a:pt x="7001" y="2754"/>
                  </a:lnTo>
                  <a:moveTo>
                    <a:pt x="7018" y="2173"/>
                  </a:moveTo>
                  <a:lnTo>
                    <a:pt x="6805" y="2173"/>
                  </a:lnTo>
                  <a:lnTo>
                    <a:pt x="6797" y="2180"/>
                  </a:lnTo>
                  <a:lnTo>
                    <a:pt x="6797" y="2199"/>
                  </a:lnTo>
                  <a:lnTo>
                    <a:pt x="6805" y="2207"/>
                  </a:lnTo>
                  <a:lnTo>
                    <a:pt x="6960" y="2207"/>
                  </a:lnTo>
                  <a:lnTo>
                    <a:pt x="6640" y="2526"/>
                  </a:lnTo>
                  <a:lnTo>
                    <a:pt x="6501" y="2386"/>
                  </a:lnTo>
                  <a:lnTo>
                    <a:pt x="6453" y="2338"/>
                  </a:lnTo>
                  <a:lnTo>
                    <a:pt x="6224" y="2567"/>
                  </a:lnTo>
                  <a:lnTo>
                    <a:pt x="6248" y="2591"/>
                  </a:lnTo>
                  <a:lnTo>
                    <a:pt x="6453" y="2386"/>
                  </a:lnTo>
                  <a:lnTo>
                    <a:pt x="6640" y="2574"/>
                  </a:lnTo>
                  <a:lnTo>
                    <a:pt x="6688" y="2526"/>
                  </a:lnTo>
                  <a:lnTo>
                    <a:pt x="6984" y="2231"/>
                  </a:lnTo>
                  <a:lnTo>
                    <a:pt x="6984" y="2386"/>
                  </a:lnTo>
                  <a:lnTo>
                    <a:pt x="6991" y="2394"/>
                  </a:lnTo>
                  <a:lnTo>
                    <a:pt x="7010" y="2394"/>
                  </a:lnTo>
                  <a:lnTo>
                    <a:pt x="7018" y="2386"/>
                  </a:lnTo>
                  <a:lnTo>
                    <a:pt x="7018" y="2231"/>
                  </a:lnTo>
                  <a:lnTo>
                    <a:pt x="7018" y="2173"/>
                  </a:lnTo>
                </a:path>
              </a:pathLst>
            </a:custGeom>
            <a:solidFill>
              <a:srgbClr val="C5CA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2300" name="Picture 1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24"/>
              <a:ext cx="7373" cy="14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Прямоугольник 7"/>
          <p:cNvSpPr/>
          <p:nvPr/>
        </p:nvSpPr>
        <p:spPr>
          <a:xfrm>
            <a:off x="3696227" y="701726"/>
            <a:ext cx="824135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Повышение доверия граждан</a:t>
            </a:r>
            <a:endParaRPr lang="ru-RU" sz="40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15832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" name="Rectangle 17"/>
          <p:cNvSpPr>
            <a:spLocks noChangeArrowheads="1"/>
          </p:cNvSpPr>
          <p:nvPr/>
        </p:nvSpPr>
        <p:spPr bwMode="auto">
          <a:xfrm>
            <a:off x="5519936" y="1875811"/>
            <a:ext cx="3079048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3400" b="0" i="0" u="none" strike="noStrike" cap="none" normalizeH="0" baseline="0" dirty="0" smtClean="0">
              <a:ln>
                <a:noFill/>
              </a:ln>
              <a:solidFill>
                <a:srgbClr val="0365C0"/>
              </a:solidFill>
              <a:effectLst/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rgbClr val="0365C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служение народу</a:t>
            </a:r>
            <a:endParaRPr kumimoji="0" lang="ru-RU" alt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9"/>
          <p:cNvSpPr>
            <a:spLocks noChangeArrowheads="1"/>
          </p:cNvSpPr>
          <p:nvPr/>
        </p:nvSpPr>
        <p:spPr bwMode="auto">
          <a:xfrm>
            <a:off x="4281019" y="3399183"/>
            <a:ext cx="7433958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365C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доверие, построенное не на </a:t>
            </a:r>
            <a:r>
              <a:rPr lang="ru-RU" altLang="ru-RU" sz="2400" dirty="0" smtClean="0">
                <a:solidFill>
                  <a:srgbClr val="0365C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ч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365C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инопочитании, а на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365C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настоящем человеческом уважении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/>
            </a:r>
            <a:br>
              <a:rPr kumimoji="0" lang="ru-RU" altLang="ru-RU" sz="3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</a:b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2845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8330" y="0"/>
            <a:ext cx="3701406" cy="6858000"/>
            <a:chOff x="0" y="0"/>
            <a:chExt cx="10316" cy="17809"/>
          </a:xfrm>
        </p:grpSpPr>
        <p:pic>
          <p:nvPicPr>
            <p:cNvPr id="13315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0316" cy="178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Freeform 4"/>
            <p:cNvSpPr>
              <a:spLocks/>
            </p:cNvSpPr>
            <p:nvPr/>
          </p:nvSpPr>
          <p:spPr bwMode="auto">
            <a:xfrm>
              <a:off x="0" y="13"/>
              <a:ext cx="9310" cy="17780"/>
            </a:xfrm>
            <a:custGeom>
              <a:avLst/>
              <a:gdLst>
                <a:gd name="T0" fmla="*/ 3134 w 9310"/>
                <a:gd name="T1" fmla="+- 0 17714 14"/>
                <a:gd name="T2" fmla="*/ 17714 h 17780"/>
                <a:gd name="T3" fmla="*/ 3566 w 9310"/>
                <a:gd name="T4" fmla="+- 0 17534 14"/>
                <a:gd name="T5" fmla="*/ 17534 h 17780"/>
                <a:gd name="T6" fmla="*/ 3990 w 9310"/>
                <a:gd name="T7" fmla="+- 0 17354 14"/>
                <a:gd name="T8" fmla="*/ 17354 h 17780"/>
                <a:gd name="T9" fmla="*/ 4814 w 9310"/>
                <a:gd name="T10" fmla="+- 0 16914 14"/>
                <a:gd name="T11" fmla="*/ 16914 h 17780"/>
                <a:gd name="T12" fmla="*/ 5535 w 9310"/>
                <a:gd name="T13" fmla="+- 0 16414 14"/>
                <a:gd name="T14" fmla="*/ 16414 h 17780"/>
                <a:gd name="T15" fmla="*/ 5851 w 9310"/>
                <a:gd name="T16" fmla="+- 0 16174 14"/>
                <a:gd name="T17" fmla="*/ 16174 h 17780"/>
                <a:gd name="T18" fmla="*/ 6218 w 9310"/>
                <a:gd name="T19" fmla="+- 0 15854 14"/>
                <a:gd name="T20" fmla="*/ 15854 h 17780"/>
                <a:gd name="T21" fmla="*/ 6682 w 9310"/>
                <a:gd name="T22" fmla="+- 0 15414 14"/>
                <a:gd name="T23" fmla="*/ 15414 h 17780"/>
                <a:gd name="T24" fmla="*/ 6943 w 9310"/>
                <a:gd name="T25" fmla="+- 0 15134 14"/>
                <a:gd name="T26" fmla="*/ 15134 h 17780"/>
                <a:gd name="T27" fmla="*/ 7191 w 9310"/>
                <a:gd name="T28" fmla="+- 0 14834 14"/>
                <a:gd name="T29" fmla="*/ 14834 h 17780"/>
                <a:gd name="T30" fmla="*/ 7425 w 9310"/>
                <a:gd name="T31" fmla="+- 0 14554 14"/>
                <a:gd name="T32" fmla="*/ 14554 h 17780"/>
                <a:gd name="T33" fmla="*/ 7645 w 9310"/>
                <a:gd name="T34" fmla="+- 0 14234 14"/>
                <a:gd name="T35" fmla="*/ 14234 h 17780"/>
                <a:gd name="T36" fmla="*/ 7852 w 9310"/>
                <a:gd name="T37" fmla="+- 0 13934 14"/>
                <a:gd name="T38" fmla="*/ 13934 h 17780"/>
                <a:gd name="T39" fmla="*/ 8044 w 9310"/>
                <a:gd name="T40" fmla="+- 0 13614 14"/>
                <a:gd name="T41" fmla="*/ 13614 h 17780"/>
                <a:gd name="T42" fmla="*/ 8224 w 9310"/>
                <a:gd name="T43" fmla="+- 0 13294 14"/>
                <a:gd name="T44" fmla="*/ 13294 h 17780"/>
                <a:gd name="T45" fmla="*/ 8389 w 9310"/>
                <a:gd name="T46" fmla="+- 0 12974 14"/>
                <a:gd name="T47" fmla="*/ 12974 h 17780"/>
                <a:gd name="T48" fmla="*/ 8541 w 9310"/>
                <a:gd name="T49" fmla="+- 0 12634 14"/>
                <a:gd name="T50" fmla="*/ 12634 h 17780"/>
                <a:gd name="T51" fmla="*/ 8679 w 9310"/>
                <a:gd name="T52" fmla="+- 0 12294 14"/>
                <a:gd name="T53" fmla="*/ 12294 h 17780"/>
                <a:gd name="T54" fmla="*/ 8804 w 9310"/>
                <a:gd name="T55" fmla="+- 0 11954 14"/>
                <a:gd name="T56" fmla="*/ 11954 h 17780"/>
                <a:gd name="T57" fmla="*/ 8915 w 9310"/>
                <a:gd name="T58" fmla="+- 0 11614 14"/>
                <a:gd name="T59" fmla="*/ 11614 h 17780"/>
                <a:gd name="T60" fmla="*/ 9012 w 9310"/>
                <a:gd name="T61" fmla="+- 0 11254 14"/>
                <a:gd name="T62" fmla="*/ 11254 h 17780"/>
                <a:gd name="T63" fmla="*/ 9095 w 9310"/>
                <a:gd name="T64" fmla="+- 0 10914 14"/>
                <a:gd name="T65" fmla="*/ 10914 h 17780"/>
                <a:gd name="T66" fmla="*/ 9165 w 9310"/>
                <a:gd name="T67" fmla="+- 0 10554 14"/>
                <a:gd name="T68" fmla="*/ 10554 h 17780"/>
                <a:gd name="T69" fmla="*/ 9221 w 9310"/>
                <a:gd name="T70" fmla="+- 0 10194 14"/>
                <a:gd name="T71" fmla="*/ 10194 h 17780"/>
                <a:gd name="T72" fmla="*/ 9264 w 9310"/>
                <a:gd name="T73" fmla="+- 0 9854 14"/>
                <a:gd name="T74" fmla="*/ 9854 h 17780"/>
                <a:gd name="T75" fmla="*/ 9292 w 9310"/>
                <a:gd name="T76" fmla="+- 0 9494 14"/>
                <a:gd name="T77" fmla="*/ 9494 h 17780"/>
                <a:gd name="T78" fmla="*/ 9307 w 9310"/>
                <a:gd name="T79" fmla="+- 0 9134 14"/>
                <a:gd name="T80" fmla="*/ 9134 h 17780"/>
                <a:gd name="T81" fmla="*/ 9309 w 9310"/>
                <a:gd name="T82" fmla="+- 0 8774 14"/>
                <a:gd name="T83" fmla="*/ 8774 h 17780"/>
                <a:gd name="T84" fmla="*/ 9296 w 9310"/>
                <a:gd name="T85" fmla="+- 0 8414 14"/>
                <a:gd name="T86" fmla="*/ 8414 h 17780"/>
                <a:gd name="T87" fmla="*/ 9270 w 9310"/>
                <a:gd name="T88" fmla="+- 0 8054 14"/>
                <a:gd name="T89" fmla="*/ 8054 h 17780"/>
                <a:gd name="T90" fmla="*/ 9231 w 9310"/>
                <a:gd name="T91" fmla="+- 0 7694 14"/>
                <a:gd name="T92" fmla="*/ 7694 h 17780"/>
                <a:gd name="T93" fmla="*/ 9177 w 9310"/>
                <a:gd name="T94" fmla="+- 0 7334 14"/>
                <a:gd name="T95" fmla="*/ 7334 h 17780"/>
                <a:gd name="T96" fmla="*/ 9110 w 9310"/>
                <a:gd name="T97" fmla="+- 0 6994 14"/>
                <a:gd name="T98" fmla="*/ 6994 h 17780"/>
                <a:gd name="T99" fmla="*/ 9030 w 9310"/>
                <a:gd name="T100" fmla="+- 0 6634 14"/>
                <a:gd name="T101" fmla="*/ 6634 h 17780"/>
                <a:gd name="T102" fmla="*/ 8935 w 9310"/>
                <a:gd name="T103" fmla="+- 0 6294 14"/>
                <a:gd name="T104" fmla="*/ 6294 h 17780"/>
                <a:gd name="T105" fmla="*/ 8827 w 9310"/>
                <a:gd name="T106" fmla="+- 0 5934 14"/>
                <a:gd name="T107" fmla="*/ 5934 h 17780"/>
                <a:gd name="T108" fmla="*/ 8705 w 9310"/>
                <a:gd name="T109" fmla="+- 0 5594 14"/>
                <a:gd name="T110" fmla="*/ 5594 h 17780"/>
                <a:gd name="T111" fmla="*/ 8570 w 9310"/>
                <a:gd name="T112" fmla="+- 0 5254 14"/>
                <a:gd name="T113" fmla="*/ 5254 h 17780"/>
                <a:gd name="T114" fmla="*/ 8421 w 9310"/>
                <a:gd name="T115" fmla="+- 0 4934 14"/>
                <a:gd name="T116" fmla="*/ 4934 h 17780"/>
                <a:gd name="T117" fmla="*/ 8258 w 9310"/>
                <a:gd name="T118" fmla="+- 0 4594 14"/>
                <a:gd name="T119" fmla="*/ 4594 h 17780"/>
                <a:gd name="T120" fmla="*/ 8081 w 9310"/>
                <a:gd name="T121" fmla="+- 0 4274 14"/>
                <a:gd name="T122" fmla="*/ 4274 h 17780"/>
                <a:gd name="T123" fmla="*/ 7891 w 9310"/>
                <a:gd name="T124" fmla="+- 0 3954 14"/>
                <a:gd name="T125" fmla="*/ 3954 h 17780"/>
                <a:gd name="T126" fmla="*/ 7687 w 9310"/>
                <a:gd name="T127" fmla="+- 0 3654 14"/>
                <a:gd name="T128" fmla="*/ 3654 h 17780"/>
                <a:gd name="T129" fmla="*/ 7470 w 9310"/>
                <a:gd name="T130" fmla="+- 0 3354 14"/>
                <a:gd name="T131" fmla="*/ 3354 h 17780"/>
                <a:gd name="T132" fmla="*/ 7239 w 9310"/>
                <a:gd name="T133" fmla="+- 0 3054 14"/>
                <a:gd name="T134" fmla="*/ 3054 h 17780"/>
                <a:gd name="T135" fmla="*/ 6994 w 9310"/>
                <a:gd name="T136" fmla="+- 0 2754 14"/>
                <a:gd name="T137" fmla="*/ 2754 h 17780"/>
                <a:gd name="T138" fmla="*/ 6735 w 9310"/>
                <a:gd name="T139" fmla="+- 0 2474 14"/>
                <a:gd name="T140" fmla="*/ 2474 h 17780"/>
                <a:gd name="T141" fmla="*/ 6277 w 9310"/>
                <a:gd name="T142" fmla="+- 0 2014 14"/>
                <a:gd name="T143" fmla="*/ 2014 h 17780"/>
                <a:gd name="T144" fmla="*/ 5909 w 9310"/>
                <a:gd name="T145" fmla="+- 0 1714 14"/>
                <a:gd name="T146" fmla="*/ 1714 h 17780"/>
                <a:gd name="T147" fmla="*/ 5465 w 9310"/>
                <a:gd name="T148" fmla="+- 0 1354 14"/>
                <a:gd name="T149" fmla="*/ 1354 h 17780"/>
                <a:gd name="T150" fmla="*/ 4463 w 9310"/>
                <a:gd name="T151" fmla="+- 0 714 14"/>
                <a:gd name="T152" fmla="*/ 714 h 17780"/>
                <a:gd name="T153" fmla="*/ 3834 w 9310"/>
                <a:gd name="T154" fmla="+- 0 414 14"/>
                <a:gd name="T155" fmla="*/ 414 h 17780"/>
                <a:gd name="T156" fmla="*/ 3477 w 9310"/>
                <a:gd name="T157" fmla="+- 0 254 14"/>
                <a:gd name="T158" fmla="*/ 254 h 17780"/>
                <a:gd name="T159" fmla="*/ 2969 w 9310"/>
                <a:gd name="T160" fmla="+- 0 74 14"/>
                <a:gd name="T161" fmla="*/ 74 h 17780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  <a:cxn ang="0">
                  <a:pos x="T15" y="T17"/>
                </a:cxn>
                <a:cxn ang="0">
                  <a:pos x="T18" y="T20"/>
                </a:cxn>
                <a:cxn ang="0">
                  <a:pos x="T21" y="T23"/>
                </a:cxn>
                <a:cxn ang="0">
                  <a:pos x="T24" y="T26"/>
                </a:cxn>
                <a:cxn ang="0">
                  <a:pos x="T27" y="T29"/>
                </a:cxn>
                <a:cxn ang="0">
                  <a:pos x="T30" y="T32"/>
                </a:cxn>
                <a:cxn ang="0">
                  <a:pos x="T33" y="T35"/>
                </a:cxn>
                <a:cxn ang="0">
                  <a:pos x="T36" y="T38"/>
                </a:cxn>
                <a:cxn ang="0">
                  <a:pos x="T39" y="T41"/>
                </a:cxn>
                <a:cxn ang="0">
                  <a:pos x="T42" y="T44"/>
                </a:cxn>
                <a:cxn ang="0">
                  <a:pos x="T45" y="T47"/>
                </a:cxn>
                <a:cxn ang="0">
                  <a:pos x="T48" y="T50"/>
                </a:cxn>
                <a:cxn ang="0">
                  <a:pos x="T51" y="T53"/>
                </a:cxn>
                <a:cxn ang="0">
                  <a:pos x="T54" y="T56"/>
                </a:cxn>
                <a:cxn ang="0">
                  <a:pos x="T57" y="T59"/>
                </a:cxn>
                <a:cxn ang="0">
                  <a:pos x="T60" y="T62"/>
                </a:cxn>
                <a:cxn ang="0">
                  <a:pos x="T63" y="T65"/>
                </a:cxn>
                <a:cxn ang="0">
                  <a:pos x="T66" y="T68"/>
                </a:cxn>
                <a:cxn ang="0">
                  <a:pos x="T69" y="T71"/>
                </a:cxn>
                <a:cxn ang="0">
                  <a:pos x="T72" y="T74"/>
                </a:cxn>
                <a:cxn ang="0">
                  <a:pos x="T75" y="T77"/>
                </a:cxn>
                <a:cxn ang="0">
                  <a:pos x="T78" y="T80"/>
                </a:cxn>
                <a:cxn ang="0">
                  <a:pos x="T81" y="T83"/>
                </a:cxn>
                <a:cxn ang="0">
                  <a:pos x="T84" y="T86"/>
                </a:cxn>
                <a:cxn ang="0">
                  <a:pos x="T87" y="T89"/>
                </a:cxn>
                <a:cxn ang="0">
                  <a:pos x="T90" y="T92"/>
                </a:cxn>
                <a:cxn ang="0">
                  <a:pos x="T93" y="T95"/>
                </a:cxn>
                <a:cxn ang="0">
                  <a:pos x="T96" y="T98"/>
                </a:cxn>
                <a:cxn ang="0">
                  <a:pos x="T99" y="T101"/>
                </a:cxn>
                <a:cxn ang="0">
                  <a:pos x="T102" y="T104"/>
                </a:cxn>
                <a:cxn ang="0">
                  <a:pos x="T105" y="T107"/>
                </a:cxn>
                <a:cxn ang="0">
                  <a:pos x="T108" y="T110"/>
                </a:cxn>
                <a:cxn ang="0">
                  <a:pos x="T111" y="T113"/>
                </a:cxn>
                <a:cxn ang="0">
                  <a:pos x="T114" y="T116"/>
                </a:cxn>
                <a:cxn ang="0">
                  <a:pos x="T117" y="T119"/>
                </a:cxn>
                <a:cxn ang="0">
                  <a:pos x="T120" y="T122"/>
                </a:cxn>
                <a:cxn ang="0">
                  <a:pos x="T123" y="T125"/>
                </a:cxn>
                <a:cxn ang="0">
                  <a:pos x="T126" y="T128"/>
                </a:cxn>
                <a:cxn ang="0">
                  <a:pos x="T129" y="T131"/>
                </a:cxn>
                <a:cxn ang="0">
                  <a:pos x="T132" y="T134"/>
                </a:cxn>
                <a:cxn ang="0">
                  <a:pos x="T135" y="T137"/>
                </a:cxn>
                <a:cxn ang="0">
                  <a:pos x="T138" y="T140"/>
                </a:cxn>
                <a:cxn ang="0">
                  <a:pos x="T141" y="T143"/>
                </a:cxn>
                <a:cxn ang="0">
                  <a:pos x="T144" y="T146"/>
                </a:cxn>
                <a:cxn ang="0">
                  <a:pos x="T147" y="T149"/>
                </a:cxn>
                <a:cxn ang="0">
                  <a:pos x="T150" y="T152"/>
                </a:cxn>
                <a:cxn ang="0">
                  <a:pos x="T153" y="T155"/>
                </a:cxn>
                <a:cxn ang="0">
                  <a:pos x="T156" y="T158"/>
                </a:cxn>
                <a:cxn ang="0">
                  <a:pos x="T159" y="T161"/>
                </a:cxn>
              </a:cxnLst>
              <a:rect l="0" t="0" r="r" b="b"/>
              <a:pathLst>
                <a:path w="9310" h="17780">
                  <a:moveTo>
                    <a:pt x="2823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2843" y="17780"/>
                  </a:lnTo>
                  <a:lnTo>
                    <a:pt x="3134" y="17700"/>
                  </a:lnTo>
                  <a:lnTo>
                    <a:pt x="3207" y="17660"/>
                  </a:lnTo>
                  <a:lnTo>
                    <a:pt x="3279" y="17640"/>
                  </a:lnTo>
                  <a:lnTo>
                    <a:pt x="3351" y="17600"/>
                  </a:lnTo>
                  <a:lnTo>
                    <a:pt x="3494" y="17560"/>
                  </a:lnTo>
                  <a:lnTo>
                    <a:pt x="3566" y="17520"/>
                  </a:lnTo>
                  <a:lnTo>
                    <a:pt x="3637" y="17500"/>
                  </a:lnTo>
                  <a:lnTo>
                    <a:pt x="3708" y="17460"/>
                  </a:lnTo>
                  <a:lnTo>
                    <a:pt x="3779" y="17440"/>
                  </a:lnTo>
                  <a:lnTo>
                    <a:pt x="3920" y="17360"/>
                  </a:lnTo>
                  <a:lnTo>
                    <a:pt x="3990" y="17340"/>
                  </a:lnTo>
                  <a:lnTo>
                    <a:pt x="4130" y="17260"/>
                  </a:lnTo>
                  <a:lnTo>
                    <a:pt x="4199" y="17240"/>
                  </a:lnTo>
                  <a:lnTo>
                    <a:pt x="4611" y="17000"/>
                  </a:lnTo>
                  <a:lnTo>
                    <a:pt x="4679" y="16980"/>
                  </a:lnTo>
                  <a:lnTo>
                    <a:pt x="4814" y="16900"/>
                  </a:lnTo>
                  <a:lnTo>
                    <a:pt x="4881" y="16840"/>
                  </a:lnTo>
                  <a:lnTo>
                    <a:pt x="5212" y="16640"/>
                  </a:lnTo>
                  <a:lnTo>
                    <a:pt x="5277" y="16580"/>
                  </a:lnTo>
                  <a:lnTo>
                    <a:pt x="5471" y="16460"/>
                  </a:lnTo>
                  <a:lnTo>
                    <a:pt x="5535" y="16400"/>
                  </a:lnTo>
                  <a:lnTo>
                    <a:pt x="5599" y="16360"/>
                  </a:lnTo>
                  <a:lnTo>
                    <a:pt x="5662" y="16300"/>
                  </a:lnTo>
                  <a:lnTo>
                    <a:pt x="5725" y="16260"/>
                  </a:lnTo>
                  <a:lnTo>
                    <a:pt x="5788" y="16200"/>
                  </a:lnTo>
                  <a:lnTo>
                    <a:pt x="5851" y="16160"/>
                  </a:lnTo>
                  <a:lnTo>
                    <a:pt x="5913" y="16100"/>
                  </a:lnTo>
                  <a:lnTo>
                    <a:pt x="5975" y="16060"/>
                  </a:lnTo>
                  <a:lnTo>
                    <a:pt x="6036" y="16000"/>
                  </a:lnTo>
                  <a:lnTo>
                    <a:pt x="6097" y="15960"/>
                  </a:lnTo>
                  <a:lnTo>
                    <a:pt x="6218" y="15840"/>
                  </a:lnTo>
                  <a:lnTo>
                    <a:pt x="6278" y="15800"/>
                  </a:lnTo>
                  <a:lnTo>
                    <a:pt x="6456" y="15620"/>
                  </a:lnTo>
                  <a:lnTo>
                    <a:pt x="6573" y="15500"/>
                  </a:lnTo>
                  <a:lnTo>
                    <a:pt x="6628" y="15460"/>
                  </a:lnTo>
                  <a:lnTo>
                    <a:pt x="6682" y="15400"/>
                  </a:lnTo>
                  <a:lnTo>
                    <a:pt x="6735" y="15340"/>
                  </a:lnTo>
                  <a:lnTo>
                    <a:pt x="6788" y="15280"/>
                  </a:lnTo>
                  <a:lnTo>
                    <a:pt x="6840" y="15240"/>
                  </a:lnTo>
                  <a:lnTo>
                    <a:pt x="6892" y="15180"/>
                  </a:lnTo>
                  <a:lnTo>
                    <a:pt x="6943" y="15120"/>
                  </a:lnTo>
                  <a:lnTo>
                    <a:pt x="6994" y="15060"/>
                  </a:lnTo>
                  <a:lnTo>
                    <a:pt x="7044" y="15000"/>
                  </a:lnTo>
                  <a:lnTo>
                    <a:pt x="7093" y="14940"/>
                  </a:lnTo>
                  <a:lnTo>
                    <a:pt x="7142" y="14880"/>
                  </a:lnTo>
                  <a:lnTo>
                    <a:pt x="7191" y="14820"/>
                  </a:lnTo>
                  <a:lnTo>
                    <a:pt x="7239" y="14760"/>
                  </a:lnTo>
                  <a:lnTo>
                    <a:pt x="7286" y="14720"/>
                  </a:lnTo>
                  <a:lnTo>
                    <a:pt x="7333" y="14660"/>
                  </a:lnTo>
                  <a:lnTo>
                    <a:pt x="7379" y="14600"/>
                  </a:lnTo>
                  <a:lnTo>
                    <a:pt x="7425" y="14540"/>
                  </a:lnTo>
                  <a:lnTo>
                    <a:pt x="7470" y="14480"/>
                  </a:lnTo>
                  <a:lnTo>
                    <a:pt x="7514" y="14420"/>
                  </a:lnTo>
                  <a:lnTo>
                    <a:pt x="7558" y="14340"/>
                  </a:lnTo>
                  <a:lnTo>
                    <a:pt x="7602" y="14280"/>
                  </a:lnTo>
                  <a:lnTo>
                    <a:pt x="7645" y="14220"/>
                  </a:lnTo>
                  <a:lnTo>
                    <a:pt x="7687" y="14160"/>
                  </a:lnTo>
                  <a:lnTo>
                    <a:pt x="7729" y="14100"/>
                  </a:lnTo>
                  <a:lnTo>
                    <a:pt x="7771" y="14040"/>
                  </a:lnTo>
                  <a:lnTo>
                    <a:pt x="7811" y="13980"/>
                  </a:lnTo>
                  <a:lnTo>
                    <a:pt x="7852" y="13920"/>
                  </a:lnTo>
                  <a:lnTo>
                    <a:pt x="7891" y="13860"/>
                  </a:lnTo>
                  <a:lnTo>
                    <a:pt x="7930" y="13800"/>
                  </a:lnTo>
                  <a:lnTo>
                    <a:pt x="7969" y="13720"/>
                  </a:lnTo>
                  <a:lnTo>
                    <a:pt x="8007" y="13660"/>
                  </a:lnTo>
                  <a:lnTo>
                    <a:pt x="8044" y="13600"/>
                  </a:lnTo>
                  <a:lnTo>
                    <a:pt x="8081" y="13540"/>
                  </a:lnTo>
                  <a:lnTo>
                    <a:pt x="8118" y="13480"/>
                  </a:lnTo>
                  <a:lnTo>
                    <a:pt x="8154" y="13400"/>
                  </a:lnTo>
                  <a:lnTo>
                    <a:pt x="8189" y="13340"/>
                  </a:lnTo>
                  <a:lnTo>
                    <a:pt x="8224" y="13280"/>
                  </a:lnTo>
                  <a:lnTo>
                    <a:pt x="8258" y="13220"/>
                  </a:lnTo>
                  <a:lnTo>
                    <a:pt x="8292" y="13140"/>
                  </a:lnTo>
                  <a:lnTo>
                    <a:pt x="8325" y="13080"/>
                  </a:lnTo>
                  <a:lnTo>
                    <a:pt x="8357" y="13020"/>
                  </a:lnTo>
                  <a:lnTo>
                    <a:pt x="8389" y="12960"/>
                  </a:lnTo>
                  <a:lnTo>
                    <a:pt x="8421" y="12880"/>
                  </a:lnTo>
                  <a:lnTo>
                    <a:pt x="8452" y="12820"/>
                  </a:lnTo>
                  <a:lnTo>
                    <a:pt x="8482" y="12760"/>
                  </a:lnTo>
                  <a:lnTo>
                    <a:pt x="8512" y="12680"/>
                  </a:lnTo>
                  <a:lnTo>
                    <a:pt x="8541" y="12620"/>
                  </a:lnTo>
                  <a:lnTo>
                    <a:pt x="8570" y="12560"/>
                  </a:lnTo>
                  <a:lnTo>
                    <a:pt x="8598" y="12480"/>
                  </a:lnTo>
                  <a:lnTo>
                    <a:pt x="8626" y="12420"/>
                  </a:lnTo>
                  <a:lnTo>
                    <a:pt x="8653" y="12340"/>
                  </a:lnTo>
                  <a:lnTo>
                    <a:pt x="8679" y="12280"/>
                  </a:lnTo>
                  <a:lnTo>
                    <a:pt x="8705" y="12220"/>
                  </a:lnTo>
                  <a:lnTo>
                    <a:pt x="8731" y="12140"/>
                  </a:lnTo>
                  <a:lnTo>
                    <a:pt x="8756" y="12080"/>
                  </a:lnTo>
                  <a:lnTo>
                    <a:pt x="8780" y="12000"/>
                  </a:lnTo>
                  <a:lnTo>
                    <a:pt x="8804" y="11940"/>
                  </a:lnTo>
                  <a:lnTo>
                    <a:pt x="8827" y="11880"/>
                  </a:lnTo>
                  <a:lnTo>
                    <a:pt x="8850" y="11800"/>
                  </a:lnTo>
                  <a:lnTo>
                    <a:pt x="8872" y="11740"/>
                  </a:lnTo>
                  <a:lnTo>
                    <a:pt x="8894" y="11660"/>
                  </a:lnTo>
                  <a:lnTo>
                    <a:pt x="8915" y="11600"/>
                  </a:lnTo>
                  <a:lnTo>
                    <a:pt x="8935" y="11520"/>
                  </a:lnTo>
                  <a:lnTo>
                    <a:pt x="8955" y="11460"/>
                  </a:lnTo>
                  <a:lnTo>
                    <a:pt x="8975" y="11380"/>
                  </a:lnTo>
                  <a:lnTo>
                    <a:pt x="8994" y="11320"/>
                  </a:lnTo>
                  <a:lnTo>
                    <a:pt x="9012" y="11240"/>
                  </a:lnTo>
                  <a:lnTo>
                    <a:pt x="9030" y="11180"/>
                  </a:lnTo>
                  <a:lnTo>
                    <a:pt x="9047" y="11100"/>
                  </a:lnTo>
                  <a:lnTo>
                    <a:pt x="9064" y="11040"/>
                  </a:lnTo>
                  <a:lnTo>
                    <a:pt x="9080" y="10960"/>
                  </a:lnTo>
                  <a:lnTo>
                    <a:pt x="9095" y="10900"/>
                  </a:lnTo>
                  <a:lnTo>
                    <a:pt x="9110" y="10820"/>
                  </a:lnTo>
                  <a:lnTo>
                    <a:pt x="9125" y="10760"/>
                  </a:lnTo>
                  <a:lnTo>
                    <a:pt x="9139" y="10680"/>
                  </a:lnTo>
                  <a:lnTo>
                    <a:pt x="9152" y="10620"/>
                  </a:lnTo>
                  <a:lnTo>
                    <a:pt x="9165" y="10540"/>
                  </a:lnTo>
                  <a:lnTo>
                    <a:pt x="9177" y="10480"/>
                  </a:lnTo>
                  <a:lnTo>
                    <a:pt x="9189" y="10400"/>
                  </a:lnTo>
                  <a:lnTo>
                    <a:pt x="9200" y="10340"/>
                  </a:lnTo>
                  <a:lnTo>
                    <a:pt x="9211" y="10260"/>
                  </a:lnTo>
                  <a:lnTo>
                    <a:pt x="9221" y="10180"/>
                  </a:lnTo>
                  <a:lnTo>
                    <a:pt x="9231" y="10120"/>
                  </a:lnTo>
                  <a:lnTo>
                    <a:pt x="9240" y="10040"/>
                  </a:lnTo>
                  <a:lnTo>
                    <a:pt x="9248" y="9980"/>
                  </a:lnTo>
                  <a:lnTo>
                    <a:pt x="9256" y="9900"/>
                  </a:lnTo>
                  <a:lnTo>
                    <a:pt x="9264" y="9840"/>
                  </a:lnTo>
                  <a:lnTo>
                    <a:pt x="9270" y="9760"/>
                  </a:lnTo>
                  <a:lnTo>
                    <a:pt x="9277" y="9680"/>
                  </a:lnTo>
                  <a:lnTo>
                    <a:pt x="9283" y="9620"/>
                  </a:lnTo>
                  <a:lnTo>
                    <a:pt x="9288" y="9540"/>
                  </a:lnTo>
                  <a:lnTo>
                    <a:pt x="9292" y="9480"/>
                  </a:lnTo>
                  <a:lnTo>
                    <a:pt x="9296" y="9400"/>
                  </a:lnTo>
                  <a:lnTo>
                    <a:pt x="9300" y="9340"/>
                  </a:lnTo>
                  <a:lnTo>
                    <a:pt x="9303" y="9260"/>
                  </a:lnTo>
                  <a:lnTo>
                    <a:pt x="9306" y="9180"/>
                  </a:lnTo>
                  <a:lnTo>
                    <a:pt x="9307" y="9120"/>
                  </a:lnTo>
                  <a:lnTo>
                    <a:pt x="9309" y="9040"/>
                  </a:lnTo>
                  <a:lnTo>
                    <a:pt x="9310" y="8980"/>
                  </a:lnTo>
                  <a:lnTo>
                    <a:pt x="9310" y="8900"/>
                  </a:lnTo>
                  <a:lnTo>
                    <a:pt x="9310" y="8820"/>
                  </a:lnTo>
                  <a:lnTo>
                    <a:pt x="9309" y="8760"/>
                  </a:lnTo>
                  <a:lnTo>
                    <a:pt x="9307" y="8680"/>
                  </a:lnTo>
                  <a:lnTo>
                    <a:pt x="9306" y="8620"/>
                  </a:lnTo>
                  <a:lnTo>
                    <a:pt x="9303" y="8540"/>
                  </a:lnTo>
                  <a:lnTo>
                    <a:pt x="9300" y="8480"/>
                  </a:lnTo>
                  <a:lnTo>
                    <a:pt x="9296" y="8400"/>
                  </a:lnTo>
                  <a:lnTo>
                    <a:pt x="9292" y="8320"/>
                  </a:lnTo>
                  <a:lnTo>
                    <a:pt x="9288" y="8260"/>
                  </a:lnTo>
                  <a:lnTo>
                    <a:pt x="9283" y="8180"/>
                  </a:lnTo>
                  <a:lnTo>
                    <a:pt x="9277" y="8120"/>
                  </a:lnTo>
                  <a:lnTo>
                    <a:pt x="9270" y="8040"/>
                  </a:lnTo>
                  <a:lnTo>
                    <a:pt x="9264" y="7960"/>
                  </a:lnTo>
                  <a:lnTo>
                    <a:pt x="9256" y="7900"/>
                  </a:lnTo>
                  <a:lnTo>
                    <a:pt x="9248" y="7820"/>
                  </a:lnTo>
                  <a:lnTo>
                    <a:pt x="9240" y="7760"/>
                  </a:lnTo>
                  <a:lnTo>
                    <a:pt x="9231" y="7680"/>
                  </a:lnTo>
                  <a:lnTo>
                    <a:pt x="9221" y="7620"/>
                  </a:lnTo>
                  <a:lnTo>
                    <a:pt x="9211" y="7540"/>
                  </a:lnTo>
                  <a:lnTo>
                    <a:pt x="9200" y="7480"/>
                  </a:lnTo>
                  <a:lnTo>
                    <a:pt x="9189" y="7400"/>
                  </a:lnTo>
                  <a:lnTo>
                    <a:pt x="9177" y="7320"/>
                  </a:lnTo>
                  <a:lnTo>
                    <a:pt x="9165" y="7260"/>
                  </a:lnTo>
                  <a:lnTo>
                    <a:pt x="9152" y="7180"/>
                  </a:lnTo>
                  <a:lnTo>
                    <a:pt x="9139" y="7120"/>
                  </a:lnTo>
                  <a:lnTo>
                    <a:pt x="9125" y="7040"/>
                  </a:lnTo>
                  <a:lnTo>
                    <a:pt x="9110" y="6980"/>
                  </a:lnTo>
                  <a:lnTo>
                    <a:pt x="9095" y="6900"/>
                  </a:lnTo>
                  <a:lnTo>
                    <a:pt x="9080" y="6840"/>
                  </a:lnTo>
                  <a:lnTo>
                    <a:pt x="9064" y="6760"/>
                  </a:lnTo>
                  <a:lnTo>
                    <a:pt x="9047" y="6700"/>
                  </a:lnTo>
                  <a:lnTo>
                    <a:pt x="9030" y="6620"/>
                  </a:lnTo>
                  <a:lnTo>
                    <a:pt x="9012" y="6560"/>
                  </a:lnTo>
                  <a:lnTo>
                    <a:pt x="8994" y="6480"/>
                  </a:lnTo>
                  <a:lnTo>
                    <a:pt x="8975" y="6420"/>
                  </a:lnTo>
                  <a:lnTo>
                    <a:pt x="8955" y="6340"/>
                  </a:lnTo>
                  <a:lnTo>
                    <a:pt x="8935" y="6280"/>
                  </a:lnTo>
                  <a:lnTo>
                    <a:pt x="8915" y="6200"/>
                  </a:lnTo>
                  <a:lnTo>
                    <a:pt x="8894" y="6140"/>
                  </a:lnTo>
                  <a:lnTo>
                    <a:pt x="8872" y="6060"/>
                  </a:lnTo>
                  <a:lnTo>
                    <a:pt x="8850" y="6000"/>
                  </a:lnTo>
                  <a:lnTo>
                    <a:pt x="8827" y="5920"/>
                  </a:lnTo>
                  <a:lnTo>
                    <a:pt x="8804" y="5860"/>
                  </a:lnTo>
                  <a:lnTo>
                    <a:pt x="8780" y="5800"/>
                  </a:lnTo>
                  <a:lnTo>
                    <a:pt x="8756" y="5720"/>
                  </a:lnTo>
                  <a:lnTo>
                    <a:pt x="8731" y="5660"/>
                  </a:lnTo>
                  <a:lnTo>
                    <a:pt x="8705" y="5580"/>
                  </a:lnTo>
                  <a:lnTo>
                    <a:pt x="8679" y="5520"/>
                  </a:lnTo>
                  <a:lnTo>
                    <a:pt x="8653" y="5460"/>
                  </a:lnTo>
                  <a:lnTo>
                    <a:pt x="8626" y="5380"/>
                  </a:lnTo>
                  <a:lnTo>
                    <a:pt x="8598" y="5320"/>
                  </a:lnTo>
                  <a:lnTo>
                    <a:pt x="8570" y="5240"/>
                  </a:lnTo>
                  <a:lnTo>
                    <a:pt x="8541" y="5180"/>
                  </a:lnTo>
                  <a:lnTo>
                    <a:pt x="8512" y="5120"/>
                  </a:lnTo>
                  <a:lnTo>
                    <a:pt x="8482" y="5040"/>
                  </a:lnTo>
                  <a:lnTo>
                    <a:pt x="8452" y="4980"/>
                  </a:lnTo>
                  <a:lnTo>
                    <a:pt x="8421" y="4920"/>
                  </a:lnTo>
                  <a:lnTo>
                    <a:pt x="8389" y="4860"/>
                  </a:lnTo>
                  <a:lnTo>
                    <a:pt x="8357" y="4780"/>
                  </a:lnTo>
                  <a:lnTo>
                    <a:pt x="8325" y="4720"/>
                  </a:lnTo>
                  <a:lnTo>
                    <a:pt x="8292" y="4660"/>
                  </a:lnTo>
                  <a:lnTo>
                    <a:pt x="8258" y="4580"/>
                  </a:lnTo>
                  <a:lnTo>
                    <a:pt x="8224" y="4520"/>
                  </a:lnTo>
                  <a:lnTo>
                    <a:pt x="8189" y="4460"/>
                  </a:lnTo>
                  <a:lnTo>
                    <a:pt x="8154" y="4400"/>
                  </a:lnTo>
                  <a:lnTo>
                    <a:pt x="8118" y="4320"/>
                  </a:lnTo>
                  <a:lnTo>
                    <a:pt x="8081" y="4260"/>
                  </a:lnTo>
                  <a:lnTo>
                    <a:pt x="8044" y="4200"/>
                  </a:lnTo>
                  <a:lnTo>
                    <a:pt x="8007" y="4140"/>
                  </a:lnTo>
                  <a:lnTo>
                    <a:pt x="7969" y="4080"/>
                  </a:lnTo>
                  <a:lnTo>
                    <a:pt x="7930" y="4020"/>
                  </a:lnTo>
                  <a:lnTo>
                    <a:pt x="7891" y="3940"/>
                  </a:lnTo>
                  <a:lnTo>
                    <a:pt x="7852" y="3880"/>
                  </a:lnTo>
                  <a:lnTo>
                    <a:pt x="7811" y="3820"/>
                  </a:lnTo>
                  <a:lnTo>
                    <a:pt x="7771" y="3760"/>
                  </a:lnTo>
                  <a:lnTo>
                    <a:pt x="7729" y="3700"/>
                  </a:lnTo>
                  <a:lnTo>
                    <a:pt x="7687" y="3640"/>
                  </a:lnTo>
                  <a:lnTo>
                    <a:pt x="7645" y="3580"/>
                  </a:lnTo>
                  <a:lnTo>
                    <a:pt x="7602" y="3520"/>
                  </a:lnTo>
                  <a:lnTo>
                    <a:pt x="7558" y="3460"/>
                  </a:lnTo>
                  <a:lnTo>
                    <a:pt x="7514" y="3400"/>
                  </a:lnTo>
                  <a:lnTo>
                    <a:pt x="7470" y="3340"/>
                  </a:lnTo>
                  <a:lnTo>
                    <a:pt x="7425" y="3280"/>
                  </a:lnTo>
                  <a:lnTo>
                    <a:pt x="7379" y="3220"/>
                  </a:lnTo>
                  <a:lnTo>
                    <a:pt x="7333" y="3160"/>
                  </a:lnTo>
                  <a:lnTo>
                    <a:pt x="7286" y="3100"/>
                  </a:lnTo>
                  <a:lnTo>
                    <a:pt x="7239" y="3040"/>
                  </a:lnTo>
                  <a:lnTo>
                    <a:pt x="7191" y="2980"/>
                  </a:lnTo>
                  <a:lnTo>
                    <a:pt x="7142" y="2920"/>
                  </a:lnTo>
                  <a:lnTo>
                    <a:pt x="7093" y="2860"/>
                  </a:lnTo>
                  <a:lnTo>
                    <a:pt x="7044" y="2800"/>
                  </a:lnTo>
                  <a:lnTo>
                    <a:pt x="6994" y="2740"/>
                  </a:lnTo>
                  <a:lnTo>
                    <a:pt x="6943" y="2680"/>
                  </a:lnTo>
                  <a:lnTo>
                    <a:pt x="6892" y="2620"/>
                  </a:lnTo>
                  <a:lnTo>
                    <a:pt x="6840" y="2580"/>
                  </a:lnTo>
                  <a:lnTo>
                    <a:pt x="6788" y="2520"/>
                  </a:lnTo>
                  <a:lnTo>
                    <a:pt x="6735" y="2460"/>
                  </a:lnTo>
                  <a:lnTo>
                    <a:pt x="6682" y="2400"/>
                  </a:lnTo>
                  <a:lnTo>
                    <a:pt x="6628" y="2340"/>
                  </a:lnTo>
                  <a:lnTo>
                    <a:pt x="6573" y="2300"/>
                  </a:lnTo>
                  <a:lnTo>
                    <a:pt x="6397" y="2120"/>
                  </a:lnTo>
                  <a:lnTo>
                    <a:pt x="6277" y="2000"/>
                  </a:lnTo>
                  <a:lnTo>
                    <a:pt x="6217" y="1960"/>
                  </a:lnTo>
                  <a:lnTo>
                    <a:pt x="6095" y="1840"/>
                  </a:lnTo>
                  <a:lnTo>
                    <a:pt x="6033" y="1800"/>
                  </a:lnTo>
                  <a:lnTo>
                    <a:pt x="5972" y="1740"/>
                  </a:lnTo>
                  <a:lnTo>
                    <a:pt x="5909" y="1700"/>
                  </a:lnTo>
                  <a:lnTo>
                    <a:pt x="5784" y="1580"/>
                  </a:lnTo>
                  <a:lnTo>
                    <a:pt x="5721" y="1540"/>
                  </a:lnTo>
                  <a:lnTo>
                    <a:pt x="5657" y="1480"/>
                  </a:lnTo>
                  <a:lnTo>
                    <a:pt x="5530" y="1400"/>
                  </a:lnTo>
                  <a:lnTo>
                    <a:pt x="5465" y="1340"/>
                  </a:lnTo>
                  <a:lnTo>
                    <a:pt x="5335" y="1260"/>
                  </a:lnTo>
                  <a:lnTo>
                    <a:pt x="5270" y="1200"/>
                  </a:lnTo>
                  <a:lnTo>
                    <a:pt x="5006" y="1040"/>
                  </a:lnTo>
                  <a:lnTo>
                    <a:pt x="4939" y="980"/>
                  </a:lnTo>
                  <a:lnTo>
                    <a:pt x="4463" y="700"/>
                  </a:lnTo>
                  <a:lnTo>
                    <a:pt x="4394" y="680"/>
                  </a:lnTo>
                  <a:lnTo>
                    <a:pt x="4116" y="520"/>
                  </a:lnTo>
                  <a:lnTo>
                    <a:pt x="4046" y="500"/>
                  </a:lnTo>
                  <a:lnTo>
                    <a:pt x="3905" y="420"/>
                  </a:lnTo>
                  <a:lnTo>
                    <a:pt x="3834" y="400"/>
                  </a:lnTo>
                  <a:lnTo>
                    <a:pt x="3763" y="360"/>
                  </a:lnTo>
                  <a:lnTo>
                    <a:pt x="3692" y="340"/>
                  </a:lnTo>
                  <a:lnTo>
                    <a:pt x="3621" y="300"/>
                  </a:lnTo>
                  <a:lnTo>
                    <a:pt x="3549" y="280"/>
                  </a:lnTo>
                  <a:lnTo>
                    <a:pt x="3477" y="240"/>
                  </a:lnTo>
                  <a:lnTo>
                    <a:pt x="3405" y="220"/>
                  </a:lnTo>
                  <a:lnTo>
                    <a:pt x="3333" y="180"/>
                  </a:lnTo>
                  <a:lnTo>
                    <a:pt x="3261" y="160"/>
                  </a:lnTo>
                  <a:lnTo>
                    <a:pt x="3188" y="120"/>
                  </a:lnTo>
                  <a:lnTo>
                    <a:pt x="2969" y="60"/>
                  </a:lnTo>
                  <a:lnTo>
                    <a:pt x="2896" y="20"/>
                  </a:lnTo>
                  <a:lnTo>
                    <a:pt x="28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3317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46"/>
              <a:ext cx="8671" cy="17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18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21"/>
              <a:ext cx="7665" cy="1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19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210"/>
              <a:ext cx="3135" cy="6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0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771"/>
              <a:ext cx="2129" cy="4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1" name="Picture 9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431"/>
              <a:ext cx="2891" cy="5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Freeform 10"/>
            <p:cNvSpPr>
              <a:spLocks/>
            </p:cNvSpPr>
            <p:nvPr/>
          </p:nvSpPr>
          <p:spPr bwMode="auto">
            <a:xfrm>
              <a:off x="0" y="6992"/>
              <a:ext cx="1885" cy="3825"/>
            </a:xfrm>
            <a:custGeom>
              <a:avLst/>
              <a:gdLst>
                <a:gd name="T0" fmla="*/ 0 w 1885"/>
                <a:gd name="T1" fmla="+- 0 10816 6992"/>
                <a:gd name="T2" fmla="*/ 10816 h 3825"/>
                <a:gd name="T3" fmla="*/ 127 w 1885"/>
                <a:gd name="T4" fmla="+- 0 10811 6992"/>
                <a:gd name="T5" fmla="*/ 10811 h 3825"/>
                <a:gd name="T6" fmla="*/ 280 w 1885"/>
                <a:gd name="T7" fmla="+- 0 10792 6992"/>
                <a:gd name="T8" fmla="*/ 10792 h 3825"/>
                <a:gd name="T9" fmla="*/ 432 w 1885"/>
                <a:gd name="T10" fmla="+- 0 10761 6992"/>
                <a:gd name="T11" fmla="*/ 10761 h 3825"/>
                <a:gd name="T12" fmla="*/ 582 w 1885"/>
                <a:gd name="T13" fmla="+- 0 10718 6992"/>
                <a:gd name="T14" fmla="*/ 10718 h 3825"/>
                <a:gd name="T15" fmla="*/ 728 w 1885"/>
                <a:gd name="T16" fmla="+- 0 10662 6992"/>
                <a:gd name="T17" fmla="*/ 10662 h 3825"/>
                <a:gd name="T18" fmla="*/ 870 w 1885"/>
                <a:gd name="T19" fmla="+- 0 10594 6992"/>
                <a:gd name="T20" fmla="*/ 10594 h 3825"/>
                <a:gd name="T21" fmla="*/ 1008 w 1885"/>
                <a:gd name="T22" fmla="+- 0 10513 6992"/>
                <a:gd name="T23" fmla="*/ 10513 h 3825"/>
                <a:gd name="T24" fmla="*/ 1139 w 1885"/>
                <a:gd name="T25" fmla="+- 0 10420 6992"/>
                <a:gd name="T26" fmla="*/ 10420 h 3825"/>
                <a:gd name="T27" fmla="*/ 1265 w 1885"/>
                <a:gd name="T28" fmla="+- 0 10314 6992"/>
                <a:gd name="T29" fmla="*/ 10314 h 3825"/>
                <a:gd name="T30" fmla="*/ 1377 w 1885"/>
                <a:gd name="T31" fmla="+- 0 10203 6992"/>
                <a:gd name="T32" fmla="*/ 10203 h 3825"/>
                <a:gd name="T33" fmla="*/ 1473 w 1885"/>
                <a:gd name="T34" fmla="+- 0 10090 6992"/>
                <a:gd name="T35" fmla="*/ 10090 h 3825"/>
                <a:gd name="T36" fmla="*/ 1560 w 1885"/>
                <a:gd name="T37" fmla="+- 0 9972 6992"/>
                <a:gd name="T38" fmla="*/ 9972 h 3825"/>
                <a:gd name="T39" fmla="*/ 1636 w 1885"/>
                <a:gd name="T40" fmla="+- 0 9849 6992"/>
                <a:gd name="T41" fmla="*/ 9849 h 3825"/>
                <a:gd name="T42" fmla="*/ 1702 w 1885"/>
                <a:gd name="T43" fmla="+- 0 9722 6992"/>
                <a:gd name="T44" fmla="*/ 9722 h 3825"/>
                <a:gd name="T45" fmla="*/ 1758 w 1885"/>
                <a:gd name="T46" fmla="+- 0 9591 6992"/>
                <a:gd name="T47" fmla="*/ 9591 h 3825"/>
                <a:gd name="T48" fmla="*/ 1803 w 1885"/>
                <a:gd name="T49" fmla="+- 0 9457 6992"/>
                <a:gd name="T50" fmla="*/ 9457 h 3825"/>
                <a:gd name="T51" fmla="*/ 1839 w 1885"/>
                <a:gd name="T52" fmla="+- 0 9321 6992"/>
                <a:gd name="T53" fmla="*/ 9321 h 3825"/>
                <a:gd name="T54" fmla="*/ 1864 w 1885"/>
                <a:gd name="T55" fmla="+- 0 9183 6992"/>
                <a:gd name="T56" fmla="*/ 9183 h 3825"/>
                <a:gd name="T57" fmla="*/ 1880 w 1885"/>
                <a:gd name="T58" fmla="+- 0 9044 6992"/>
                <a:gd name="T59" fmla="*/ 9044 h 3825"/>
                <a:gd name="T60" fmla="*/ 1885 w 1885"/>
                <a:gd name="T61" fmla="+- 0 8904 6992"/>
                <a:gd name="T62" fmla="*/ 8904 h 3825"/>
                <a:gd name="T63" fmla="*/ 1880 w 1885"/>
                <a:gd name="T64" fmla="+- 0 8765 6992"/>
                <a:gd name="T65" fmla="*/ 8765 h 3825"/>
                <a:gd name="T66" fmla="*/ 1864 w 1885"/>
                <a:gd name="T67" fmla="+- 0 8625 6992"/>
                <a:gd name="T68" fmla="*/ 8625 h 3825"/>
                <a:gd name="T69" fmla="*/ 1839 w 1885"/>
                <a:gd name="T70" fmla="+- 0 8487 6992"/>
                <a:gd name="T71" fmla="*/ 8487 h 3825"/>
                <a:gd name="T72" fmla="*/ 1803 w 1885"/>
                <a:gd name="T73" fmla="+- 0 8351 6992"/>
                <a:gd name="T74" fmla="*/ 8351 h 3825"/>
                <a:gd name="T75" fmla="*/ 1758 w 1885"/>
                <a:gd name="T76" fmla="+- 0 8218 6992"/>
                <a:gd name="T77" fmla="*/ 8218 h 3825"/>
                <a:gd name="T78" fmla="*/ 1702 w 1885"/>
                <a:gd name="T79" fmla="+- 0 8087 6992"/>
                <a:gd name="T80" fmla="*/ 8087 h 3825"/>
                <a:gd name="T81" fmla="*/ 1636 w 1885"/>
                <a:gd name="T82" fmla="+- 0 7960 6992"/>
                <a:gd name="T83" fmla="*/ 7960 h 3825"/>
                <a:gd name="T84" fmla="*/ 1560 w 1885"/>
                <a:gd name="T85" fmla="+- 0 7837 6992"/>
                <a:gd name="T86" fmla="*/ 7837 h 3825"/>
                <a:gd name="T87" fmla="*/ 1473 w 1885"/>
                <a:gd name="T88" fmla="+- 0 7719 6992"/>
                <a:gd name="T89" fmla="*/ 7719 h 3825"/>
                <a:gd name="T90" fmla="*/ 1377 w 1885"/>
                <a:gd name="T91" fmla="+- 0 7606 6992"/>
                <a:gd name="T92" fmla="*/ 7606 h 3825"/>
                <a:gd name="T93" fmla="*/ 1265 w 1885"/>
                <a:gd name="T94" fmla="+- 0 7494 6992"/>
                <a:gd name="T95" fmla="*/ 7494 h 3825"/>
                <a:gd name="T96" fmla="*/ 1139 w 1885"/>
                <a:gd name="T97" fmla="+- 0 7389 6992"/>
                <a:gd name="T98" fmla="*/ 7389 h 3825"/>
                <a:gd name="T99" fmla="*/ 1008 w 1885"/>
                <a:gd name="T100" fmla="+- 0 7296 6992"/>
                <a:gd name="T101" fmla="*/ 7296 h 3825"/>
                <a:gd name="T102" fmla="*/ 870 w 1885"/>
                <a:gd name="T103" fmla="+- 0 7215 6992"/>
                <a:gd name="T104" fmla="*/ 7215 h 3825"/>
                <a:gd name="T105" fmla="*/ 728 w 1885"/>
                <a:gd name="T106" fmla="+- 0 7147 6992"/>
                <a:gd name="T107" fmla="*/ 7147 h 3825"/>
                <a:gd name="T108" fmla="*/ 582 w 1885"/>
                <a:gd name="T109" fmla="+- 0 7091 6992"/>
                <a:gd name="T110" fmla="*/ 7091 h 3825"/>
                <a:gd name="T111" fmla="*/ 432 w 1885"/>
                <a:gd name="T112" fmla="+- 0 7048 6992"/>
                <a:gd name="T113" fmla="*/ 7048 h 3825"/>
                <a:gd name="T114" fmla="*/ 280 w 1885"/>
                <a:gd name="T115" fmla="+- 0 7017 6992"/>
                <a:gd name="T116" fmla="*/ 7017 h 3825"/>
                <a:gd name="T117" fmla="*/ 127 w 1885"/>
                <a:gd name="T118" fmla="+- 0 6998 6992"/>
                <a:gd name="T119" fmla="*/ 6998 h 3825"/>
                <a:gd name="T120" fmla="*/ 0 w 1885"/>
                <a:gd name="T121" fmla="+- 0 6992 6992"/>
                <a:gd name="T122" fmla="*/ 6992 h 3825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  <a:cxn ang="0">
                  <a:pos x="T15" y="T17"/>
                </a:cxn>
                <a:cxn ang="0">
                  <a:pos x="T18" y="T20"/>
                </a:cxn>
                <a:cxn ang="0">
                  <a:pos x="T21" y="T23"/>
                </a:cxn>
                <a:cxn ang="0">
                  <a:pos x="T24" y="T26"/>
                </a:cxn>
                <a:cxn ang="0">
                  <a:pos x="T27" y="T29"/>
                </a:cxn>
                <a:cxn ang="0">
                  <a:pos x="T30" y="T32"/>
                </a:cxn>
                <a:cxn ang="0">
                  <a:pos x="T33" y="T35"/>
                </a:cxn>
                <a:cxn ang="0">
                  <a:pos x="T36" y="T38"/>
                </a:cxn>
                <a:cxn ang="0">
                  <a:pos x="T39" y="T41"/>
                </a:cxn>
                <a:cxn ang="0">
                  <a:pos x="T42" y="T44"/>
                </a:cxn>
                <a:cxn ang="0">
                  <a:pos x="T45" y="T47"/>
                </a:cxn>
                <a:cxn ang="0">
                  <a:pos x="T48" y="T50"/>
                </a:cxn>
                <a:cxn ang="0">
                  <a:pos x="T51" y="T53"/>
                </a:cxn>
                <a:cxn ang="0">
                  <a:pos x="T54" y="T56"/>
                </a:cxn>
                <a:cxn ang="0">
                  <a:pos x="T57" y="T59"/>
                </a:cxn>
                <a:cxn ang="0">
                  <a:pos x="T60" y="T62"/>
                </a:cxn>
                <a:cxn ang="0">
                  <a:pos x="T63" y="T65"/>
                </a:cxn>
                <a:cxn ang="0">
                  <a:pos x="T66" y="T68"/>
                </a:cxn>
                <a:cxn ang="0">
                  <a:pos x="T69" y="T71"/>
                </a:cxn>
                <a:cxn ang="0">
                  <a:pos x="T72" y="T74"/>
                </a:cxn>
                <a:cxn ang="0">
                  <a:pos x="T75" y="T77"/>
                </a:cxn>
                <a:cxn ang="0">
                  <a:pos x="T78" y="T80"/>
                </a:cxn>
                <a:cxn ang="0">
                  <a:pos x="T81" y="T83"/>
                </a:cxn>
                <a:cxn ang="0">
                  <a:pos x="T84" y="T86"/>
                </a:cxn>
                <a:cxn ang="0">
                  <a:pos x="T87" y="T89"/>
                </a:cxn>
                <a:cxn ang="0">
                  <a:pos x="T90" y="T92"/>
                </a:cxn>
                <a:cxn ang="0">
                  <a:pos x="T93" y="T95"/>
                </a:cxn>
                <a:cxn ang="0">
                  <a:pos x="T96" y="T98"/>
                </a:cxn>
                <a:cxn ang="0">
                  <a:pos x="T99" y="T101"/>
                </a:cxn>
                <a:cxn ang="0">
                  <a:pos x="T102" y="T104"/>
                </a:cxn>
                <a:cxn ang="0">
                  <a:pos x="T105" y="T107"/>
                </a:cxn>
                <a:cxn ang="0">
                  <a:pos x="T108" y="T110"/>
                </a:cxn>
                <a:cxn ang="0">
                  <a:pos x="T111" y="T113"/>
                </a:cxn>
                <a:cxn ang="0">
                  <a:pos x="T114" y="T116"/>
                </a:cxn>
                <a:cxn ang="0">
                  <a:pos x="T117" y="T119"/>
                </a:cxn>
                <a:cxn ang="0">
                  <a:pos x="T120" y="T122"/>
                </a:cxn>
              </a:cxnLst>
              <a:rect l="0" t="0" r="r" b="b"/>
              <a:pathLst>
                <a:path w="1885" h="3825">
                  <a:moveTo>
                    <a:pt x="0" y="0"/>
                  </a:moveTo>
                  <a:lnTo>
                    <a:pt x="0" y="3824"/>
                  </a:lnTo>
                  <a:lnTo>
                    <a:pt x="49" y="3823"/>
                  </a:lnTo>
                  <a:lnTo>
                    <a:pt x="127" y="3819"/>
                  </a:lnTo>
                  <a:lnTo>
                    <a:pt x="203" y="3811"/>
                  </a:lnTo>
                  <a:lnTo>
                    <a:pt x="280" y="3800"/>
                  </a:lnTo>
                  <a:lnTo>
                    <a:pt x="356" y="3786"/>
                  </a:lnTo>
                  <a:lnTo>
                    <a:pt x="432" y="3769"/>
                  </a:lnTo>
                  <a:lnTo>
                    <a:pt x="507" y="3749"/>
                  </a:lnTo>
                  <a:lnTo>
                    <a:pt x="582" y="3726"/>
                  </a:lnTo>
                  <a:lnTo>
                    <a:pt x="655" y="3699"/>
                  </a:lnTo>
                  <a:lnTo>
                    <a:pt x="728" y="3670"/>
                  </a:lnTo>
                  <a:lnTo>
                    <a:pt x="800" y="3637"/>
                  </a:lnTo>
                  <a:lnTo>
                    <a:pt x="870" y="3602"/>
                  </a:lnTo>
                  <a:lnTo>
                    <a:pt x="940" y="3563"/>
                  </a:lnTo>
                  <a:lnTo>
                    <a:pt x="1008" y="3521"/>
                  </a:lnTo>
                  <a:lnTo>
                    <a:pt x="1074" y="3476"/>
                  </a:lnTo>
                  <a:lnTo>
                    <a:pt x="1139" y="3428"/>
                  </a:lnTo>
                  <a:lnTo>
                    <a:pt x="1203" y="3377"/>
                  </a:lnTo>
                  <a:lnTo>
                    <a:pt x="1265" y="3322"/>
                  </a:lnTo>
                  <a:lnTo>
                    <a:pt x="1325" y="3265"/>
                  </a:lnTo>
                  <a:lnTo>
                    <a:pt x="1377" y="3211"/>
                  </a:lnTo>
                  <a:lnTo>
                    <a:pt x="1426" y="3155"/>
                  </a:lnTo>
                  <a:lnTo>
                    <a:pt x="1473" y="3098"/>
                  </a:lnTo>
                  <a:lnTo>
                    <a:pt x="1518" y="3040"/>
                  </a:lnTo>
                  <a:lnTo>
                    <a:pt x="1560" y="2980"/>
                  </a:lnTo>
                  <a:lnTo>
                    <a:pt x="1599" y="2919"/>
                  </a:lnTo>
                  <a:lnTo>
                    <a:pt x="1636" y="2857"/>
                  </a:lnTo>
                  <a:lnTo>
                    <a:pt x="1670" y="2794"/>
                  </a:lnTo>
                  <a:lnTo>
                    <a:pt x="1702" y="2730"/>
                  </a:lnTo>
                  <a:lnTo>
                    <a:pt x="1731" y="2665"/>
                  </a:lnTo>
                  <a:lnTo>
                    <a:pt x="1758" y="2599"/>
                  </a:lnTo>
                  <a:lnTo>
                    <a:pt x="1782" y="2533"/>
                  </a:lnTo>
                  <a:lnTo>
                    <a:pt x="1803" y="2465"/>
                  </a:lnTo>
                  <a:lnTo>
                    <a:pt x="1823" y="2398"/>
                  </a:lnTo>
                  <a:lnTo>
                    <a:pt x="1839" y="2329"/>
                  </a:lnTo>
                  <a:lnTo>
                    <a:pt x="1853" y="2260"/>
                  </a:lnTo>
                  <a:lnTo>
                    <a:pt x="1864" y="2191"/>
                  </a:lnTo>
                  <a:lnTo>
                    <a:pt x="1873" y="2122"/>
                  </a:lnTo>
                  <a:lnTo>
                    <a:pt x="1880" y="2052"/>
                  </a:lnTo>
                  <a:lnTo>
                    <a:pt x="1884" y="1982"/>
                  </a:lnTo>
                  <a:lnTo>
                    <a:pt x="1885" y="1912"/>
                  </a:lnTo>
                  <a:lnTo>
                    <a:pt x="1884" y="1842"/>
                  </a:lnTo>
                  <a:lnTo>
                    <a:pt x="1880" y="1773"/>
                  </a:lnTo>
                  <a:lnTo>
                    <a:pt x="1873" y="1703"/>
                  </a:lnTo>
                  <a:lnTo>
                    <a:pt x="1864" y="1633"/>
                  </a:lnTo>
                  <a:lnTo>
                    <a:pt x="1853" y="1564"/>
                  </a:lnTo>
                  <a:lnTo>
                    <a:pt x="1839" y="1495"/>
                  </a:lnTo>
                  <a:lnTo>
                    <a:pt x="1823" y="1427"/>
                  </a:lnTo>
                  <a:lnTo>
                    <a:pt x="1803" y="1359"/>
                  </a:lnTo>
                  <a:lnTo>
                    <a:pt x="1782" y="1292"/>
                  </a:lnTo>
                  <a:lnTo>
                    <a:pt x="1758" y="1226"/>
                  </a:lnTo>
                  <a:lnTo>
                    <a:pt x="1731" y="1160"/>
                  </a:lnTo>
                  <a:lnTo>
                    <a:pt x="1702" y="1095"/>
                  </a:lnTo>
                  <a:lnTo>
                    <a:pt x="1670" y="1031"/>
                  </a:lnTo>
                  <a:lnTo>
                    <a:pt x="1636" y="968"/>
                  </a:lnTo>
                  <a:lnTo>
                    <a:pt x="1599" y="906"/>
                  </a:lnTo>
                  <a:lnTo>
                    <a:pt x="1560" y="845"/>
                  </a:lnTo>
                  <a:lnTo>
                    <a:pt x="1518" y="785"/>
                  </a:lnTo>
                  <a:lnTo>
                    <a:pt x="1473" y="727"/>
                  </a:lnTo>
                  <a:lnTo>
                    <a:pt x="1426" y="670"/>
                  </a:lnTo>
                  <a:lnTo>
                    <a:pt x="1377" y="614"/>
                  </a:lnTo>
                  <a:lnTo>
                    <a:pt x="1325" y="560"/>
                  </a:lnTo>
                  <a:lnTo>
                    <a:pt x="1265" y="502"/>
                  </a:lnTo>
                  <a:lnTo>
                    <a:pt x="1203" y="448"/>
                  </a:lnTo>
                  <a:lnTo>
                    <a:pt x="1139" y="397"/>
                  </a:lnTo>
                  <a:lnTo>
                    <a:pt x="1074" y="349"/>
                  </a:lnTo>
                  <a:lnTo>
                    <a:pt x="1008" y="304"/>
                  </a:lnTo>
                  <a:lnTo>
                    <a:pt x="940" y="262"/>
                  </a:lnTo>
                  <a:lnTo>
                    <a:pt x="870" y="223"/>
                  </a:lnTo>
                  <a:lnTo>
                    <a:pt x="800" y="187"/>
                  </a:lnTo>
                  <a:lnTo>
                    <a:pt x="728" y="155"/>
                  </a:lnTo>
                  <a:lnTo>
                    <a:pt x="655" y="125"/>
                  </a:lnTo>
                  <a:lnTo>
                    <a:pt x="582" y="99"/>
                  </a:lnTo>
                  <a:lnTo>
                    <a:pt x="507" y="76"/>
                  </a:lnTo>
                  <a:lnTo>
                    <a:pt x="432" y="56"/>
                  </a:lnTo>
                  <a:lnTo>
                    <a:pt x="356" y="38"/>
                  </a:lnTo>
                  <a:lnTo>
                    <a:pt x="280" y="25"/>
                  </a:lnTo>
                  <a:lnTo>
                    <a:pt x="203" y="14"/>
                  </a:lnTo>
                  <a:lnTo>
                    <a:pt x="127" y="6"/>
                  </a:lnTo>
                  <a:lnTo>
                    <a:pt x="49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AutoShape 11"/>
            <p:cNvSpPr>
              <a:spLocks/>
            </p:cNvSpPr>
            <p:nvPr/>
          </p:nvSpPr>
          <p:spPr bwMode="auto">
            <a:xfrm>
              <a:off x="1674" y="222"/>
              <a:ext cx="7019" cy="17400"/>
            </a:xfrm>
            <a:custGeom>
              <a:avLst/>
              <a:gdLst>
                <a:gd name="T0" fmla="+- 0 1936 1675"/>
                <a:gd name="T1" fmla="*/ T0 w 7019"/>
                <a:gd name="T2" fmla="+- 0 17263 223"/>
                <a:gd name="T3" fmla="*/ 17263 h 17400"/>
                <a:gd name="T4" fmla="+- 0 2205 1675"/>
                <a:gd name="T5" fmla="*/ T4 w 7019"/>
                <a:gd name="T6" fmla="+- 0 17073 223"/>
                <a:gd name="T7" fmla="*/ 17073 h 17400"/>
                <a:gd name="T8" fmla="+- 0 2074 1675"/>
                <a:gd name="T9" fmla="*/ T8 w 7019"/>
                <a:gd name="T10" fmla="+- 0 17389 223"/>
                <a:gd name="T11" fmla="*/ 17389 h 17400"/>
                <a:gd name="T12" fmla="+- 0 2438 1675"/>
                <a:gd name="T13" fmla="*/ T12 w 7019"/>
                <a:gd name="T14" fmla="+- 0 17321 223"/>
                <a:gd name="T15" fmla="*/ 17321 h 17400"/>
                <a:gd name="T16" fmla="+- 0 2303 1675"/>
                <a:gd name="T17" fmla="*/ T16 w 7019"/>
                <a:gd name="T18" fmla="+- 0 17451 223"/>
                <a:gd name="T19" fmla="*/ 17451 h 17400"/>
                <a:gd name="T20" fmla="+- 0 2170 1675"/>
                <a:gd name="T21" fmla="*/ T20 w 7019"/>
                <a:gd name="T22" fmla="+- 0 17557 223"/>
                <a:gd name="T23" fmla="*/ 17557 h 17400"/>
                <a:gd name="T24" fmla="+- 0 1963 1675"/>
                <a:gd name="T25" fmla="*/ T24 w 7019"/>
                <a:gd name="T26" fmla="+- 0 17487 223"/>
                <a:gd name="T27" fmla="*/ 17487 h 17400"/>
                <a:gd name="T28" fmla="+- 0 1838 1675"/>
                <a:gd name="T29" fmla="*/ T28 w 7019"/>
                <a:gd name="T30" fmla="+- 0 17453 223"/>
                <a:gd name="T31" fmla="*/ 17453 h 17400"/>
                <a:gd name="T32" fmla="+- 0 1710 1675"/>
                <a:gd name="T33" fmla="*/ T32 w 7019"/>
                <a:gd name="T34" fmla="+- 0 17329 223"/>
                <a:gd name="T35" fmla="*/ 17329 h 17400"/>
                <a:gd name="T36" fmla="+- 0 1768 1675"/>
                <a:gd name="T37" fmla="*/ T36 w 7019"/>
                <a:gd name="T38" fmla="+- 0 17157 223"/>
                <a:gd name="T39" fmla="*/ 17157 h 17400"/>
                <a:gd name="T40" fmla="+- 0 1765 1675"/>
                <a:gd name="T41" fmla="*/ T40 w 7019"/>
                <a:gd name="T42" fmla="+- 0 16969 223"/>
                <a:gd name="T43" fmla="*/ 16969 h 17400"/>
                <a:gd name="T44" fmla="+- 0 1929 1675"/>
                <a:gd name="T45" fmla="*/ T44 w 7019"/>
                <a:gd name="T46" fmla="+- 0 16953 223"/>
                <a:gd name="T47" fmla="*/ 16953 h 17400"/>
                <a:gd name="T48" fmla="+- 0 1997 1675"/>
                <a:gd name="T49" fmla="*/ T48 w 7019"/>
                <a:gd name="T50" fmla="+- 0 16833 223"/>
                <a:gd name="T51" fmla="*/ 16833 h 17400"/>
                <a:gd name="T52" fmla="+- 0 2185 1675"/>
                <a:gd name="T53" fmla="*/ T52 w 7019"/>
                <a:gd name="T54" fmla="+- 0 16923 223"/>
                <a:gd name="T55" fmla="*/ 16923 h 17400"/>
                <a:gd name="T56" fmla="+- 0 2352 1675"/>
                <a:gd name="T57" fmla="*/ T56 w 7019"/>
                <a:gd name="T58" fmla="+- 0 16951 223"/>
                <a:gd name="T59" fmla="*/ 16951 h 17400"/>
                <a:gd name="T60" fmla="+- 0 2427 1675"/>
                <a:gd name="T61" fmla="*/ T60 w 7019"/>
                <a:gd name="T62" fmla="+- 0 17101 223"/>
                <a:gd name="T63" fmla="*/ 17101 h 17400"/>
                <a:gd name="T64" fmla="+- 0 2412 1675"/>
                <a:gd name="T65" fmla="*/ T64 w 7019"/>
                <a:gd name="T66" fmla="+- 0 17287 223"/>
                <a:gd name="T67" fmla="*/ 17287 h 17400"/>
                <a:gd name="T68" fmla="+- 0 2398 1675"/>
                <a:gd name="T69" fmla="*/ T68 w 7019"/>
                <a:gd name="T70" fmla="+- 0 17189 223"/>
                <a:gd name="T71" fmla="*/ 17189 h 17400"/>
                <a:gd name="T72" fmla="+- 0 2455 1675"/>
                <a:gd name="T73" fmla="*/ T72 w 7019"/>
                <a:gd name="T74" fmla="+- 0 17027 223"/>
                <a:gd name="T75" fmla="*/ 17027 h 17400"/>
                <a:gd name="T76" fmla="+- 0 2303 1675"/>
                <a:gd name="T77" fmla="*/ T76 w 7019"/>
                <a:gd name="T78" fmla="+- 0 16915 223"/>
                <a:gd name="T79" fmla="*/ 16915 h 17400"/>
                <a:gd name="T80" fmla="+- 0 2198 1675"/>
                <a:gd name="T81" fmla="*/ T80 w 7019"/>
                <a:gd name="T82" fmla="+- 0 16843 223"/>
                <a:gd name="T83" fmla="*/ 16843 h 17400"/>
                <a:gd name="T84" fmla="+- 0 1950 1675"/>
                <a:gd name="T85" fmla="*/ T84 w 7019"/>
                <a:gd name="T86" fmla="+- 0 16839 223"/>
                <a:gd name="T87" fmla="*/ 16839 h 17400"/>
                <a:gd name="T88" fmla="+- 0 1841 1675"/>
                <a:gd name="T89" fmla="*/ T88 w 7019"/>
                <a:gd name="T90" fmla="+- 0 16917 223"/>
                <a:gd name="T91" fmla="*/ 16917 h 17400"/>
                <a:gd name="T92" fmla="+- 0 1678 1675"/>
                <a:gd name="T93" fmla="*/ T92 w 7019"/>
                <a:gd name="T94" fmla="+- 0 17079 223"/>
                <a:gd name="T95" fmla="*/ 17079 h 17400"/>
                <a:gd name="T96" fmla="+- 0 1730 1675"/>
                <a:gd name="T97" fmla="*/ T96 w 7019"/>
                <a:gd name="T98" fmla="+- 0 17247 223"/>
                <a:gd name="T99" fmla="*/ 17247 h 17400"/>
                <a:gd name="T100" fmla="+- 0 1763 1675"/>
                <a:gd name="T101" fmla="*/ T100 w 7019"/>
                <a:gd name="T102" fmla="+- 0 17481 223"/>
                <a:gd name="T103" fmla="*/ 17481 h 17400"/>
                <a:gd name="T104" fmla="+- 0 1911 1675"/>
                <a:gd name="T105" fmla="*/ T104 w 7019"/>
                <a:gd name="T106" fmla="+- 0 17481 223"/>
                <a:gd name="T107" fmla="*/ 17481 h 17400"/>
                <a:gd name="T108" fmla="+- 0 2165 1675"/>
                <a:gd name="T109" fmla="*/ T108 w 7019"/>
                <a:gd name="T110" fmla="+- 0 17613 223"/>
                <a:gd name="T111" fmla="*/ 17613 h 17400"/>
                <a:gd name="T112" fmla="+- 0 2262 1675"/>
                <a:gd name="T113" fmla="*/ T112 w 7019"/>
                <a:gd name="T114" fmla="+- 0 17477 223"/>
                <a:gd name="T115" fmla="*/ 17477 h 17400"/>
                <a:gd name="T116" fmla="+- 0 2407 1675"/>
                <a:gd name="T117" fmla="*/ T116 w 7019"/>
                <a:gd name="T118" fmla="+- 0 17459 223"/>
                <a:gd name="T119" fmla="*/ 17459 h 17400"/>
                <a:gd name="T120" fmla="+- 0 4204 1675"/>
                <a:gd name="T121" fmla="*/ T120 w 7019"/>
                <a:gd name="T122" fmla="+- 0 466 223"/>
                <a:gd name="T123" fmla="*/ 466 h 17400"/>
                <a:gd name="T124" fmla="+- 0 4068 1675"/>
                <a:gd name="T125" fmla="*/ T124 w 7019"/>
                <a:gd name="T126" fmla="+- 0 911 223"/>
                <a:gd name="T127" fmla="*/ 911 h 17400"/>
                <a:gd name="T128" fmla="+- 0 4103 1675"/>
                <a:gd name="T129" fmla="*/ T128 w 7019"/>
                <a:gd name="T130" fmla="+- 0 879 223"/>
                <a:gd name="T131" fmla="*/ 879 h 17400"/>
                <a:gd name="T132" fmla="+- 0 4204 1675"/>
                <a:gd name="T133" fmla="*/ T132 w 7019"/>
                <a:gd name="T134" fmla="+- 0 641 223"/>
                <a:gd name="T135" fmla="*/ 641 h 17400"/>
                <a:gd name="T136" fmla="+- 0 4103 1675"/>
                <a:gd name="T137" fmla="*/ T136 w 7019"/>
                <a:gd name="T138" fmla="+- 0 408 223"/>
                <a:gd name="T139" fmla="*/ 408 h 17400"/>
                <a:gd name="T140" fmla="+- 0 4103 1675"/>
                <a:gd name="T141" fmla="*/ T140 w 7019"/>
                <a:gd name="T142" fmla="+- 0 324 223"/>
                <a:gd name="T143" fmla="*/ 324 h 17400"/>
                <a:gd name="T144" fmla="+- 0 4001 1675"/>
                <a:gd name="T145" fmla="*/ T144 w 7019"/>
                <a:gd name="T146" fmla="+- 0 762 223"/>
                <a:gd name="T147" fmla="*/ 762 h 17400"/>
                <a:gd name="T148" fmla="+- 0 3956 1675"/>
                <a:gd name="T149" fmla="*/ T148 w 7019"/>
                <a:gd name="T150" fmla="+- 0 826 223"/>
                <a:gd name="T151" fmla="*/ 826 h 17400"/>
                <a:gd name="T152" fmla="+- 0 3856 1675"/>
                <a:gd name="T153" fmla="*/ T152 w 7019"/>
                <a:gd name="T154" fmla="+- 0 465 223"/>
                <a:gd name="T155" fmla="*/ 465 h 17400"/>
                <a:gd name="T156" fmla="+- 0 3983 1675"/>
                <a:gd name="T157" fmla="*/ T156 w 7019"/>
                <a:gd name="T158" fmla="+- 0 331 223"/>
                <a:gd name="T159" fmla="*/ 331 h 17400"/>
                <a:gd name="T160" fmla="+- 0 3983 1675"/>
                <a:gd name="T161" fmla="*/ T160 w 7019"/>
                <a:gd name="T162" fmla="+- 0 331 223"/>
                <a:gd name="T163" fmla="*/ 331 h 17400"/>
                <a:gd name="T164" fmla="+- 0 4025 1675"/>
                <a:gd name="T165" fmla="*/ T164 w 7019"/>
                <a:gd name="T166" fmla="+- 0 270 223"/>
                <a:gd name="T167" fmla="*/ 270 h 17400"/>
                <a:gd name="T168" fmla="+- 0 3822 1675"/>
                <a:gd name="T169" fmla="*/ T168 w 7019"/>
                <a:gd name="T170" fmla="+- 0 783 223"/>
                <a:gd name="T171" fmla="*/ 783 h 17400"/>
                <a:gd name="T172" fmla="+- 0 3575 1675"/>
                <a:gd name="T173" fmla="*/ T172 w 7019"/>
                <a:gd name="T174" fmla="+- 0 879 223"/>
                <a:gd name="T175" fmla="*/ 879 h 17400"/>
                <a:gd name="T176" fmla="+- 0 3720 1675"/>
                <a:gd name="T177" fmla="*/ T176 w 7019"/>
                <a:gd name="T178" fmla="+- 0 891 223"/>
                <a:gd name="T179" fmla="*/ 891 h 17400"/>
                <a:gd name="T180" fmla="+- 0 3686 1675"/>
                <a:gd name="T181" fmla="*/ T180 w 7019"/>
                <a:gd name="T182" fmla="+- 0 799 223"/>
                <a:gd name="T183" fmla="*/ 799 h 17400"/>
                <a:gd name="T184" fmla="+- 0 3686 1675"/>
                <a:gd name="T185" fmla="*/ T184 w 7019"/>
                <a:gd name="T186" fmla="+- 0 449 223"/>
                <a:gd name="T187" fmla="*/ 449 h 17400"/>
                <a:gd name="T188" fmla="+- 0 3720 1675"/>
                <a:gd name="T189" fmla="*/ T188 w 7019"/>
                <a:gd name="T190" fmla="+- 0 357 223"/>
                <a:gd name="T191" fmla="*/ 357 h 17400"/>
                <a:gd name="T192" fmla="+- 0 3678 1675"/>
                <a:gd name="T193" fmla="*/ T192 w 7019"/>
                <a:gd name="T194" fmla="+- 0 367 223"/>
                <a:gd name="T195" fmla="*/ 367 h 17400"/>
                <a:gd name="T196" fmla="+- 0 3497 1675"/>
                <a:gd name="T197" fmla="*/ T196 w 7019"/>
                <a:gd name="T198" fmla="+- 0 755 223"/>
                <a:gd name="T199" fmla="*/ 755 h 17400"/>
                <a:gd name="T200" fmla="+- 0 3633 1675"/>
                <a:gd name="T201" fmla="*/ T200 w 7019"/>
                <a:gd name="T202" fmla="+- 0 563 223"/>
                <a:gd name="T203" fmla="*/ 563 h 17400"/>
                <a:gd name="T204" fmla="+- 0 3653 1675"/>
                <a:gd name="T205" fmla="*/ T204 w 7019"/>
                <a:gd name="T206" fmla="+- 0 406 223"/>
                <a:gd name="T207" fmla="*/ 406 h 17400"/>
                <a:gd name="T208" fmla="+- 0 3700 1675"/>
                <a:gd name="T209" fmla="*/ T208 w 7019"/>
                <a:gd name="T210" fmla="+- 0 248 223"/>
                <a:gd name="T211" fmla="*/ 248 h 17400"/>
                <a:gd name="T212" fmla="+- 0 3534 1675"/>
                <a:gd name="T213" fmla="*/ T212 w 7019"/>
                <a:gd name="T214" fmla="+- 0 883 223"/>
                <a:gd name="T215" fmla="*/ 883 h 17400"/>
                <a:gd name="T216" fmla="+- 0 4096 1675"/>
                <a:gd name="T217" fmla="*/ T216 w 7019"/>
                <a:gd name="T218" fmla="+- 0 931 223"/>
                <a:gd name="T219" fmla="*/ 931 h 17400"/>
                <a:gd name="T220" fmla="+- 0 6616 1675"/>
                <a:gd name="T221" fmla="*/ T220 w 7019"/>
                <a:gd name="T222" fmla="+- 0 15718 223"/>
                <a:gd name="T223" fmla="*/ 15718 h 17400"/>
                <a:gd name="T224" fmla="+- 0 6119 1675"/>
                <a:gd name="T225" fmla="*/ T224 w 7019"/>
                <a:gd name="T226" fmla="+- 0 15288 223"/>
                <a:gd name="T227" fmla="*/ 15288 h 17400"/>
                <a:gd name="T228" fmla="+- 0 8676 1675"/>
                <a:gd name="T229" fmla="*/ T228 w 7019"/>
                <a:gd name="T230" fmla="+- 0 2977 223"/>
                <a:gd name="T231" fmla="*/ 2977 h 17400"/>
                <a:gd name="T232" fmla="+- 0 7923 1675"/>
                <a:gd name="T233" fmla="*/ T232 w 7019"/>
                <a:gd name="T234" fmla="+- 0 2814 223"/>
                <a:gd name="T235" fmla="*/ 2814 h 174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</a:cxnLst>
              <a:rect l="0" t="0" r="r" b="b"/>
              <a:pathLst>
                <a:path w="7019" h="17400">
                  <a:moveTo>
                    <a:pt x="584" y="16982"/>
                  </a:moveTo>
                  <a:lnTo>
                    <a:pt x="569" y="16910"/>
                  </a:lnTo>
                  <a:lnTo>
                    <a:pt x="549" y="16879"/>
                  </a:lnTo>
                  <a:lnTo>
                    <a:pt x="549" y="16982"/>
                  </a:lnTo>
                  <a:lnTo>
                    <a:pt x="537" y="17040"/>
                  </a:lnTo>
                  <a:lnTo>
                    <a:pt x="505" y="17086"/>
                  </a:lnTo>
                  <a:lnTo>
                    <a:pt x="457" y="17120"/>
                  </a:lnTo>
                  <a:lnTo>
                    <a:pt x="399" y="17130"/>
                  </a:lnTo>
                  <a:lnTo>
                    <a:pt x="341" y="17120"/>
                  </a:lnTo>
                  <a:lnTo>
                    <a:pt x="293" y="17086"/>
                  </a:lnTo>
                  <a:lnTo>
                    <a:pt x="261" y="17040"/>
                  </a:lnTo>
                  <a:lnTo>
                    <a:pt x="249" y="16982"/>
                  </a:lnTo>
                  <a:lnTo>
                    <a:pt x="261" y="16924"/>
                  </a:lnTo>
                  <a:lnTo>
                    <a:pt x="293" y="16876"/>
                  </a:lnTo>
                  <a:lnTo>
                    <a:pt x="341" y="16844"/>
                  </a:lnTo>
                  <a:lnTo>
                    <a:pt x="399" y="16832"/>
                  </a:lnTo>
                  <a:lnTo>
                    <a:pt x="457" y="16844"/>
                  </a:lnTo>
                  <a:lnTo>
                    <a:pt x="505" y="16876"/>
                  </a:lnTo>
                  <a:lnTo>
                    <a:pt x="537" y="16924"/>
                  </a:lnTo>
                  <a:lnTo>
                    <a:pt x="549" y="16982"/>
                  </a:lnTo>
                  <a:lnTo>
                    <a:pt x="549" y="16879"/>
                  </a:lnTo>
                  <a:lnTo>
                    <a:pt x="530" y="16850"/>
                  </a:lnTo>
                  <a:lnTo>
                    <a:pt x="502" y="16832"/>
                  </a:lnTo>
                  <a:lnTo>
                    <a:pt x="471" y="16812"/>
                  </a:lnTo>
                  <a:lnTo>
                    <a:pt x="399" y="16796"/>
                  </a:lnTo>
                  <a:lnTo>
                    <a:pt x="327" y="16812"/>
                  </a:lnTo>
                  <a:lnTo>
                    <a:pt x="268" y="16850"/>
                  </a:lnTo>
                  <a:lnTo>
                    <a:pt x="229" y="16910"/>
                  </a:lnTo>
                  <a:lnTo>
                    <a:pt x="214" y="16982"/>
                  </a:lnTo>
                  <a:lnTo>
                    <a:pt x="229" y="17054"/>
                  </a:lnTo>
                  <a:lnTo>
                    <a:pt x="268" y="17112"/>
                  </a:lnTo>
                  <a:lnTo>
                    <a:pt x="327" y="17152"/>
                  </a:lnTo>
                  <a:lnTo>
                    <a:pt x="399" y="17166"/>
                  </a:lnTo>
                  <a:lnTo>
                    <a:pt x="471" y="17152"/>
                  </a:lnTo>
                  <a:lnTo>
                    <a:pt x="503" y="17130"/>
                  </a:lnTo>
                  <a:lnTo>
                    <a:pt x="530" y="17112"/>
                  </a:lnTo>
                  <a:lnTo>
                    <a:pt x="569" y="17054"/>
                  </a:lnTo>
                  <a:lnTo>
                    <a:pt x="584" y="16982"/>
                  </a:lnTo>
                  <a:moveTo>
                    <a:pt x="798" y="17094"/>
                  </a:moveTo>
                  <a:lnTo>
                    <a:pt x="796" y="17086"/>
                  </a:lnTo>
                  <a:lnTo>
                    <a:pt x="790" y="17070"/>
                  </a:lnTo>
                  <a:lnTo>
                    <a:pt x="778" y="17052"/>
                  </a:lnTo>
                  <a:lnTo>
                    <a:pt x="763" y="17039"/>
                  </a:lnTo>
                  <a:lnTo>
                    <a:pt x="763" y="17098"/>
                  </a:lnTo>
                  <a:lnTo>
                    <a:pt x="762" y="17104"/>
                  </a:lnTo>
                  <a:lnTo>
                    <a:pt x="760" y="17116"/>
                  </a:lnTo>
                  <a:lnTo>
                    <a:pt x="756" y="17128"/>
                  </a:lnTo>
                  <a:lnTo>
                    <a:pt x="750" y="17140"/>
                  </a:lnTo>
                  <a:lnTo>
                    <a:pt x="712" y="17206"/>
                  </a:lnTo>
                  <a:lnTo>
                    <a:pt x="702" y="17220"/>
                  </a:lnTo>
                  <a:lnTo>
                    <a:pt x="690" y="17230"/>
                  </a:lnTo>
                  <a:lnTo>
                    <a:pt x="678" y="17234"/>
                  </a:lnTo>
                  <a:lnTo>
                    <a:pt x="664" y="17236"/>
                  </a:lnTo>
                  <a:lnTo>
                    <a:pt x="652" y="17236"/>
                  </a:lnTo>
                  <a:lnTo>
                    <a:pt x="628" y="17228"/>
                  </a:lnTo>
                  <a:lnTo>
                    <a:pt x="617" y="17222"/>
                  </a:lnTo>
                  <a:lnTo>
                    <a:pt x="603" y="17220"/>
                  </a:lnTo>
                  <a:lnTo>
                    <a:pt x="578" y="17220"/>
                  </a:lnTo>
                  <a:lnTo>
                    <a:pt x="566" y="17222"/>
                  </a:lnTo>
                  <a:lnTo>
                    <a:pt x="554" y="17226"/>
                  </a:lnTo>
                  <a:lnTo>
                    <a:pt x="544" y="17232"/>
                  </a:lnTo>
                  <a:lnTo>
                    <a:pt x="523" y="17248"/>
                  </a:lnTo>
                  <a:lnTo>
                    <a:pt x="509" y="17268"/>
                  </a:lnTo>
                  <a:lnTo>
                    <a:pt x="500" y="17292"/>
                  </a:lnTo>
                  <a:lnTo>
                    <a:pt x="497" y="17318"/>
                  </a:lnTo>
                  <a:lnTo>
                    <a:pt x="495" y="17334"/>
                  </a:lnTo>
                  <a:lnTo>
                    <a:pt x="488" y="17350"/>
                  </a:lnTo>
                  <a:lnTo>
                    <a:pt x="470" y="17362"/>
                  </a:lnTo>
                  <a:lnTo>
                    <a:pt x="436" y="17366"/>
                  </a:lnTo>
                  <a:lnTo>
                    <a:pt x="359" y="17366"/>
                  </a:lnTo>
                  <a:lnTo>
                    <a:pt x="326" y="17360"/>
                  </a:lnTo>
                  <a:lnTo>
                    <a:pt x="308" y="17348"/>
                  </a:lnTo>
                  <a:lnTo>
                    <a:pt x="301" y="17330"/>
                  </a:lnTo>
                  <a:lnTo>
                    <a:pt x="299" y="17314"/>
                  </a:lnTo>
                  <a:lnTo>
                    <a:pt x="299" y="17312"/>
                  </a:lnTo>
                  <a:lnTo>
                    <a:pt x="297" y="17286"/>
                  </a:lnTo>
                  <a:lnTo>
                    <a:pt x="288" y="17264"/>
                  </a:lnTo>
                  <a:lnTo>
                    <a:pt x="278" y="17250"/>
                  </a:lnTo>
                  <a:lnTo>
                    <a:pt x="273" y="17244"/>
                  </a:lnTo>
                  <a:lnTo>
                    <a:pt x="263" y="17236"/>
                  </a:lnTo>
                  <a:lnTo>
                    <a:pt x="253" y="17228"/>
                  </a:lnTo>
                  <a:lnTo>
                    <a:pt x="238" y="17220"/>
                  </a:lnTo>
                  <a:lnTo>
                    <a:pt x="223" y="17218"/>
                  </a:lnTo>
                  <a:lnTo>
                    <a:pt x="211" y="17216"/>
                  </a:lnTo>
                  <a:lnTo>
                    <a:pt x="192" y="17216"/>
                  </a:lnTo>
                  <a:lnTo>
                    <a:pt x="177" y="17220"/>
                  </a:lnTo>
                  <a:lnTo>
                    <a:pt x="165" y="17228"/>
                  </a:lnTo>
                  <a:lnTo>
                    <a:pt x="163" y="17230"/>
                  </a:lnTo>
                  <a:lnTo>
                    <a:pt x="155" y="17234"/>
                  </a:lnTo>
                  <a:lnTo>
                    <a:pt x="145" y="17236"/>
                  </a:lnTo>
                  <a:lnTo>
                    <a:pt x="135" y="17236"/>
                  </a:lnTo>
                  <a:lnTo>
                    <a:pt x="119" y="17234"/>
                  </a:lnTo>
                  <a:lnTo>
                    <a:pt x="105" y="17228"/>
                  </a:lnTo>
                  <a:lnTo>
                    <a:pt x="93" y="17220"/>
                  </a:lnTo>
                  <a:lnTo>
                    <a:pt x="84" y="17206"/>
                  </a:lnTo>
                  <a:lnTo>
                    <a:pt x="45" y="17140"/>
                  </a:lnTo>
                  <a:lnTo>
                    <a:pt x="40" y="17128"/>
                  </a:lnTo>
                  <a:lnTo>
                    <a:pt x="37" y="17116"/>
                  </a:lnTo>
                  <a:lnTo>
                    <a:pt x="35" y="17106"/>
                  </a:lnTo>
                  <a:lnTo>
                    <a:pt x="35" y="17100"/>
                  </a:lnTo>
                  <a:lnTo>
                    <a:pt x="38" y="17092"/>
                  </a:lnTo>
                  <a:lnTo>
                    <a:pt x="44" y="17082"/>
                  </a:lnTo>
                  <a:lnTo>
                    <a:pt x="51" y="17072"/>
                  </a:lnTo>
                  <a:lnTo>
                    <a:pt x="60" y="17064"/>
                  </a:lnTo>
                  <a:lnTo>
                    <a:pt x="80" y="17048"/>
                  </a:lnTo>
                  <a:lnTo>
                    <a:pt x="95" y="17030"/>
                  </a:lnTo>
                  <a:lnTo>
                    <a:pt x="105" y="17006"/>
                  </a:lnTo>
                  <a:lnTo>
                    <a:pt x="109" y="16982"/>
                  </a:lnTo>
                  <a:lnTo>
                    <a:pt x="104" y="16956"/>
                  </a:lnTo>
                  <a:lnTo>
                    <a:pt x="93" y="16934"/>
                  </a:lnTo>
                  <a:lnTo>
                    <a:pt x="81" y="16916"/>
                  </a:lnTo>
                  <a:lnTo>
                    <a:pt x="70" y="16906"/>
                  </a:lnTo>
                  <a:lnTo>
                    <a:pt x="58" y="16894"/>
                  </a:lnTo>
                  <a:lnTo>
                    <a:pt x="50" y="16886"/>
                  </a:lnTo>
                  <a:lnTo>
                    <a:pt x="47" y="16884"/>
                  </a:lnTo>
                  <a:lnTo>
                    <a:pt x="40" y="16870"/>
                  </a:lnTo>
                  <a:lnTo>
                    <a:pt x="37" y="16854"/>
                  </a:lnTo>
                  <a:lnTo>
                    <a:pt x="39" y="16838"/>
                  </a:lnTo>
                  <a:lnTo>
                    <a:pt x="45" y="16822"/>
                  </a:lnTo>
                  <a:lnTo>
                    <a:pt x="84" y="16756"/>
                  </a:lnTo>
                  <a:lnTo>
                    <a:pt x="90" y="16746"/>
                  </a:lnTo>
                  <a:lnTo>
                    <a:pt x="98" y="16740"/>
                  </a:lnTo>
                  <a:lnTo>
                    <a:pt x="107" y="16734"/>
                  </a:lnTo>
                  <a:lnTo>
                    <a:pt x="117" y="16730"/>
                  </a:lnTo>
                  <a:lnTo>
                    <a:pt x="119" y="16728"/>
                  </a:lnTo>
                  <a:lnTo>
                    <a:pt x="130" y="16726"/>
                  </a:lnTo>
                  <a:lnTo>
                    <a:pt x="155" y="16726"/>
                  </a:lnTo>
                  <a:lnTo>
                    <a:pt x="159" y="16728"/>
                  </a:lnTo>
                  <a:lnTo>
                    <a:pt x="181" y="16738"/>
                  </a:lnTo>
                  <a:lnTo>
                    <a:pt x="205" y="16742"/>
                  </a:lnTo>
                  <a:lnTo>
                    <a:pt x="230" y="16740"/>
                  </a:lnTo>
                  <a:lnTo>
                    <a:pt x="254" y="16730"/>
                  </a:lnTo>
                  <a:lnTo>
                    <a:pt x="259" y="16726"/>
                  </a:lnTo>
                  <a:lnTo>
                    <a:pt x="272" y="16716"/>
                  </a:lnTo>
                  <a:lnTo>
                    <a:pt x="278" y="16708"/>
                  </a:lnTo>
                  <a:lnTo>
                    <a:pt x="285" y="16700"/>
                  </a:lnTo>
                  <a:lnTo>
                    <a:pt x="295" y="16682"/>
                  </a:lnTo>
                  <a:lnTo>
                    <a:pt x="300" y="16660"/>
                  </a:lnTo>
                  <a:lnTo>
                    <a:pt x="300" y="16656"/>
                  </a:lnTo>
                  <a:lnTo>
                    <a:pt x="302" y="16642"/>
                  </a:lnTo>
                  <a:lnTo>
                    <a:pt x="308" y="16630"/>
                  </a:lnTo>
                  <a:lnTo>
                    <a:pt x="315" y="16618"/>
                  </a:lnTo>
                  <a:lnTo>
                    <a:pt x="322" y="16610"/>
                  </a:lnTo>
                  <a:lnTo>
                    <a:pt x="330" y="16602"/>
                  </a:lnTo>
                  <a:lnTo>
                    <a:pt x="345" y="16596"/>
                  </a:lnTo>
                  <a:lnTo>
                    <a:pt x="436" y="16596"/>
                  </a:lnTo>
                  <a:lnTo>
                    <a:pt x="455" y="16600"/>
                  </a:lnTo>
                  <a:lnTo>
                    <a:pt x="472" y="16610"/>
                  </a:lnTo>
                  <a:lnTo>
                    <a:pt x="485" y="16624"/>
                  </a:lnTo>
                  <a:lnTo>
                    <a:pt x="493" y="16640"/>
                  </a:lnTo>
                  <a:lnTo>
                    <a:pt x="495" y="16660"/>
                  </a:lnTo>
                  <a:lnTo>
                    <a:pt x="500" y="16682"/>
                  </a:lnTo>
                  <a:lnTo>
                    <a:pt x="510" y="16700"/>
                  </a:lnTo>
                  <a:lnTo>
                    <a:pt x="524" y="16716"/>
                  </a:lnTo>
                  <a:lnTo>
                    <a:pt x="541" y="16730"/>
                  </a:lnTo>
                  <a:lnTo>
                    <a:pt x="564" y="16738"/>
                  </a:lnTo>
                  <a:lnTo>
                    <a:pt x="589" y="16742"/>
                  </a:lnTo>
                  <a:lnTo>
                    <a:pt x="614" y="16738"/>
                  </a:lnTo>
                  <a:lnTo>
                    <a:pt x="637" y="16728"/>
                  </a:lnTo>
                  <a:lnTo>
                    <a:pt x="642" y="16726"/>
                  </a:lnTo>
                  <a:lnTo>
                    <a:pt x="668" y="16726"/>
                  </a:lnTo>
                  <a:lnTo>
                    <a:pt x="672" y="16728"/>
                  </a:lnTo>
                  <a:lnTo>
                    <a:pt x="677" y="16728"/>
                  </a:lnTo>
                  <a:lnTo>
                    <a:pt x="688" y="16732"/>
                  </a:lnTo>
                  <a:lnTo>
                    <a:pt x="697" y="16738"/>
                  </a:lnTo>
                  <a:lnTo>
                    <a:pt x="705" y="16746"/>
                  </a:lnTo>
                  <a:lnTo>
                    <a:pt x="712" y="16756"/>
                  </a:lnTo>
                  <a:lnTo>
                    <a:pt x="750" y="16822"/>
                  </a:lnTo>
                  <a:lnTo>
                    <a:pt x="754" y="16832"/>
                  </a:lnTo>
                  <a:lnTo>
                    <a:pt x="757" y="16842"/>
                  </a:lnTo>
                  <a:lnTo>
                    <a:pt x="758" y="16852"/>
                  </a:lnTo>
                  <a:lnTo>
                    <a:pt x="756" y="16864"/>
                  </a:lnTo>
                  <a:lnTo>
                    <a:pt x="755" y="16872"/>
                  </a:lnTo>
                  <a:lnTo>
                    <a:pt x="752" y="16878"/>
                  </a:lnTo>
                  <a:lnTo>
                    <a:pt x="747" y="16884"/>
                  </a:lnTo>
                  <a:lnTo>
                    <a:pt x="739" y="16894"/>
                  </a:lnTo>
                  <a:lnTo>
                    <a:pt x="728" y="16904"/>
                  </a:lnTo>
                  <a:lnTo>
                    <a:pt x="706" y="16924"/>
                  </a:lnTo>
                  <a:lnTo>
                    <a:pt x="694" y="16942"/>
                  </a:lnTo>
                  <a:lnTo>
                    <a:pt x="689" y="16960"/>
                  </a:lnTo>
                  <a:lnTo>
                    <a:pt x="688" y="16982"/>
                  </a:lnTo>
                  <a:lnTo>
                    <a:pt x="691" y="17006"/>
                  </a:lnTo>
                  <a:lnTo>
                    <a:pt x="700" y="17026"/>
                  </a:lnTo>
                  <a:lnTo>
                    <a:pt x="715" y="17046"/>
                  </a:lnTo>
                  <a:lnTo>
                    <a:pt x="737" y="17064"/>
                  </a:lnTo>
                  <a:lnTo>
                    <a:pt x="751" y="17074"/>
                  </a:lnTo>
                  <a:lnTo>
                    <a:pt x="759" y="17086"/>
                  </a:lnTo>
                  <a:lnTo>
                    <a:pt x="762" y="17094"/>
                  </a:lnTo>
                  <a:lnTo>
                    <a:pt x="763" y="17098"/>
                  </a:lnTo>
                  <a:lnTo>
                    <a:pt x="763" y="17039"/>
                  </a:lnTo>
                  <a:lnTo>
                    <a:pt x="757" y="17034"/>
                  </a:lnTo>
                  <a:lnTo>
                    <a:pt x="741" y="17022"/>
                  </a:lnTo>
                  <a:lnTo>
                    <a:pt x="731" y="17010"/>
                  </a:lnTo>
                  <a:lnTo>
                    <a:pt x="725" y="16996"/>
                  </a:lnTo>
                  <a:lnTo>
                    <a:pt x="723" y="16982"/>
                  </a:lnTo>
                  <a:lnTo>
                    <a:pt x="723" y="16966"/>
                  </a:lnTo>
                  <a:lnTo>
                    <a:pt x="726" y="16956"/>
                  </a:lnTo>
                  <a:lnTo>
                    <a:pt x="734" y="16946"/>
                  </a:lnTo>
                  <a:lnTo>
                    <a:pt x="750" y="16932"/>
                  </a:lnTo>
                  <a:lnTo>
                    <a:pt x="769" y="16914"/>
                  </a:lnTo>
                  <a:lnTo>
                    <a:pt x="781" y="16896"/>
                  </a:lnTo>
                  <a:lnTo>
                    <a:pt x="788" y="16882"/>
                  </a:lnTo>
                  <a:lnTo>
                    <a:pt x="791" y="16868"/>
                  </a:lnTo>
                  <a:lnTo>
                    <a:pt x="793" y="16852"/>
                  </a:lnTo>
                  <a:lnTo>
                    <a:pt x="791" y="16836"/>
                  </a:lnTo>
                  <a:lnTo>
                    <a:pt x="787" y="16820"/>
                  </a:lnTo>
                  <a:lnTo>
                    <a:pt x="780" y="16804"/>
                  </a:lnTo>
                  <a:lnTo>
                    <a:pt x="742" y="16738"/>
                  </a:lnTo>
                  <a:lnTo>
                    <a:pt x="733" y="16726"/>
                  </a:lnTo>
                  <a:lnTo>
                    <a:pt x="732" y="16724"/>
                  </a:lnTo>
                  <a:lnTo>
                    <a:pt x="719" y="16712"/>
                  </a:lnTo>
                  <a:lnTo>
                    <a:pt x="714" y="16708"/>
                  </a:lnTo>
                  <a:lnTo>
                    <a:pt x="705" y="16702"/>
                  </a:lnTo>
                  <a:lnTo>
                    <a:pt x="689" y="16696"/>
                  </a:lnTo>
                  <a:lnTo>
                    <a:pt x="683" y="16692"/>
                  </a:lnTo>
                  <a:lnTo>
                    <a:pt x="672" y="16690"/>
                  </a:lnTo>
                  <a:lnTo>
                    <a:pt x="640" y="16690"/>
                  </a:lnTo>
                  <a:lnTo>
                    <a:pt x="628" y="16692"/>
                  </a:lnTo>
                  <a:lnTo>
                    <a:pt x="620" y="16698"/>
                  </a:lnTo>
                  <a:lnTo>
                    <a:pt x="604" y="16704"/>
                  </a:lnTo>
                  <a:lnTo>
                    <a:pt x="588" y="16708"/>
                  </a:lnTo>
                  <a:lnTo>
                    <a:pt x="573" y="16706"/>
                  </a:lnTo>
                  <a:lnTo>
                    <a:pt x="558" y="16700"/>
                  </a:lnTo>
                  <a:lnTo>
                    <a:pt x="548" y="16692"/>
                  </a:lnTo>
                  <a:lnTo>
                    <a:pt x="539" y="16682"/>
                  </a:lnTo>
                  <a:lnTo>
                    <a:pt x="533" y="16670"/>
                  </a:lnTo>
                  <a:lnTo>
                    <a:pt x="530" y="16658"/>
                  </a:lnTo>
                  <a:lnTo>
                    <a:pt x="530" y="16656"/>
                  </a:lnTo>
                  <a:lnTo>
                    <a:pt x="523" y="16620"/>
                  </a:lnTo>
                  <a:lnTo>
                    <a:pt x="506" y="16596"/>
                  </a:lnTo>
                  <a:lnTo>
                    <a:pt x="502" y="16590"/>
                  </a:lnTo>
                  <a:lnTo>
                    <a:pt x="473" y="16568"/>
                  </a:lnTo>
                  <a:lnTo>
                    <a:pt x="436" y="16562"/>
                  </a:lnTo>
                  <a:lnTo>
                    <a:pt x="359" y="16562"/>
                  </a:lnTo>
                  <a:lnTo>
                    <a:pt x="342" y="16564"/>
                  </a:lnTo>
                  <a:lnTo>
                    <a:pt x="325" y="16568"/>
                  </a:lnTo>
                  <a:lnTo>
                    <a:pt x="310" y="16576"/>
                  </a:lnTo>
                  <a:lnTo>
                    <a:pt x="297" y="16586"/>
                  </a:lnTo>
                  <a:lnTo>
                    <a:pt x="286" y="16598"/>
                  </a:lnTo>
                  <a:lnTo>
                    <a:pt x="275" y="16616"/>
                  </a:lnTo>
                  <a:lnTo>
                    <a:pt x="268" y="16636"/>
                  </a:lnTo>
                  <a:lnTo>
                    <a:pt x="265" y="16656"/>
                  </a:lnTo>
                  <a:lnTo>
                    <a:pt x="262" y="16670"/>
                  </a:lnTo>
                  <a:lnTo>
                    <a:pt x="256" y="16682"/>
                  </a:lnTo>
                  <a:lnTo>
                    <a:pt x="247" y="16692"/>
                  </a:lnTo>
                  <a:lnTo>
                    <a:pt x="237" y="16700"/>
                  </a:lnTo>
                  <a:lnTo>
                    <a:pt x="222" y="16706"/>
                  </a:lnTo>
                  <a:lnTo>
                    <a:pt x="206" y="16708"/>
                  </a:lnTo>
                  <a:lnTo>
                    <a:pt x="191" y="16704"/>
                  </a:lnTo>
                  <a:lnTo>
                    <a:pt x="176" y="16698"/>
                  </a:lnTo>
                  <a:lnTo>
                    <a:pt x="166" y="16694"/>
                  </a:lnTo>
                  <a:lnTo>
                    <a:pt x="155" y="16690"/>
                  </a:lnTo>
                  <a:lnTo>
                    <a:pt x="126" y="16690"/>
                  </a:lnTo>
                  <a:lnTo>
                    <a:pt x="111" y="16694"/>
                  </a:lnTo>
                  <a:lnTo>
                    <a:pt x="107" y="16696"/>
                  </a:lnTo>
                  <a:lnTo>
                    <a:pt x="91" y="16702"/>
                  </a:lnTo>
                  <a:lnTo>
                    <a:pt x="76" y="16712"/>
                  </a:lnTo>
                  <a:lnTo>
                    <a:pt x="63" y="16724"/>
                  </a:lnTo>
                  <a:lnTo>
                    <a:pt x="53" y="16738"/>
                  </a:lnTo>
                  <a:lnTo>
                    <a:pt x="15" y="16804"/>
                  </a:lnTo>
                  <a:lnTo>
                    <a:pt x="5" y="16830"/>
                  </a:lnTo>
                  <a:lnTo>
                    <a:pt x="3" y="16856"/>
                  </a:lnTo>
                  <a:lnTo>
                    <a:pt x="7" y="16882"/>
                  </a:lnTo>
                  <a:lnTo>
                    <a:pt x="19" y="16906"/>
                  </a:lnTo>
                  <a:lnTo>
                    <a:pt x="22" y="16908"/>
                  </a:lnTo>
                  <a:lnTo>
                    <a:pt x="38" y="16924"/>
                  </a:lnTo>
                  <a:lnTo>
                    <a:pt x="56" y="16942"/>
                  </a:lnTo>
                  <a:lnTo>
                    <a:pt x="65" y="16954"/>
                  </a:lnTo>
                  <a:lnTo>
                    <a:pt x="71" y="16968"/>
                  </a:lnTo>
                  <a:lnTo>
                    <a:pt x="74" y="16982"/>
                  </a:lnTo>
                  <a:lnTo>
                    <a:pt x="71" y="16998"/>
                  </a:lnTo>
                  <a:lnTo>
                    <a:pt x="65" y="17012"/>
                  </a:lnTo>
                  <a:lnTo>
                    <a:pt x="55" y="17024"/>
                  </a:lnTo>
                  <a:lnTo>
                    <a:pt x="26" y="17046"/>
                  </a:lnTo>
                  <a:lnTo>
                    <a:pt x="14" y="17064"/>
                  </a:lnTo>
                  <a:lnTo>
                    <a:pt x="5" y="17080"/>
                  </a:lnTo>
                  <a:lnTo>
                    <a:pt x="1" y="17092"/>
                  </a:lnTo>
                  <a:lnTo>
                    <a:pt x="0" y="17106"/>
                  </a:lnTo>
                  <a:lnTo>
                    <a:pt x="2" y="17124"/>
                  </a:lnTo>
                  <a:lnTo>
                    <a:pt x="7" y="17142"/>
                  </a:lnTo>
                  <a:lnTo>
                    <a:pt x="15" y="17158"/>
                  </a:lnTo>
                  <a:lnTo>
                    <a:pt x="53" y="17224"/>
                  </a:lnTo>
                  <a:lnTo>
                    <a:pt x="68" y="17244"/>
                  </a:lnTo>
                  <a:lnTo>
                    <a:pt x="88" y="17258"/>
                  </a:lnTo>
                  <a:lnTo>
                    <a:pt x="110" y="17268"/>
                  </a:lnTo>
                  <a:lnTo>
                    <a:pt x="135" y="17272"/>
                  </a:lnTo>
                  <a:lnTo>
                    <a:pt x="159" y="17268"/>
                  </a:lnTo>
                  <a:lnTo>
                    <a:pt x="171" y="17264"/>
                  </a:lnTo>
                  <a:lnTo>
                    <a:pt x="182" y="17258"/>
                  </a:lnTo>
                  <a:lnTo>
                    <a:pt x="185" y="17256"/>
                  </a:lnTo>
                  <a:lnTo>
                    <a:pt x="193" y="17252"/>
                  </a:lnTo>
                  <a:lnTo>
                    <a:pt x="198" y="17250"/>
                  </a:lnTo>
                  <a:lnTo>
                    <a:pt x="212" y="17250"/>
                  </a:lnTo>
                  <a:lnTo>
                    <a:pt x="226" y="17252"/>
                  </a:lnTo>
                  <a:lnTo>
                    <a:pt x="236" y="17258"/>
                  </a:lnTo>
                  <a:lnTo>
                    <a:pt x="248" y="17268"/>
                  </a:lnTo>
                  <a:lnTo>
                    <a:pt x="257" y="17280"/>
                  </a:lnTo>
                  <a:lnTo>
                    <a:pt x="263" y="17296"/>
                  </a:lnTo>
                  <a:lnTo>
                    <a:pt x="264" y="17312"/>
                  </a:lnTo>
                  <a:lnTo>
                    <a:pt x="264" y="17314"/>
                  </a:lnTo>
                  <a:lnTo>
                    <a:pt x="267" y="17338"/>
                  </a:lnTo>
                  <a:lnTo>
                    <a:pt x="278" y="17366"/>
                  </a:lnTo>
                  <a:lnTo>
                    <a:pt x="306" y="17390"/>
                  </a:lnTo>
                  <a:lnTo>
                    <a:pt x="359" y="17400"/>
                  </a:lnTo>
                  <a:lnTo>
                    <a:pt x="436" y="17400"/>
                  </a:lnTo>
                  <a:lnTo>
                    <a:pt x="490" y="17390"/>
                  </a:lnTo>
                  <a:lnTo>
                    <a:pt x="518" y="17368"/>
                  </a:lnTo>
                  <a:lnTo>
                    <a:pt x="519" y="17366"/>
                  </a:lnTo>
                  <a:lnTo>
                    <a:pt x="530" y="17340"/>
                  </a:lnTo>
                  <a:lnTo>
                    <a:pt x="532" y="17318"/>
                  </a:lnTo>
                  <a:lnTo>
                    <a:pt x="532" y="17316"/>
                  </a:lnTo>
                  <a:lnTo>
                    <a:pt x="534" y="17300"/>
                  </a:lnTo>
                  <a:lnTo>
                    <a:pt x="539" y="17284"/>
                  </a:lnTo>
                  <a:lnTo>
                    <a:pt x="549" y="17272"/>
                  </a:lnTo>
                  <a:lnTo>
                    <a:pt x="561" y="17262"/>
                  </a:lnTo>
                  <a:lnTo>
                    <a:pt x="574" y="17256"/>
                  </a:lnTo>
                  <a:lnTo>
                    <a:pt x="587" y="17254"/>
                  </a:lnTo>
                  <a:lnTo>
                    <a:pt x="601" y="17256"/>
                  </a:lnTo>
                  <a:lnTo>
                    <a:pt x="615" y="17260"/>
                  </a:lnTo>
                  <a:lnTo>
                    <a:pt x="646" y="17270"/>
                  </a:lnTo>
                  <a:lnTo>
                    <a:pt x="649" y="17270"/>
                  </a:lnTo>
                  <a:lnTo>
                    <a:pt x="652" y="17272"/>
                  </a:lnTo>
                  <a:lnTo>
                    <a:pt x="664" y="17272"/>
                  </a:lnTo>
                  <a:lnTo>
                    <a:pt x="682" y="17270"/>
                  </a:lnTo>
                  <a:lnTo>
                    <a:pt x="702" y="17262"/>
                  </a:lnTo>
                  <a:lnTo>
                    <a:pt x="713" y="17254"/>
                  </a:lnTo>
                  <a:lnTo>
                    <a:pt x="722" y="17248"/>
                  </a:lnTo>
                  <a:lnTo>
                    <a:pt x="732" y="17236"/>
                  </a:lnTo>
                  <a:lnTo>
                    <a:pt x="742" y="17224"/>
                  </a:lnTo>
                  <a:lnTo>
                    <a:pt x="780" y="17158"/>
                  </a:lnTo>
                  <a:lnTo>
                    <a:pt x="788" y="17142"/>
                  </a:lnTo>
                  <a:lnTo>
                    <a:pt x="793" y="17126"/>
                  </a:lnTo>
                  <a:lnTo>
                    <a:pt x="797" y="17108"/>
                  </a:lnTo>
                  <a:lnTo>
                    <a:pt x="798" y="17094"/>
                  </a:lnTo>
                  <a:moveTo>
                    <a:pt x="2563" y="401"/>
                  </a:moveTo>
                  <a:lnTo>
                    <a:pt x="2562" y="384"/>
                  </a:lnTo>
                  <a:lnTo>
                    <a:pt x="2557" y="329"/>
                  </a:lnTo>
                  <a:lnTo>
                    <a:pt x="2538" y="261"/>
                  </a:lnTo>
                  <a:lnTo>
                    <a:pt x="2529" y="243"/>
                  </a:lnTo>
                  <a:lnTo>
                    <a:pt x="2529" y="384"/>
                  </a:lnTo>
                  <a:lnTo>
                    <a:pt x="2529" y="418"/>
                  </a:lnTo>
                  <a:lnTo>
                    <a:pt x="2522" y="476"/>
                  </a:lnTo>
                  <a:lnTo>
                    <a:pt x="2506" y="532"/>
                  </a:lnTo>
                  <a:lnTo>
                    <a:pt x="2482" y="583"/>
                  </a:lnTo>
                  <a:lnTo>
                    <a:pt x="2450" y="630"/>
                  </a:lnTo>
                  <a:lnTo>
                    <a:pt x="2435" y="620"/>
                  </a:lnTo>
                  <a:lnTo>
                    <a:pt x="2428" y="616"/>
                  </a:lnTo>
                  <a:lnTo>
                    <a:pt x="2428" y="656"/>
                  </a:lnTo>
                  <a:lnTo>
                    <a:pt x="2393" y="688"/>
                  </a:lnTo>
                  <a:lnTo>
                    <a:pt x="2353" y="716"/>
                  </a:lnTo>
                  <a:lnTo>
                    <a:pt x="2310" y="738"/>
                  </a:lnTo>
                  <a:lnTo>
                    <a:pt x="2264" y="755"/>
                  </a:lnTo>
                  <a:lnTo>
                    <a:pt x="2287" y="728"/>
                  </a:lnTo>
                  <a:lnTo>
                    <a:pt x="2307" y="695"/>
                  </a:lnTo>
                  <a:lnTo>
                    <a:pt x="2325" y="658"/>
                  </a:lnTo>
                  <a:lnTo>
                    <a:pt x="2341" y="616"/>
                  </a:lnTo>
                  <a:lnTo>
                    <a:pt x="2371" y="627"/>
                  </a:lnTo>
                  <a:lnTo>
                    <a:pt x="2395" y="637"/>
                  </a:lnTo>
                  <a:lnTo>
                    <a:pt x="2414" y="647"/>
                  </a:lnTo>
                  <a:lnTo>
                    <a:pt x="2428" y="656"/>
                  </a:lnTo>
                  <a:lnTo>
                    <a:pt x="2428" y="616"/>
                  </a:lnTo>
                  <a:lnTo>
                    <a:pt x="2413" y="608"/>
                  </a:lnTo>
                  <a:lnTo>
                    <a:pt x="2385" y="596"/>
                  </a:lnTo>
                  <a:lnTo>
                    <a:pt x="2377" y="594"/>
                  </a:lnTo>
                  <a:lnTo>
                    <a:pt x="2350" y="584"/>
                  </a:lnTo>
                  <a:lnTo>
                    <a:pt x="2352" y="576"/>
                  </a:lnTo>
                  <a:lnTo>
                    <a:pt x="2359" y="546"/>
                  </a:lnTo>
                  <a:lnTo>
                    <a:pt x="2366" y="505"/>
                  </a:lnTo>
                  <a:lnTo>
                    <a:pt x="2370" y="462"/>
                  </a:lnTo>
                  <a:lnTo>
                    <a:pt x="2372" y="418"/>
                  </a:lnTo>
                  <a:lnTo>
                    <a:pt x="2529" y="418"/>
                  </a:lnTo>
                  <a:lnTo>
                    <a:pt x="2529" y="384"/>
                  </a:lnTo>
                  <a:lnTo>
                    <a:pt x="2372" y="384"/>
                  </a:lnTo>
                  <a:lnTo>
                    <a:pt x="2370" y="340"/>
                  </a:lnTo>
                  <a:lnTo>
                    <a:pt x="2366" y="297"/>
                  </a:lnTo>
                  <a:lnTo>
                    <a:pt x="2359" y="256"/>
                  </a:lnTo>
                  <a:lnTo>
                    <a:pt x="2352" y="226"/>
                  </a:lnTo>
                  <a:lnTo>
                    <a:pt x="2350" y="218"/>
                  </a:lnTo>
                  <a:lnTo>
                    <a:pt x="2378" y="208"/>
                  </a:lnTo>
                  <a:lnTo>
                    <a:pt x="2385" y="206"/>
                  </a:lnTo>
                  <a:lnTo>
                    <a:pt x="2413" y="194"/>
                  </a:lnTo>
                  <a:lnTo>
                    <a:pt x="2428" y="185"/>
                  </a:lnTo>
                  <a:lnTo>
                    <a:pt x="2435" y="182"/>
                  </a:lnTo>
                  <a:lnTo>
                    <a:pt x="2450" y="172"/>
                  </a:lnTo>
                  <a:lnTo>
                    <a:pt x="2482" y="219"/>
                  </a:lnTo>
                  <a:lnTo>
                    <a:pt x="2506" y="270"/>
                  </a:lnTo>
                  <a:lnTo>
                    <a:pt x="2522" y="326"/>
                  </a:lnTo>
                  <a:lnTo>
                    <a:pt x="2529" y="384"/>
                  </a:lnTo>
                  <a:lnTo>
                    <a:pt x="2529" y="243"/>
                  </a:lnTo>
                  <a:lnTo>
                    <a:pt x="2509" y="199"/>
                  </a:lnTo>
                  <a:lnTo>
                    <a:pt x="2490" y="172"/>
                  </a:lnTo>
                  <a:lnTo>
                    <a:pt x="2469" y="143"/>
                  </a:lnTo>
                  <a:lnTo>
                    <a:pt x="2428" y="101"/>
                  </a:lnTo>
                  <a:lnTo>
                    <a:pt x="2428" y="147"/>
                  </a:lnTo>
                  <a:lnTo>
                    <a:pt x="2414" y="155"/>
                  </a:lnTo>
                  <a:lnTo>
                    <a:pt x="2395" y="165"/>
                  </a:lnTo>
                  <a:lnTo>
                    <a:pt x="2371" y="175"/>
                  </a:lnTo>
                  <a:lnTo>
                    <a:pt x="2341" y="185"/>
                  </a:lnTo>
                  <a:lnTo>
                    <a:pt x="2339" y="181"/>
                  </a:lnTo>
                  <a:lnTo>
                    <a:pt x="2339" y="384"/>
                  </a:lnTo>
                  <a:lnTo>
                    <a:pt x="2339" y="418"/>
                  </a:lnTo>
                  <a:lnTo>
                    <a:pt x="2337" y="460"/>
                  </a:lnTo>
                  <a:lnTo>
                    <a:pt x="2333" y="500"/>
                  </a:lnTo>
                  <a:lnTo>
                    <a:pt x="2326" y="539"/>
                  </a:lnTo>
                  <a:lnTo>
                    <a:pt x="2318" y="576"/>
                  </a:lnTo>
                  <a:lnTo>
                    <a:pt x="2308" y="574"/>
                  </a:lnTo>
                  <a:lnTo>
                    <a:pt x="2308" y="608"/>
                  </a:lnTo>
                  <a:lnTo>
                    <a:pt x="2283" y="668"/>
                  </a:lnTo>
                  <a:lnTo>
                    <a:pt x="2253" y="716"/>
                  </a:lnTo>
                  <a:lnTo>
                    <a:pt x="2219" y="750"/>
                  </a:lnTo>
                  <a:lnTo>
                    <a:pt x="2181" y="767"/>
                  </a:lnTo>
                  <a:lnTo>
                    <a:pt x="2181" y="594"/>
                  </a:lnTo>
                  <a:lnTo>
                    <a:pt x="2217" y="595"/>
                  </a:lnTo>
                  <a:lnTo>
                    <a:pt x="2250" y="598"/>
                  </a:lnTo>
                  <a:lnTo>
                    <a:pt x="2281" y="603"/>
                  </a:lnTo>
                  <a:lnTo>
                    <a:pt x="2308" y="608"/>
                  </a:lnTo>
                  <a:lnTo>
                    <a:pt x="2308" y="574"/>
                  </a:lnTo>
                  <a:lnTo>
                    <a:pt x="2288" y="570"/>
                  </a:lnTo>
                  <a:lnTo>
                    <a:pt x="2255" y="565"/>
                  </a:lnTo>
                  <a:lnTo>
                    <a:pt x="2220" y="562"/>
                  </a:lnTo>
                  <a:lnTo>
                    <a:pt x="2181" y="560"/>
                  </a:lnTo>
                  <a:lnTo>
                    <a:pt x="2181" y="418"/>
                  </a:lnTo>
                  <a:lnTo>
                    <a:pt x="2339" y="418"/>
                  </a:lnTo>
                  <a:lnTo>
                    <a:pt x="2339" y="384"/>
                  </a:lnTo>
                  <a:lnTo>
                    <a:pt x="2181" y="384"/>
                  </a:lnTo>
                  <a:lnTo>
                    <a:pt x="2181" y="242"/>
                  </a:lnTo>
                  <a:lnTo>
                    <a:pt x="2220" y="240"/>
                  </a:lnTo>
                  <a:lnTo>
                    <a:pt x="2255" y="237"/>
                  </a:lnTo>
                  <a:lnTo>
                    <a:pt x="2288" y="232"/>
                  </a:lnTo>
                  <a:lnTo>
                    <a:pt x="2317" y="226"/>
                  </a:lnTo>
                  <a:lnTo>
                    <a:pt x="2326" y="263"/>
                  </a:lnTo>
                  <a:lnTo>
                    <a:pt x="2333" y="302"/>
                  </a:lnTo>
                  <a:lnTo>
                    <a:pt x="2337" y="342"/>
                  </a:lnTo>
                  <a:lnTo>
                    <a:pt x="2339" y="384"/>
                  </a:lnTo>
                  <a:lnTo>
                    <a:pt x="2339" y="181"/>
                  </a:lnTo>
                  <a:lnTo>
                    <a:pt x="2325" y="144"/>
                  </a:lnTo>
                  <a:lnTo>
                    <a:pt x="2308" y="108"/>
                  </a:lnTo>
                  <a:lnTo>
                    <a:pt x="2308" y="194"/>
                  </a:lnTo>
                  <a:lnTo>
                    <a:pt x="2280" y="199"/>
                  </a:lnTo>
                  <a:lnTo>
                    <a:pt x="2250" y="204"/>
                  </a:lnTo>
                  <a:lnTo>
                    <a:pt x="2217" y="207"/>
                  </a:lnTo>
                  <a:lnTo>
                    <a:pt x="2181" y="208"/>
                  </a:lnTo>
                  <a:lnTo>
                    <a:pt x="2181" y="35"/>
                  </a:lnTo>
                  <a:lnTo>
                    <a:pt x="2218" y="52"/>
                  </a:lnTo>
                  <a:lnTo>
                    <a:pt x="2253" y="86"/>
                  </a:lnTo>
                  <a:lnTo>
                    <a:pt x="2283" y="134"/>
                  </a:lnTo>
                  <a:lnTo>
                    <a:pt x="2308" y="194"/>
                  </a:lnTo>
                  <a:lnTo>
                    <a:pt x="2308" y="108"/>
                  </a:lnTo>
                  <a:lnTo>
                    <a:pt x="2307" y="107"/>
                  </a:lnTo>
                  <a:lnTo>
                    <a:pt x="2287" y="74"/>
                  </a:lnTo>
                  <a:lnTo>
                    <a:pt x="2264" y="47"/>
                  </a:lnTo>
                  <a:lnTo>
                    <a:pt x="2310" y="64"/>
                  </a:lnTo>
                  <a:lnTo>
                    <a:pt x="2353" y="86"/>
                  </a:lnTo>
                  <a:lnTo>
                    <a:pt x="2392" y="114"/>
                  </a:lnTo>
                  <a:lnTo>
                    <a:pt x="2428" y="147"/>
                  </a:lnTo>
                  <a:lnTo>
                    <a:pt x="2428" y="101"/>
                  </a:lnTo>
                  <a:lnTo>
                    <a:pt x="2421" y="94"/>
                  </a:lnTo>
                  <a:lnTo>
                    <a:pt x="2365" y="55"/>
                  </a:lnTo>
                  <a:lnTo>
                    <a:pt x="2350" y="47"/>
                  </a:lnTo>
                  <a:lnTo>
                    <a:pt x="2324" y="35"/>
                  </a:lnTo>
                  <a:lnTo>
                    <a:pt x="2303" y="25"/>
                  </a:lnTo>
                  <a:lnTo>
                    <a:pt x="2236" y="6"/>
                  </a:lnTo>
                  <a:lnTo>
                    <a:pt x="2164" y="0"/>
                  </a:lnTo>
                  <a:lnTo>
                    <a:pt x="2147" y="1"/>
                  </a:lnTo>
                  <a:lnTo>
                    <a:pt x="2147" y="35"/>
                  </a:lnTo>
                  <a:lnTo>
                    <a:pt x="2147" y="208"/>
                  </a:lnTo>
                  <a:lnTo>
                    <a:pt x="2147" y="242"/>
                  </a:lnTo>
                  <a:lnTo>
                    <a:pt x="2147" y="384"/>
                  </a:lnTo>
                  <a:lnTo>
                    <a:pt x="2147" y="418"/>
                  </a:lnTo>
                  <a:lnTo>
                    <a:pt x="2147" y="560"/>
                  </a:lnTo>
                  <a:lnTo>
                    <a:pt x="2147" y="594"/>
                  </a:lnTo>
                  <a:lnTo>
                    <a:pt x="2147" y="767"/>
                  </a:lnTo>
                  <a:lnTo>
                    <a:pt x="2121" y="755"/>
                  </a:lnTo>
                  <a:lnTo>
                    <a:pt x="2110" y="750"/>
                  </a:lnTo>
                  <a:lnTo>
                    <a:pt x="2075" y="716"/>
                  </a:lnTo>
                  <a:lnTo>
                    <a:pt x="2064" y="699"/>
                  </a:lnTo>
                  <a:lnTo>
                    <a:pt x="2064" y="755"/>
                  </a:lnTo>
                  <a:lnTo>
                    <a:pt x="2018" y="738"/>
                  </a:lnTo>
                  <a:lnTo>
                    <a:pt x="1975" y="716"/>
                  </a:lnTo>
                  <a:lnTo>
                    <a:pt x="1936" y="688"/>
                  </a:lnTo>
                  <a:lnTo>
                    <a:pt x="1900" y="656"/>
                  </a:lnTo>
                  <a:lnTo>
                    <a:pt x="1914" y="647"/>
                  </a:lnTo>
                  <a:lnTo>
                    <a:pt x="1933" y="637"/>
                  </a:lnTo>
                  <a:lnTo>
                    <a:pt x="1949" y="630"/>
                  </a:lnTo>
                  <a:lnTo>
                    <a:pt x="1957" y="627"/>
                  </a:lnTo>
                  <a:lnTo>
                    <a:pt x="1987" y="616"/>
                  </a:lnTo>
                  <a:lnTo>
                    <a:pt x="2003" y="658"/>
                  </a:lnTo>
                  <a:lnTo>
                    <a:pt x="2021" y="695"/>
                  </a:lnTo>
                  <a:lnTo>
                    <a:pt x="2041" y="728"/>
                  </a:lnTo>
                  <a:lnTo>
                    <a:pt x="2064" y="755"/>
                  </a:lnTo>
                  <a:lnTo>
                    <a:pt x="2064" y="699"/>
                  </a:lnTo>
                  <a:lnTo>
                    <a:pt x="2045" y="668"/>
                  </a:lnTo>
                  <a:lnTo>
                    <a:pt x="2024" y="616"/>
                  </a:lnTo>
                  <a:lnTo>
                    <a:pt x="2020" y="608"/>
                  </a:lnTo>
                  <a:lnTo>
                    <a:pt x="2048" y="603"/>
                  </a:lnTo>
                  <a:lnTo>
                    <a:pt x="2078" y="598"/>
                  </a:lnTo>
                  <a:lnTo>
                    <a:pt x="2111" y="595"/>
                  </a:lnTo>
                  <a:lnTo>
                    <a:pt x="2147" y="594"/>
                  </a:lnTo>
                  <a:lnTo>
                    <a:pt x="2147" y="560"/>
                  </a:lnTo>
                  <a:lnTo>
                    <a:pt x="2108" y="562"/>
                  </a:lnTo>
                  <a:lnTo>
                    <a:pt x="2073" y="565"/>
                  </a:lnTo>
                  <a:lnTo>
                    <a:pt x="2040" y="570"/>
                  </a:lnTo>
                  <a:lnTo>
                    <a:pt x="2011" y="576"/>
                  </a:lnTo>
                  <a:lnTo>
                    <a:pt x="2002" y="539"/>
                  </a:lnTo>
                  <a:lnTo>
                    <a:pt x="1996" y="500"/>
                  </a:lnTo>
                  <a:lnTo>
                    <a:pt x="1991" y="460"/>
                  </a:lnTo>
                  <a:lnTo>
                    <a:pt x="1989" y="418"/>
                  </a:lnTo>
                  <a:lnTo>
                    <a:pt x="2147" y="418"/>
                  </a:lnTo>
                  <a:lnTo>
                    <a:pt x="2147" y="384"/>
                  </a:lnTo>
                  <a:lnTo>
                    <a:pt x="1989" y="384"/>
                  </a:lnTo>
                  <a:lnTo>
                    <a:pt x="1991" y="342"/>
                  </a:lnTo>
                  <a:lnTo>
                    <a:pt x="1996" y="302"/>
                  </a:lnTo>
                  <a:lnTo>
                    <a:pt x="2002" y="263"/>
                  </a:lnTo>
                  <a:lnTo>
                    <a:pt x="2011" y="226"/>
                  </a:lnTo>
                  <a:lnTo>
                    <a:pt x="2040" y="232"/>
                  </a:lnTo>
                  <a:lnTo>
                    <a:pt x="2073" y="237"/>
                  </a:lnTo>
                  <a:lnTo>
                    <a:pt x="2108" y="240"/>
                  </a:lnTo>
                  <a:lnTo>
                    <a:pt x="2147" y="242"/>
                  </a:lnTo>
                  <a:lnTo>
                    <a:pt x="2147" y="208"/>
                  </a:lnTo>
                  <a:lnTo>
                    <a:pt x="2111" y="207"/>
                  </a:lnTo>
                  <a:lnTo>
                    <a:pt x="2078" y="204"/>
                  </a:lnTo>
                  <a:lnTo>
                    <a:pt x="2048" y="200"/>
                  </a:lnTo>
                  <a:lnTo>
                    <a:pt x="2020" y="194"/>
                  </a:lnTo>
                  <a:lnTo>
                    <a:pt x="2024" y="186"/>
                  </a:lnTo>
                  <a:lnTo>
                    <a:pt x="2045" y="134"/>
                  </a:lnTo>
                  <a:lnTo>
                    <a:pt x="2075" y="86"/>
                  </a:lnTo>
                  <a:lnTo>
                    <a:pt x="2110" y="52"/>
                  </a:lnTo>
                  <a:lnTo>
                    <a:pt x="2121" y="47"/>
                  </a:lnTo>
                  <a:lnTo>
                    <a:pt x="2147" y="35"/>
                  </a:lnTo>
                  <a:lnTo>
                    <a:pt x="2147" y="1"/>
                  </a:lnTo>
                  <a:lnTo>
                    <a:pt x="2092" y="6"/>
                  </a:lnTo>
                  <a:lnTo>
                    <a:pt x="2064" y="14"/>
                  </a:lnTo>
                  <a:lnTo>
                    <a:pt x="2064" y="47"/>
                  </a:lnTo>
                  <a:lnTo>
                    <a:pt x="2041" y="74"/>
                  </a:lnTo>
                  <a:lnTo>
                    <a:pt x="2021" y="107"/>
                  </a:lnTo>
                  <a:lnTo>
                    <a:pt x="2003" y="144"/>
                  </a:lnTo>
                  <a:lnTo>
                    <a:pt x="1987" y="186"/>
                  </a:lnTo>
                  <a:lnTo>
                    <a:pt x="1978" y="183"/>
                  </a:lnTo>
                  <a:lnTo>
                    <a:pt x="1978" y="218"/>
                  </a:lnTo>
                  <a:lnTo>
                    <a:pt x="1978" y="584"/>
                  </a:lnTo>
                  <a:lnTo>
                    <a:pt x="1943" y="596"/>
                  </a:lnTo>
                  <a:lnTo>
                    <a:pt x="1915" y="608"/>
                  </a:lnTo>
                  <a:lnTo>
                    <a:pt x="1893" y="620"/>
                  </a:lnTo>
                  <a:lnTo>
                    <a:pt x="1878" y="630"/>
                  </a:lnTo>
                  <a:lnTo>
                    <a:pt x="1846" y="583"/>
                  </a:lnTo>
                  <a:lnTo>
                    <a:pt x="1822" y="532"/>
                  </a:lnTo>
                  <a:lnTo>
                    <a:pt x="1806" y="476"/>
                  </a:lnTo>
                  <a:lnTo>
                    <a:pt x="1799" y="418"/>
                  </a:lnTo>
                  <a:lnTo>
                    <a:pt x="1956" y="418"/>
                  </a:lnTo>
                  <a:lnTo>
                    <a:pt x="1958" y="462"/>
                  </a:lnTo>
                  <a:lnTo>
                    <a:pt x="1962" y="505"/>
                  </a:lnTo>
                  <a:lnTo>
                    <a:pt x="1969" y="546"/>
                  </a:lnTo>
                  <a:lnTo>
                    <a:pt x="1978" y="584"/>
                  </a:lnTo>
                  <a:lnTo>
                    <a:pt x="1978" y="218"/>
                  </a:lnTo>
                  <a:lnTo>
                    <a:pt x="1969" y="256"/>
                  </a:lnTo>
                  <a:lnTo>
                    <a:pt x="1962" y="297"/>
                  </a:lnTo>
                  <a:lnTo>
                    <a:pt x="1958" y="340"/>
                  </a:lnTo>
                  <a:lnTo>
                    <a:pt x="1956" y="384"/>
                  </a:lnTo>
                  <a:lnTo>
                    <a:pt x="1799" y="384"/>
                  </a:lnTo>
                  <a:lnTo>
                    <a:pt x="1806" y="326"/>
                  </a:lnTo>
                  <a:lnTo>
                    <a:pt x="1822" y="270"/>
                  </a:lnTo>
                  <a:lnTo>
                    <a:pt x="1847" y="219"/>
                  </a:lnTo>
                  <a:lnTo>
                    <a:pt x="1878" y="172"/>
                  </a:lnTo>
                  <a:lnTo>
                    <a:pt x="1894" y="182"/>
                  </a:lnTo>
                  <a:lnTo>
                    <a:pt x="1915" y="194"/>
                  </a:lnTo>
                  <a:lnTo>
                    <a:pt x="1943" y="206"/>
                  </a:lnTo>
                  <a:lnTo>
                    <a:pt x="1978" y="218"/>
                  </a:lnTo>
                  <a:lnTo>
                    <a:pt x="1978" y="183"/>
                  </a:lnTo>
                  <a:lnTo>
                    <a:pt x="1957" y="176"/>
                  </a:lnTo>
                  <a:lnTo>
                    <a:pt x="1949" y="172"/>
                  </a:lnTo>
                  <a:lnTo>
                    <a:pt x="1933" y="165"/>
                  </a:lnTo>
                  <a:lnTo>
                    <a:pt x="1914" y="155"/>
                  </a:lnTo>
                  <a:lnTo>
                    <a:pt x="1900" y="147"/>
                  </a:lnTo>
                  <a:lnTo>
                    <a:pt x="1936" y="114"/>
                  </a:lnTo>
                  <a:lnTo>
                    <a:pt x="1975" y="86"/>
                  </a:lnTo>
                  <a:lnTo>
                    <a:pt x="2018" y="64"/>
                  </a:lnTo>
                  <a:lnTo>
                    <a:pt x="2064" y="47"/>
                  </a:lnTo>
                  <a:lnTo>
                    <a:pt x="2064" y="14"/>
                  </a:lnTo>
                  <a:lnTo>
                    <a:pt x="2025" y="25"/>
                  </a:lnTo>
                  <a:lnTo>
                    <a:pt x="1963" y="55"/>
                  </a:lnTo>
                  <a:lnTo>
                    <a:pt x="1907" y="94"/>
                  </a:lnTo>
                  <a:lnTo>
                    <a:pt x="1859" y="143"/>
                  </a:lnTo>
                  <a:lnTo>
                    <a:pt x="1819" y="199"/>
                  </a:lnTo>
                  <a:lnTo>
                    <a:pt x="1790" y="261"/>
                  </a:lnTo>
                  <a:lnTo>
                    <a:pt x="1771" y="329"/>
                  </a:lnTo>
                  <a:lnTo>
                    <a:pt x="1765" y="401"/>
                  </a:lnTo>
                  <a:lnTo>
                    <a:pt x="1771" y="473"/>
                  </a:lnTo>
                  <a:lnTo>
                    <a:pt x="1790" y="541"/>
                  </a:lnTo>
                  <a:lnTo>
                    <a:pt x="1819" y="604"/>
                  </a:lnTo>
                  <a:lnTo>
                    <a:pt x="1859" y="660"/>
                  </a:lnTo>
                  <a:lnTo>
                    <a:pt x="1907" y="708"/>
                  </a:lnTo>
                  <a:lnTo>
                    <a:pt x="1963" y="748"/>
                  </a:lnTo>
                  <a:lnTo>
                    <a:pt x="2025" y="777"/>
                  </a:lnTo>
                  <a:lnTo>
                    <a:pt x="2092" y="796"/>
                  </a:lnTo>
                  <a:lnTo>
                    <a:pt x="2164" y="802"/>
                  </a:lnTo>
                  <a:lnTo>
                    <a:pt x="2236" y="796"/>
                  </a:lnTo>
                  <a:lnTo>
                    <a:pt x="2303" y="777"/>
                  </a:lnTo>
                  <a:lnTo>
                    <a:pt x="2324" y="767"/>
                  </a:lnTo>
                  <a:lnTo>
                    <a:pt x="2350" y="755"/>
                  </a:lnTo>
                  <a:lnTo>
                    <a:pt x="2365" y="748"/>
                  </a:lnTo>
                  <a:lnTo>
                    <a:pt x="2421" y="708"/>
                  </a:lnTo>
                  <a:lnTo>
                    <a:pt x="2469" y="660"/>
                  </a:lnTo>
                  <a:lnTo>
                    <a:pt x="2490" y="630"/>
                  </a:lnTo>
                  <a:lnTo>
                    <a:pt x="2509" y="604"/>
                  </a:lnTo>
                  <a:lnTo>
                    <a:pt x="2538" y="541"/>
                  </a:lnTo>
                  <a:lnTo>
                    <a:pt x="2557" y="473"/>
                  </a:lnTo>
                  <a:lnTo>
                    <a:pt x="2562" y="418"/>
                  </a:lnTo>
                  <a:lnTo>
                    <a:pt x="2563" y="401"/>
                  </a:lnTo>
                  <a:moveTo>
                    <a:pt x="5284" y="14729"/>
                  </a:moveTo>
                  <a:lnTo>
                    <a:pt x="5208" y="14760"/>
                  </a:lnTo>
                  <a:lnTo>
                    <a:pt x="5208" y="14829"/>
                  </a:lnTo>
                  <a:lnTo>
                    <a:pt x="4941" y="15495"/>
                  </a:lnTo>
                  <a:lnTo>
                    <a:pt x="4786" y="15251"/>
                  </a:lnTo>
                  <a:lnTo>
                    <a:pt x="4810" y="15227"/>
                  </a:lnTo>
                  <a:lnTo>
                    <a:pt x="5208" y="14829"/>
                  </a:lnTo>
                  <a:lnTo>
                    <a:pt x="5208" y="14760"/>
                  </a:lnTo>
                  <a:lnTo>
                    <a:pt x="5184" y="14769"/>
                  </a:lnTo>
                  <a:lnTo>
                    <a:pt x="5184" y="14806"/>
                  </a:lnTo>
                  <a:lnTo>
                    <a:pt x="4762" y="15227"/>
                  </a:lnTo>
                  <a:lnTo>
                    <a:pt x="4518" y="15072"/>
                  </a:lnTo>
                  <a:lnTo>
                    <a:pt x="5184" y="14806"/>
                  </a:lnTo>
                  <a:lnTo>
                    <a:pt x="5184" y="14769"/>
                  </a:lnTo>
                  <a:lnTo>
                    <a:pt x="4444" y="15065"/>
                  </a:lnTo>
                  <a:lnTo>
                    <a:pt x="4752" y="15261"/>
                  </a:lnTo>
                  <a:lnTo>
                    <a:pt x="4948" y="15569"/>
                  </a:lnTo>
                  <a:lnTo>
                    <a:pt x="4978" y="15495"/>
                  </a:lnTo>
                  <a:lnTo>
                    <a:pt x="5244" y="14829"/>
                  </a:lnTo>
                  <a:lnTo>
                    <a:pt x="5254" y="14806"/>
                  </a:lnTo>
                  <a:lnTo>
                    <a:pt x="5284" y="14729"/>
                  </a:lnTo>
                  <a:moveTo>
                    <a:pt x="7001" y="2754"/>
                  </a:moveTo>
                  <a:lnTo>
                    <a:pt x="6219" y="2754"/>
                  </a:lnTo>
                  <a:lnTo>
                    <a:pt x="6219" y="2788"/>
                  </a:lnTo>
                  <a:lnTo>
                    <a:pt x="7001" y="2788"/>
                  </a:lnTo>
                  <a:lnTo>
                    <a:pt x="7001" y="2754"/>
                  </a:lnTo>
                  <a:moveTo>
                    <a:pt x="7018" y="2173"/>
                  </a:moveTo>
                  <a:lnTo>
                    <a:pt x="6805" y="2173"/>
                  </a:lnTo>
                  <a:lnTo>
                    <a:pt x="6797" y="2180"/>
                  </a:lnTo>
                  <a:lnTo>
                    <a:pt x="6797" y="2199"/>
                  </a:lnTo>
                  <a:lnTo>
                    <a:pt x="6805" y="2207"/>
                  </a:lnTo>
                  <a:lnTo>
                    <a:pt x="6960" y="2207"/>
                  </a:lnTo>
                  <a:lnTo>
                    <a:pt x="6640" y="2526"/>
                  </a:lnTo>
                  <a:lnTo>
                    <a:pt x="6501" y="2386"/>
                  </a:lnTo>
                  <a:lnTo>
                    <a:pt x="6453" y="2338"/>
                  </a:lnTo>
                  <a:lnTo>
                    <a:pt x="6224" y="2567"/>
                  </a:lnTo>
                  <a:lnTo>
                    <a:pt x="6248" y="2591"/>
                  </a:lnTo>
                  <a:lnTo>
                    <a:pt x="6453" y="2386"/>
                  </a:lnTo>
                  <a:lnTo>
                    <a:pt x="6640" y="2574"/>
                  </a:lnTo>
                  <a:lnTo>
                    <a:pt x="6688" y="2526"/>
                  </a:lnTo>
                  <a:lnTo>
                    <a:pt x="6984" y="2231"/>
                  </a:lnTo>
                  <a:lnTo>
                    <a:pt x="6984" y="2386"/>
                  </a:lnTo>
                  <a:lnTo>
                    <a:pt x="6991" y="2394"/>
                  </a:lnTo>
                  <a:lnTo>
                    <a:pt x="7010" y="2394"/>
                  </a:lnTo>
                  <a:lnTo>
                    <a:pt x="7018" y="2386"/>
                  </a:lnTo>
                  <a:lnTo>
                    <a:pt x="7018" y="2231"/>
                  </a:lnTo>
                  <a:lnTo>
                    <a:pt x="7018" y="2173"/>
                  </a:lnTo>
                </a:path>
              </a:pathLst>
            </a:custGeom>
            <a:solidFill>
              <a:srgbClr val="C5CA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3324" name="Picture 1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24"/>
              <a:ext cx="7373" cy="14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Прямоугольник 7"/>
          <p:cNvSpPr/>
          <p:nvPr/>
        </p:nvSpPr>
        <p:spPr>
          <a:xfrm>
            <a:off x="3935760" y="764704"/>
            <a:ext cx="64924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Здоровье</a:t>
            </a:r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госслужащих</a:t>
            </a:r>
            <a:endParaRPr lang="ru-RU" sz="40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260350" y="1054100"/>
            <a:ext cx="247650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400" b="1" i="0" u="none" strike="noStrike" cap="none" normalizeH="0" baseline="0" smtClean="0">
                <a:ln>
                  <a:noFill/>
                </a:ln>
                <a:solidFill>
                  <a:srgbClr val="D8DADD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28</a:t>
            </a:r>
            <a:endParaRPr kumimoji="0" lang="en-US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49238" y="638175"/>
            <a:ext cx="247650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400" b="1" i="0" u="none" strike="noStrike" cap="none" normalizeH="0" baseline="0" smtClean="0">
                <a:ln>
                  <a:noFill/>
                </a:ln>
                <a:solidFill>
                  <a:srgbClr val="D8DADD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Slide Name</a:t>
            </a:r>
            <a:endParaRPr kumimoji="0" lang="en-US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7"/>
          <p:cNvSpPr>
            <a:spLocks noChangeArrowheads="1"/>
          </p:cNvSpPr>
          <p:nvPr/>
        </p:nvSpPr>
        <p:spPr bwMode="auto">
          <a:xfrm>
            <a:off x="3719736" y="2462696"/>
            <a:ext cx="4360104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tabLst>
                <a:tab pos="8767763" algn="l"/>
                <a:tab pos="87693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tabLst>
                <a:tab pos="8767763" algn="l"/>
                <a:tab pos="87693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tabLst>
                <a:tab pos="8767763" algn="l"/>
                <a:tab pos="87693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tabLst>
                <a:tab pos="8767763" algn="l"/>
                <a:tab pos="87693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tabLst>
                <a:tab pos="8767763" algn="l"/>
                <a:tab pos="87693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8767763" algn="l"/>
                <a:tab pos="87693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8767763" algn="l"/>
                <a:tab pos="87693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8767763" algn="l"/>
                <a:tab pos="87693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8767763" algn="l"/>
                <a:tab pos="87693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8767763" algn="l"/>
                <a:tab pos="8769350" algn="l"/>
              </a:tabLst>
            </a:pPr>
            <a:r>
              <a:rPr kumimoji="0" lang="ru-RU" altLang="ru-RU" sz="3300" b="0" i="0" u="none" strike="noStrike" cap="none" normalizeH="0" baseline="0" dirty="0" smtClean="0">
                <a:ln>
                  <a:noFill/>
                </a:ln>
                <a:solidFill>
                  <a:srgbClr val="6F6E6F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kumimoji="0" lang="en-US" altLang="ru-RU" sz="2400" b="0" i="0" u="none" strike="noStrike" cap="none" normalizeH="0" baseline="0" dirty="0" err="1" smtClean="0">
                <a:ln>
                  <a:noFill/>
                </a:ln>
                <a:solidFill>
                  <a:srgbClr val="6F6E6F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коне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6F6E6F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ц</a:t>
            </a:r>
            <a:r>
              <a:rPr kumimoji="0" lang="en-US" altLang="ru-RU" sz="2400" b="0" i="0" u="none" strike="noStrike" cap="none" normalizeH="0" baseline="0" dirty="0" smtClean="0">
                <a:ln>
                  <a:noFill/>
                </a:ln>
                <a:solidFill>
                  <a:srgbClr val="6F6E6F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kumimoji="0" lang="en-US" altLang="ru-RU" sz="2400" b="0" i="0" u="none" strike="noStrike" cap="none" normalizeH="0" baseline="0" dirty="0" err="1" smtClean="0">
                <a:ln>
                  <a:noFill/>
                </a:ln>
                <a:solidFill>
                  <a:srgbClr val="6F6E6F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рабочего</a:t>
            </a:r>
            <a:r>
              <a:rPr kumimoji="0" lang="en-US" altLang="ru-RU" sz="2400" b="0" i="0" u="none" strike="noStrike" cap="none" normalizeH="0" baseline="0" dirty="0" smtClean="0">
                <a:ln>
                  <a:noFill/>
                </a:ln>
                <a:solidFill>
                  <a:srgbClr val="6F6E6F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kumimoji="0" lang="en-US" altLang="ru-RU" sz="2400" b="0" i="0" u="none" strike="noStrike" cap="none" normalizeH="0" baseline="0" dirty="0" err="1" smtClean="0">
                <a:ln>
                  <a:noFill/>
                </a:ln>
                <a:solidFill>
                  <a:srgbClr val="6F6E6F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дня</a:t>
            </a:r>
            <a:r>
              <a:rPr kumimoji="0" lang="en-US" altLang="ru-RU" sz="2400" b="0" i="0" u="none" strike="noStrike" cap="none" normalizeH="0" baseline="0" dirty="0" smtClean="0">
                <a:ln>
                  <a:noFill/>
                </a:ln>
                <a:solidFill>
                  <a:srgbClr val="6F6E6F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 в 18.30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9"/>
          <p:cNvSpPr>
            <a:spLocks noChangeArrowheads="1"/>
          </p:cNvSpPr>
          <p:nvPr/>
        </p:nvSpPr>
        <p:spPr bwMode="auto">
          <a:xfrm>
            <a:off x="3431704" y="3351478"/>
            <a:ext cx="6505114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tabLst>
                <a:tab pos="8767763" algn="l"/>
                <a:tab pos="87693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tabLst>
                <a:tab pos="8767763" algn="l"/>
                <a:tab pos="87693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tabLst>
                <a:tab pos="8767763" algn="l"/>
                <a:tab pos="87693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tabLst>
                <a:tab pos="8767763" algn="l"/>
                <a:tab pos="87693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tabLst>
                <a:tab pos="8767763" algn="l"/>
                <a:tab pos="87693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8767763" algn="l"/>
                <a:tab pos="87693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8767763" algn="l"/>
                <a:tab pos="87693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8767763" algn="l"/>
                <a:tab pos="87693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8767763" algn="l"/>
                <a:tab pos="87693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263525" marR="0" lvl="0" indent="-79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8767763" algn="l"/>
                <a:tab pos="8769350" algn="l"/>
              </a:tabLst>
            </a:pPr>
            <a:r>
              <a:rPr kumimoji="0" lang="ru-RU" altLang="ru-RU" sz="3300" b="0" i="0" u="none" strike="noStrike" cap="none" normalizeH="0" baseline="0" dirty="0" smtClean="0">
                <a:ln>
                  <a:noFill/>
                </a:ln>
                <a:solidFill>
                  <a:srgbClr val="6F6E6F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6F6E6F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баланс между работой и личной жизнью</a:t>
            </a:r>
          </a:p>
          <a:p>
            <a:pPr marL="263525" marR="0" lvl="0" indent="-79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8767763" algn="l"/>
                <a:tab pos="8769350" algn="l"/>
              </a:tabLst>
            </a:pPr>
            <a:endParaRPr kumimoji="0" lang="ru-RU" alt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69875" marR="0" lvl="1" indent="1873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6F6E6F"/>
              </a:buClr>
              <a:buSzPct val="100000"/>
              <a:buFontTx/>
              <a:buChar char="•"/>
              <a:tabLst>
                <a:tab pos="8767763" algn="l"/>
                <a:tab pos="8769350" algn="l"/>
              </a:tabLst>
            </a:pPr>
            <a:r>
              <a:rPr kumimoji="0" lang="ru-RU" altLang="ru-RU" sz="3300" b="0" i="0" u="none" strike="noStrike" cap="none" normalizeH="0" baseline="0" dirty="0" smtClean="0">
                <a:ln>
                  <a:noFill/>
                </a:ln>
                <a:solidFill>
                  <a:srgbClr val="6F6E6F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kumimoji="0" lang="en-US" altLang="ru-RU" sz="2400" b="0" i="0" u="none" strike="noStrike" cap="none" normalizeH="0" baseline="0" dirty="0" err="1" smtClean="0">
                <a:ln>
                  <a:noFill/>
                </a:ln>
                <a:solidFill>
                  <a:srgbClr val="6F6E6F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активный</a:t>
            </a:r>
            <a:r>
              <a:rPr kumimoji="0" lang="en-US" altLang="ru-RU" sz="2400" b="0" i="0" u="none" strike="noStrike" cap="none" normalizeH="0" baseline="0" dirty="0" smtClean="0">
                <a:ln>
                  <a:noFill/>
                </a:ln>
                <a:solidFill>
                  <a:srgbClr val="6F6E6F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 и </a:t>
            </a:r>
            <a:r>
              <a:rPr kumimoji="0" lang="en-US" altLang="ru-RU" sz="2400" b="0" i="0" u="none" strike="noStrike" cap="none" normalizeH="0" baseline="0" dirty="0" err="1" smtClean="0">
                <a:ln>
                  <a:noFill/>
                </a:ln>
                <a:solidFill>
                  <a:srgbClr val="6F6E6F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здоровый</a:t>
            </a:r>
            <a:r>
              <a:rPr kumimoji="0" lang="en-US" altLang="ru-RU" sz="2400" b="0" i="0" u="none" strike="noStrike" cap="none" normalizeH="0" baseline="0" dirty="0" smtClean="0">
                <a:ln>
                  <a:noFill/>
                </a:ln>
                <a:solidFill>
                  <a:srgbClr val="6F6E6F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kumimoji="0" lang="en-US" altLang="ru-RU" sz="2400" b="0" i="0" u="none" strike="noStrike" cap="none" normalizeH="0" baseline="0" dirty="0" err="1" smtClean="0">
                <a:ln>
                  <a:noFill/>
                </a:ln>
                <a:solidFill>
                  <a:srgbClr val="6F6E6F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образ</a:t>
            </a:r>
            <a:r>
              <a:rPr kumimoji="0" lang="en-US" altLang="ru-RU" sz="2400" b="0" i="0" u="none" strike="noStrike" cap="none" normalizeH="0" baseline="0" dirty="0" smtClean="0">
                <a:ln>
                  <a:noFill/>
                </a:ln>
                <a:solidFill>
                  <a:srgbClr val="6F6E6F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kumimoji="0" lang="en-US" altLang="ru-RU" sz="2400" b="0" i="0" u="none" strike="noStrike" cap="none" normalizeH="0" baseline="0" dirty="0" err="1" smtClean="0">
                <a:ln>
                  <a:noFill/>
                </a:ln>
                <a:solidFill>
                  <a:srgbClr val="6F6E6F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жизни</a:t>
            </a:r>
            <a:endParaRPr kumimoji="0" lang="en-US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99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983432" y="5204"/>
            <a:ext cx="10782127" cy="5155158"/>
            <a:chOff x="3393" y="-7409"/>
            <a:chExt cx="24874" cy="12877"/>
          </a:xfrm>
        </p:grpSpPr>
        <p:pic>
          <p:nvPicPr>
            <p:cNvPr id="14339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3" y="-7409"/>
              <a:ext cx="24874" cy="12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AutoShape 4"/>
            <p:cNvSpPr>
              <a:spLocks/>
            </p:cNvSpPr>
            <p:nvPr/>
          </p:nvSpPr>
          <p:spPr bwMode="auto">
            <a:xfrm>
              <a:off x="4399" y="-7404"/>
              <a:ext cx="22862" cy="11420"/>
            </a:xfrm>
            <a:custGeom>
              <a:avLst/>
              <a:gdLst>
                <a:gd name="T0" fmla="+- 0 16795 4399"/>
                <a:gd name="T1" fmla="*/ T0 w 22862"/>
                <a:gd name="T2" fmla="+- 0 3976 -7404"/>
                <a:gd name="T3" fmla="*/ 3976 h 11420"/>
                <a:gd name="T4" fmla="+- 0 14603 4399"/>
                <a:gd name="T5" fmla="*/ T4 w 22862"/>
                <a:gd name="T6" fmla="+- 0 3956 -7404"/>
                <a:gd name="T7" fmla="*/ 3956 h 11420"/>
                <a:gd name="T8" fmla="+- 0 14516 4399"/>
                <a:gd name="T9" fmla="*/ T8 w 22862"/>
                <a:gd name="T10" fmla="+- 0 3956 -7404"/>
                <a:gd name="T11" fmla="*/ 3956 h 11420"/>
                <a:gd name="T12" fmla="+- 0 17319 4399"/>
                <a:gd name="T13" fmla="*/ T12 w 22862"/>
                <a:gd name="T14" fmla="+- 0 3936 -7404"/>
                <a:gd name="T15" fmla="*/ 3936 h 11420"/>
                <a:gd name="T16" fmla="+- 0 17754 4399"/>
                <a:gd name="T17" fmla="*/ T16 w 22862"/>
                <a:gd name="T18" fmla="+- 0 3856 -7404"/>
                <a:gd name="T19" fmla="*/ 3856 h 11420"/>
                <a:gd name="T20" fmla="+- 0 4403 4399"/>
                <a:gd name="T21" fmla="*/ T20 w 22862"/>
                <a:gd name="T22" fmla="+- 0 -7104 -7404"/>
                <a:gd name="T23" fmla="*/ -7104 h 11420"/>
                <a:gd name="T24" fmla="+- 0 4424 4399"/>
                <a:gd name="T25" fmla="*/ T24 w 22862"/>
                <a:gd name="T26" fmla="+- 0 -6644 -7404"/>
                <a:gd name="T27" fmla="*/ -6644 h 11420"/>
                <a:gd name="T28" fmla="+- 0 4464 4399"/>
                <a:gd name="T29" fmla="*/ T28 w 22862"/>
                <a:gd name="T30" fmla="+- 0 -6184 -7404"/>
                <a:gd name="T31" fmla="*/ -6184 h 11420"/>
                <a:gd name="T32" fmla="+- 0 4522 4399"/>
                <a:gd name="T33" fmla="*/ T32 w 22862"/>
                <a:gd name="T34" fmla="+- 0 -5724 -7404"/>
                <a:gd name="T35" fmla="*/ -5724 h 11420"/>
                <a:gd name="T36" fmla="+- 0 4598 4399"/>
                <a:gd name="T37" fmla="*/ T36 w 22862"/>
                <a:gd name="T38" fmla="+- 0 -5284 -7404"/>
                <a:gd name="T39" fmla="*/ -5284 h 11420"/>
                <a:gd name="T40" fmla="+- 0 4692 4399"/>
                <a:gd name="T41" fmla="*/ T40 w 22862"/>
                <a:gd name="T42" fmla="+- 0 -4824 -7404"/>
                <a:gd name="T43" fmla="*/ -4824 h 11420"/>
                <a:gd name="T44" fmla="+- 0 4804 4399"/>
                <a:gd name="T45" fmla="*/ T44 w 22862"/>
                <a:gd name="T46" fmla="+- 0 -4384 -7404"/>
                <a:gd name="T47" fmla="*/ -4384 h 11420"/>
                <a:gd name="T48" fmla="+- 0 4935 4399"/>
                <a:gd name="T49" fmla="*/ T48 w 22862"/>
                <a:gd name="T50" fmla="+- 0 -3944 -7404"/>
                <a:gd name="T51" fmla="*/ -3944 h 11420"/>
                <a:gd name="T52" fmla="+- 0 5084 4399"/>
                <a:gd name="T53" fmla="*/ T52 w 22862"/>
                <a:gd name="T54" fmla="+- 0 -3504 -7404"/>
                <a:gd name="T55" fmla="*/ -3504 h 11420"/>
                <a:gd name="T56" fmla="+- 0 5251 4399"/>
                <a:gd name="T57" fmla="*/ T56 w 22862"/>
                <a:gd name="T58" fmla="+- 0 -3064 -7404"/>
                <a:gd name="T59" fmla="*/ -3064 h 11420"/>
                <a:gd name="T60" fmla="+- 0 5436 4399"/>
                <a:gd name="T61" fmla="*/ T60 w 22862"/>
                <a:gd name="T62" fmla="+- 0 -2644 -7404"/>
                <a:gd name="T63" fmla="*/ -2644 h 11420"/>
                <a:gd name="T64" fmla="+- 0 5639 4399"/>
                <a:gd name="T65" fmla="*/ T64 w 22862"/>
                <a:gd name="T66" fmla="+- 0 -2224 -7404"/>
                <a:gd name="T67" fmla="*/ -2224 h 11420"/>
                <a:gd name="T68" fmla="+- 0 5861 4399"/>
                <a:gd name="T69" fmla="*/ T68 w 22862"/>
                <a:gd name="T70" fmla="+- 0 -1804 -7404"/>
                <a:gd name="T71" fmla="*/ -1804 h 11420"/>
                <a:gd name="T72" fmla="+- 0 6101 4399"/>
                <a:gd name="T73" fmla="*/ T72 w 22862"/>
                <a:gd name="T74" fmla="+- 0 -1404 -7404"/>
                <a:gd name="T75" fmla="*/ -1404 h 11420"/>
                <a:gd name="T76" fmla="+- 0 6359 4399"/>
                <a:gd name="T77" fmla="*/ T76 w 22862"/>
                <a:gd name="T78" fmla="+- 0 -1004 -7404"/>
                <a:gd name="T79" fmla="*/ -1004 h 11420"/>
                <a:gd name="T80" fmla="+- 0 6636 4399"/>
                <a:gd name="T81" fmla="*/ T80 w 22862"/>
                <a:gd name="T82" fmla="+- 0 -604 -7404"/>
                <a:gd name="T83" fmla="*/ -604 h 11420"/>
                <a:gd name="T84" fmla="+- 0 6930 4399"/>
                <a:gd name="T85" fmla="*/ T84 w 22862"/>
                <a:gd name="T86" fmla="+- 0 -224 -7404"/>
                <a:gd name="T87" fmla="*/ -224 h 11420"/>
                <a:gd name="T88" fmla="+- 0 7243 4399"/>
                <a:gd name="T89" fmla="*/ T88 w 22862"/>
                <a:gd name="T90" fmla="+- 0 136 -7404"/>
                <a:gd name="T91" fmla="*/ 136 h 11420"/>
                <a:gd name="T92" fmla="+- 0 7747 4399"/>
                <a:gd name="T93" fmla="*/ T92 w 22862"/>
                <a:gd name="T94" fmla="+- 0 676 -7404"/>
                <a:gd name="T95" fmla="*/ 676 h 11420"/>
                <a:gd name="T96" fmla="+- 0 8508 4399"/>
                <a:gd name="T97" fmla="*/ T96 w 22862"/>
                <a:gd name="T98" fmla="+- 0 1376 -7404"/>
                <a:gd name="T99" fmla="*/ 1376 h 11420"/>
                <a:gd name="T100" fmla="+- 0 9388 4399"/>
                <a:gd name="T101" fmla="*/ T100 w 22862"/>
                <a:gd name="T102" fmla="+- 0 2036 -7404"/>
                <a:gd name="T103" fmla="*/ 2036 h 11420"/>
                <a:gd name="T104" fmla="+- 0 9924 4399"/>
                <a:gd name="T105" fmla="*/ T104 w 22862"/>
                <a:gd name="T106" fmla="+- 0 2376 -7404"/>
                <a:gd name="T107" fmla="*/ 2376 h 11420"/>
                <a:gd name="T108" fmla="+- 0 11528 4399"/>
                <a:gd name="T109" fmla="*/ T108 w 22862"/>
                <a:gd name="T110" fmla="+- 0 3196 -7404"/>
                <a:gd name="T111" fmla="*/ 3196 h 11420"/>
                <a:gd name="T112" fmla="+- 0 12111 4399"/>
                <a:gd name="T113" fmla="*/ T112 w 22862"/>
                <a:gd name="T114" fmla="+- 0 3416 -7404"/>
                <a:gd name="T115" fmla="*/ 3416 h 11420"/>
                <a:gd name="T116" fmla="+- 0 17840 4399"/>
                <a:gd name="T117" fmla="*/ T116 w 22862"/>
                <a:gd name="T118" fmla="+- 0 3856 -7404"/>
                <a:gd name="T119" fmla="*/ 3856 h 11420"/>
                <a:gd name="T120" fmla="+- 0 19633 4399"/>
                <a:gd name="T121" fmla="*/ T120 w 22862"/>
                <a:gd name="T122" fmla="+- 0 3376 -7404"/>
                <a:gd name="T123" fmla="*/ 3376 h 11420"/>
                <a:gd name="T124" fmla="+- 0 20378 4399"/>
                <a:gd name="T125" fmla="*/ T124 w 22862"/>
                <a:gd name="T126" fmla="+- 0 3076 -7404"/>
                <a:gd name="T127" fmla="*/ 3076 h 11420"/>
                <a:gd name="T128" fmla="+- 0 21890 4399"/>
                <a:gd name="T129" fmla="*/ T128 w 22862"/>
                <a:gd name="T130" fmla="+- 0 2296 -7404"/>
                <a:gd name="T131" fmla="*/ 2296 h 11420"/>
                <a:gd name="T132" fmla="+- 0 22347 4399"/>
                <a:gd name="T133" fmla="*/ T132 w 22862"/>
                <a:gd name="T134" fmla="+- 0 1996 -7404"/>
                <a:gd name="T135" fmla="*/ 1996 h 11420"/>
                <a:gd name="T136" fmla="+- 0 23435 4399"/>
                <a:gd name="T137" fmla="*/ T136 w 22862"/>
                <a:gd name="T138" fmla="+- 0 1136 -7404"/>
                <a:gd name="T139" fmla="*/ 1136 h 11420"/>
                <a:gd name="T140" fmla="+- 0 24029 4399"/>
                <a:gd name="T141" fmla="*/ T140 w 22862"/>
                <a:gd name="T142" fmla="+- 0 556 -7404"/>
                <a:gd name="T143" fmla="*/ 556 h 11420"/>
                <a:gd name="T144" fmla="+- 0 24470 4399"/>
                <a:gd name="T145" fmla="*/ T144 w 22862"/>
                <a:gd name="T146" fmla="+- 0 76 -7404"/>
                <a:gd name="T147" fmla="*/ 76 h 11420"/>
                <a:gd name="T148" fmla="+- 0 24780 4399"/>
                <a:gd name="T149" fmla="*/ T148 w 22862"/>
                <a:gd name="T150" fmla="+- 0 -284 -7404"/>
                <a:gd name="T151" fmla="*/ -284 h 11420"/>
                <a:gd name="T152" fmla="+- 0 25072 4399"/>
                <a:gd name="T153" fmla="*/ T152 w 22862"/>
                <a:gd name="T154" fmla="+- 0 -684 -7404"/>
                <a:gd name="T155" fmla="*/ -684 h 11420"/>
                <a:gd name="T156" fmla="+- 0 25345 4399"/>
                <a:gd name="T157" fmla="*/ T156 w 22862"/>
                <a:gd name="T158" fmla="+- 0 -1064 -7404"/>
                <a:gd name="T159" fmla="*/ -1064 h 11420"/>
                <a:gd name="T160" fmla="+- 0 25600 4399"/>
                <a:gd name="T161" fmla="*/ T160 w 22862"/>
                <a:gd name="T162" fmla="+- 0 -1464 -7404"/>
                <a:gd name="T163" fmla="*/ -1464 h 11420"/>
                <a:gd name="T164" fmla="+- 0 25837 4399"/>
                <a:gd name="T165" fmla="*/ T164 w 22862"/>
                <a:gd name="T166" fmla="+- 0 -1864 -7404"/>
                <a:gd name="T167" fmla="*/ -1864 h 11420"/>
                <a:gd name="T168" fmla="+- 0 26056 4399"/>
                <a:gd name="T169" fmla="*/ T168 w 22862"/>
                <a:gd name="T170" fmla="+- 0 -2284 -7404"/>
                <a:gd name="T171" fmla="*/ -2284 h 11420"/>
                <a:gd name="T172" fmla="+- 0 26256 4399"/>
                <a:gd name="T173" fmla="*/ T172 w 22862"/>
                <a:gd name="T174" fmla="+- 0 -2704 -7404"/>
                <a:gd name="T175" fmla="*/ -2704 h 11420"/>
                <a:gd name="T176" fmla="+- 0 26439 4399"/>
                <a:gd name="T177" fmla="*/ T176 w 22862"/>
                <a:gd name="T178" fmla="+- 0 -3144 -7404"/>
                <a:gd name="T179" fmla="*/ -3144 h 11420"/>
                <a:gd name="T180" fmla="+- 0 26603 4399"/>
                <a:gd name="T181" fmla="*/ T180 w 22862"/>
                <a:gd name="T182" fmla="+- 0 -3564 -7404"/>
                <a:gd name="T183" fmla="*/ -3564 h 11420"/>
                <a:gd name="T184" fmla="+- 0 26748 4399"/>
                <a:gd name="T185" fmla="*/ T184 w 22862"/>
                <a:gd name="T186" fmla="+- 0 -4004 -7404"/>
                <a:gd name="T187" fmla="*/ -4004 h 11420"/>
                <a:gd name="T188" fmla="+- 0 26876 4399"/>
                <a:gd name="T189" fmla="*/ T188 w 22862"/>
                <a:gd name="T190" fmla="+- 0 -4464 -7404"/>
                <a:gd name="T191" fmla="*/ -4464 h 11420"/>
                <a:gd name="T192" fmla="+- 0 26985 4399"/>
                <a:gd name="T193" fmla="*/ T192 w 22862"/>
                <a:gd name="T194" fmla="+- 0 -4904 -7404"/>
                <a:gd name="T195" fmla="*/ -4904 h 11420"/>
                <a:gd name="T196" fmla="+- 0 27076 4399"/>
                <a:gd name="T197" fmla="*/ T196 w 22862"/>
                <a:gd name="T198" fmla="+- 0 -5344 -7404"/>
                <a:gd name="T199" fmla="*/ -5344 h 11420"/>
                <a:gd name="T200" fmla="+- 0 27149 4399"/>
                <a:gd name="T201" fmla="*/ T200 w 22862"/>
                <a:gd name="T202" fmla="+- 0 -5804 -7404"/>
                <a:gd name="T203" fmla="*/ -5804 h 11420"/>
                <a:gd name="T204" fmla="+- 0 27204 4399"/>
                <a:gd name="T205" fmla="*/ T204 w 22862"/>
                <a:gd name="T206" fmla="+- 0 -6264 -7404"/>
                <a:gd name="T207" fmla="*/ -6264 h 11420"/>
                <a:gd name="T208" fmla="+- 0 27240 4399"/>
                <a:gd name="T209" fmla="*/ T208 w 22862"/>
                <a:gd name="T210" fmla="+- 0 -6724 -7404"/>
                <a:gd name="T211" fmla="*/ -6724 h 11420"/>
                <a:gd name="T212" fmla="+- 0 27259 4399"/>
                <a:gd name="T213" fmla="*/ T212 w 22862"/>
                <a:gd name="T214" fmla="+- 0 -7184 -7404"/>
                <a:gd name="T215" fmla="*/ -7184 h 1142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</a:cxnLst>
              <a:rect l="0" t="0" r="r" b="b"/>
              <a:pathLst>
                <a:path w="22862" h="11420">
                  <a:moveTo>
                    <a:pt x="12133" y="11400"/>
                  </a:moveTo>
                  <a:lnTo>
                    <a:pt x="10729" y="11400"/>
                  </a:lnTo>
                  <a:lnTo>
                    <a:pt x="10817" y="11420"/>
                  </a:lnTo>
                  <a:lnTo>
                    <a:pt x="12045" y="11420"/>
                  </a:lnTo>
                  <a:lnTo>
                    <a:pt x="12133" y="11400"/>
                  </a:lnTo>
                  <a:close/>
                  <a:moveTo>
                    <a:pt x="12396" y="11380"/>
                  </a:moveTo>
                  <a:lnTo>
                    <a:pt x="10466" y="11380"/>
                  </a:lnTo>
                  <a:lnTo>
                    <a:pt x="10554" y="11400"/>
                  </a:lnTo>
                  <a:lnTo>
                    <a:pt x="12308" y="11400"/>
                  </a:lnTo>
                  <a:lnTo>
                    <a:pt x="12396" y="11380"/>
                  </a:lnTo>
                  <a:close/>
                  <a:moveTo>
                    <a:pt x="12658" y="11360"/>
                  </a:moveTo>
                  <a:lnTo>
                    <a:pt x="10204" y="11360"/>
                  </a:lnTo>
                  <a:lnTo>
                    <a:pt x="10292" y="11380"/>
                  </a:lnTo>
                  <a:lnTo>
                    <a:pt x="12570" y="11380"/>
                  </a:lnTo>
                  <a:lnTo>
                    <a:pt x="12658" y="11360"/>
                  </a:lnTo>
                  <a:close/>
                  <a:moveTo>
                    <a:pt x="12832" y="11340"/>
                  </a:moveTo>
                  <a:lnTo>
                    <a:pt x="10030" y="11340"/>
                  </a:lnTo>
                  <a:lnTo>
                    <a:pt x="10117" y="11360"/>
                  </a:lnTo>
                  <a:lnTo>
                    <a:pt x="12745" y="11360"/>
                  </a:lnTo>
                  <a:lnTo>
                    <a:pt x="12832" y="11340"/>
                  </a:lnTo>
                  <a:close/>
                  <a:moveTo>
                    <a:pt x="13094" y="11300"/>
                  </a:moveTo>
                  <a:lnTo>
                    <a:pt x="9768" y="11300"/>
                  </a:lnTo>
                  <a:lnTo>
                    <a:pt x="9942" y="11340"/>
                  </a:lnTo>
                  <a:lnTo>
                    <a:pt x="12920" y="11340"/>
                  </a:lnTo>
                  <a:lnTo>
                    <a:pt x="13094" y="11300"/>
                  </a:lnTo>
                  <a:close/>
                  <a:moveTo>
                    <a:pt x="13355" y="11260"/>
                  </a:moveTo>
                  <a:lnTo>
                    <a:pt x="9507" y="11260"/>
                  </a:lnTo>
                  <a:lnTo>
                    <a:pt x="9681" y="11300"/>
                  </a:lnTo>
                  <a:lnTo>
                    <a:pt x="13181" y="11300"/>
                  </a:lnTo>
                  <a:lnTo>
                    <a:pt x="13355" y="11260"/>
                  </a:lnTo>
                  <a:close/>
                  <a:moveTo>
                    <a:pt x="22862" y="0"/>
                  </a:moveTo>
                  <a:lnTo>
                    <a:pt x="0" y="0"/>
                  </a:lnTo>
                  <a:lnTo>
                    <a:pt x="0" y="80"/>
                  </a:lnTo>
                  <a:lnTo>
                    <a:pt x="1" y="160"/>
                  </a:lnTo>
                  <a:lnTo>
                    <a:pt x="2" y="220"/>
                  </a:lnTo>
                  <a:lnTo>
                    <a:pt x="4" y="300"/>
                  </a:lnTo>
                  <a:lnTo>
                    <a:pt x="7" y="380"/>
                  </a:lnTo>
                  <a:lnTo>
                    <a:pt x="9" y="460"/>
                  </a:lnTo>
                  <a:lnTo>
                    <a:pt x="13" y="540"/>
                  </a:lnTo>
                  <a:lnTo>
                    <a:pt x="16" y="600"/>
                  </a:lnTo>
                  <a:lnTo>
                    <a:pt x="21" y="680"/>
                  </a:lnTo>
                  <a:lnTo>
                    <a:pt x="25" y="760"/>
                  </a:lnTo>
                  <a:lnTo>
                    <a:pt x="31" y="840"/>
                  </a:lnTo>
                  <a:lnTo>
                    <a:pt x="37" y="920"/>
                  </a:lnTo>
                  <a:lnTo>
                    <a:pt x="43" y="980"/>
                  </a:lnTo>
                  <a:lnTo>
                    <a:pt x="50" y="1060"/>
                  </a:lnTo>
                  <a:lnTo>
                    <a:pt x="57" y="1140"/>
                  </a:lnTo>
                  <a:lnTo>
                    <a:pt x="65" y="1220"/>
                  </a:lnTo>
                  <a:lnTo>
                    <a:pt x="73" y="1300"/>
                  </a:lnTo>
                  <a:lnTo>
                    <a:pt x="82" y="1360"/>
                  </a:lnTo>
                  <a:lnTo>
                    <a:pt x="92" y="1440"/>
                  </a:lnTo>
                  <a:lnTo>
                    <a:pt x="101" y="1520"/>
                  </a:lnTo>
                  <a:lnTo>
                    <a:pt x="112" y="1600"/>
                  </a:lnTo>
                  <a:lnTo>
                    <a:pt x="123" y="1680"/>
                  </a:lnTo>
                  <a:lnTo>
                    <a:pt x="134" y="1740"/>
                  </a:lnTo>
                  <a:lnTo>
                    <a:pt x="146" y="1820"/>
                  </a:lnTo>
                  <a:lnTo>
                    <a:pt x="158" y="1900"/>
                  </a:lnTo>
                  <a:lnTo>
                    <a:pt x="171" y="1980"/>
                  </a:lnTo>
                  <a:lnTo>
                    <a:pt x="185" y="2060"/>
                  </a:lnTo>
                  <a:lnTo>
                    <a:pt x="199" y="2120"/>
                  </a:lnTo>
                  <a:lnTo>
                    <a:pt x="213" y="2200"/>
                  </a:lnTo>
                  <a:lnTo>
                    <a:pt x="228" y="2280"/>
                  </a:lnTo>
                  <a:lnTo>
                    <a:pt x="243" y="2360"/>
                  </a:lnTo>
                  <a:lnTo>
                    <a:pt x="259" y="2420"/>
                  </a:lnTo>
                  <a:lnTo>
                    <a:pt x="276" y="2500"/>
                  </a:lnTo>
                  <a:lnTo>
                    <a:pt x="293" y="2580"/>
                  </a:lnTo>
                  <a:lnTo>
                    <a:pt x="310" y="2660"/>
                  </a:lnTo>
                  <a:lnTo>
                    <a:pt x="328" y="2720"/>
                  </a:lnTo>
                  <a:lnTo>
                    <a:pt x="347" y="2800"/>
                  </a:lnTo>
                  <a:lnTo>
                    <a:pt x="366" y="2880"/>
                  </a:lnTo>
                  <a:lnTo>
                    <a:pt x="385" y="2940"/>
                  </a:lnTo>
                  <a:lnTo>
                    <a:pt x="405" y="3020"/>
                  </a:lnTo>
                  <a:lnTo>
                    <a:pt x="426" y="3100"/>
                  </a:lnTo>
                  <a:lnTo>
                    <a:pt x="447" y="3180"/>
                  </a:lnTo>
                  <a:lnTo>
                    <a:pt x="468" y="3240"/>
                  </a:lnTo>
                  <a:lnTo>
                    <a:pt x="490" y="3320"/>
                  </a:lnTo>
                  <a:lnTo>
                    <a:pt x="513" y="3400"/>
                  </a:lnTo>
                  <a:lnTo>
                    <a:pt x="536" y="3460"/>
                  </a:lnTo>
                  <a:lnTo>
                    <a:pt x="559" y="3540"/>
                  </a:lnTo>
                  <a:lnTo>
                    <a:pt x="583" y="3620"/>
                  </a:lnTo>
                  <a:lnTo>
                    <a:pt x="608" y="3680"/>
                  </a:lnTo>
                  <a:lnTo>
                    <a:pt x="633" y="3760"/>
                  </a:lnTo>
                  <a:lnTo>
                    <a:pt x="658" y="3840"/>
                  </a:lnTo>
                  <a:lnTo>
                    <a:pt x="685" y="3900"/>
                  </a:lnTo>
                  <a:lnTo>
                    <a:pt x="711" y="3980"/>
                  </a:lnTo>
                  <a:lnTo>
                    <a:pt x="738" y="4040"/>
                  </a:lnTo>
                  <a:lnTo>
                    <a:pt x="766" y="4120"/>
                  </a:lnTo>
                  <a:lnTo>
                    <a:pt x="794" y="4200"/>
                  </a:lnTo>
                  <a:lnTo>
                    <a:pt x="822" y="4260"/>
                  </a:lnTo>
                  <a:lnTo>
                    <a:pt x="852" y="4340"/>
                  </a:lnTo>
                  <a:lnTo>
                    <a:pt x="881" y="4400"/>
                  </a:lnTo>
                  <a:lnTo>
                    <a:pt x="911" y="4480"/>
                  </a:lnTo>
                  <a:lnTo>
                    <a:pt x="942" y="4560"/>
                  </a:lnTo>
                  <a:lnTo>
                    <a:pt x="973" y="4620"/>
                  </a:lnTo>
                  <a:lnTo>
                    <a:pt x="1005" y="4700"/>
                  </a:lnTo>
                  <a:lnTo>
                    <a:pt x="1037" y="4760"/>
                  </a:lnTo>
                  <a:lnTo>
                    <a:pt x="1070" y="4840"/>
                  </a:lnTo>
                  <a:lnTo>
                    <a:pt x="1103" y="4900"/>
                  </a:lnTo>
                  <a:lnTo>
                    <a:pt x="1136" y="4980"/>
                  </a:lnTo>
                  <a:lnTo>
                    <a:pt x="1171" y="5040"/>
                  </a:lnTo>
                  <a:lnTo>
                    <a:pt x="1205" y="5120"/>
                  </a:lnTo>
                  <a:lnTo>
                    <a:pt x="1240" y="5180"/>
                  </a:lnTo>
                  <a:lnTo>
                    <a:pt x="1276" y="5260"/>
                  </a:lnTo>
                  <a:lnTo>
                    <a:pt x="1312" y="5320"/>
                  </a:lnTo>
                  <a:lnTo>
                    <a:pt x="1349" y="5400"/>
                  </a:lnTo>
                  <a:lnTo>
                    <a:pt x="1386" y="5460"/>
                  </a:lnTo>
                  <a:lnTo>
                    <a:pt x="1424" y="5540"/>
                  </a:lnTo>
                  <a:lnTo>
                    <a:pt x="1462" y="5600"/>
                  </a:lnTo>
                  <a:lnTo>
                    <a:pt x="1501" y="5660"/>
                  </a:lnTo>
                  <a:lnTo>
                    <a:pt x="1540" y="5740"/>
                  </a:lnTo>
                  <a:lnTo>
                    <a:pt x="1580" y="5800"/>
                  </a:lnTo>
                  <a:lnTo>
                    <a:pt x="1620" y="5880"/>
                  </a:lnTo>
                  <a:lnTo>
                    <a:pt x="1661" y="5940"/>
                  </a:lnTo>
                  <a:lnTo>
                    <a:pt x="1702" y="6000"/>
                  </a:lnTo>
                  <a:lnTo>
                    <a:pt x="1744" y="6080"/>
                  </a:lnTo>
                  <a:lnTo>
                    <a:pt x="1786" y="6140"/>
                  </a:lnTo>
                  <a:lnTo>
                    <a:pt x="1829" y="6200"/>
                  </a:lnTo>
                  <a:lnTo>
                    <a:pt x="1872" y="6280"/>
                  </a:lnTo>
                  <a:lnTo>
                    <a:pt x="1916" y="6340"/>
                  </a:lnTo>
                  <a:lnTo>
                    <a:pt x="1960" y="6400"/>
                  </a:lnTo>
                  <a:lnTo>
                    <a:pt x="2005" y="6460"/>
                  </a:lnTo>
                  <a:lnTo>
                    <a:pt x="2050" y="6540"/>
                  </a:lnTo>
                  <a:lnTo>
                    <a:pt x="2096" y="6600"/>
                  </a:lnTo>
                  <a:lnTo>
                    <a:pt x="2143" y="6660"/>
                  </a:lnTo>
                  <a:lnTo>
                    <a:pt x="2189" y="6720"/>
                  </a:lnTo>
                  <a:lnTo>
                    <a:pt x="2237" y="6800"/>
                  </a:lnTo>
                  <a:lnTo>
                    <a:pt x="2285" y="6860"/>
                  </a:lnTo>
                  <a:lnTo>
                    <a:pt x="2333" y="6920"/>
                  </a:lnTo>
                  <a:lnTo>
                    <a:pt x="2382" y="6980"/>
                  </a:lnTo>
                  <a:lnTo>
                    <a:pt x="2431" y="7040"/>
                  </a:lnTo>
                  <a:lnTo>
                    <a:pt x="2481" y="7120"/>
                  </a:lnTo>
                  <a:lnTo>
                    <a:pt x="2531" y="7180"/>
                  </a:lnTo>
                  <a:lnTo>
                    <a:pt x="2582" y="7240"/>
                  </a:lnTo>
                  <a:lnTo>
                    <a:pt x="2634" y="7300"/>
                  </a:lnTo>
                  <a:lnTo>
                    <a:pt x="2686" y="7360"/>
                  </a:lnTo>
                  <a:lnTo>
                    <a:pt x="2738" y="7420"/>
                  </a:lnTo>
                  <a:lnTo>
                    <a:pt x="2791" y="7480"/>
                  </a:lnTo>
                  <a:lnTo>
                    <a:pt x="2844" y="7540"/>
                  </a:lnTo>
                  <a:lnTo>
                    <a:pt x="2898" y="7600"/>
                  </a:lnTo>
                  <a:lnTo>
                    <a:pt x="2953" y="7660"/>
                  </a:lnTo>
                  <a:lnTo>
                    <a:pt x="3008" y="7720"/>
                  </a:lnTo>
                  <a:lnTo>
                    <a:pt x="3119" y="7840"/>
                  </a:lnTo>
                  <a:lnTo>
                    <a:pt x="3232" y="7960"/>
                  </a:lnTo>
                  <a:lnTo>
                    <a:pt x="3348" y="8080"/>
                  </a:lnTo>
                  <a:lnTo>
                    <a:pt x="3415" y="8140"/>
                  </a:lnTo>
                  <a:lnTo>
                    <a:pt x="3483" y="8220"/>
                  </a:lnTo>
                  <a:lnTo>
                    <a:pt x="3688" y="8400"/>
                  </a:lnTo>
                  <a:lnTo>
                    <a:pt x="3757" y="8480"/>
                  </a:lnTo>
                  <a:lnTo>
                    <a:pt x="3826" y="8540"/>
                  </a:lnTo>
                  <a:lnTo>
                    <a:pt x="4109" y="8780"/>
                  </a:lnTo>
                  <a:lnTo>
                    <a:pt x="4397" y="9020"/>
                  </a:lnTo>
                  <a:lnTo>
                    <a:pt x="4470" y="9060"/>
                  </a:lnTo>
                  <a:lnTo>
                    <a:pt x="4690" y="9240"/>
                  </a:lnTo>
                  <a:lnTo>
                    <a:pt x="4765" y="9280"/>
                  </a:lnTo>
                  <a:lnTo>
                    <a:pt x="4914" y="9400"/>
                  </a:lnTo>
                  <a:lnTo>
                    <a:pt x="4989" y="9440"/>
                  </a:lnTo>
                  <a:lnTo>
                    <a:pt x="5065" y="9500"/>
                  </a:lnTo>
                  <a:lnTo>
                    <a:pt x="5141" y="9540"/>
                  </a:lnTo>
                  <a:lnTo>
                    <a:pt x="5217" y="9600"/>
                  </a:lnTo>
                  <a:lnTo>
                    <a:pt x="5294" y="9640"/>
                  </a:lnTo>
                  <a:lnTo>
                    <a:pt x="5371" y="9700"/>
                  </a:lnTo>
                  <a:lnTo>
                    <a:pt x="5525" y="9780"/>
                  </a:lnTo>
                  <a:lnTo>
                    <a:pt x="5603" y="9840"/>
                  </a:lnTo>
                  <a:lnTo>
                    <a:pt x="5759" y="9920"/>
                  </a:lnTo>
                  <a:lnTo>
                    <a:pt x="5838" y="9980"/>
                  </a:lnTo>
                  <a:lnTo>
                    <a:pt x="6801" y="10460"/>
                  </a:lnTo>
                  <a:lnTo>
                    <a:pt x="6882" y="10480"/>
                  </a:lnTo>
                  <a:lnTo>
                    <a:pt x="7129" y="10600"/>
                  </a:lnTo>
                  <a:lnTo>
                    <a:pt x="7212" y="10620"/>
                  </a:lnTo>
                  <a:lnTo>
                    <a:pt x="7378" y="10700"/>
                  </a:lnTo>
                  <a:lnTo>
                    <a:pt x="7461" y="10720"/>
                  </a:lnTo>
                  <a:lnTo>
                    <a:pt x="7545" y="10760"/>
                  </a:lnTo>
                  <a:lnTo>
                    <a:pt x="7628" y="10780"/>
                  </a:lnTo>
                  <a:lnTo>
                    <a:pt x="7712" y="10820"/>
                  </a:lnTo>
                  <a:lnTo>
                    <a:pt x="7880" y="10860"/>
                  </a:lnTo>
                  <a:lnTo>
                    <a:pt x="7965" y="10900"/>
                  </a:lnTo>
                  <a:lnTo>
                    <a:pt x="8134" y="10940"/>
                  </a:lnTo>
                  <a:lnTo>
                    <a:pt x="8219" y="10980"/>
                  </a:lnTo>
                  <a:lnTo>
                    <a:pt x="9421" y="11260"/>
                  </a:lnTo>
                  <a:lnTo>
                    <a:pt x="13441" y="11260"/>
                  </a:lnTo>
                  <a:lnTo>
                    <a:pt x="14643" y="10980"/>
                  </a:lnTo>
                  <a:lnTo>
                    <a:pt x="14728" y="10940"/>
                  </a:lnTo>
                  <a:lnTo>
                    <a:pt x="14897" y="10900"/>
                  </a:lnTo>
                  <a:lnTo>
                    <a:pt x="14982" y="10860"/>
                  </a:lnTo>
                  <a:lnTo>
                    <a:pt x="15150" y="10820"/>
                  </a:lnTo>
                  <a:lnTo>
                    <a:pt x="15234" y="10780"/>
                  </a:lnTo>
                  <a:lnTo>
                    <a:pt x="15317" y="10760"/>
                  </a:lnTo>
                  <a:lnTo>
                    <a:pt x="15401" y="10720"/>
                  </a:lnTo>
                  <a:lnTo>
                    <a:pt x="15484" y="10700"/>
                  </a:lnTo>
                  <a:lnTo>
                    <a:pt x="15650" y="10620"/>
                  </a:lnTo>
                  <a:lnTo>
                    <a:pt x="15733" y="10600"/>
                  </a:lnTo>
                  <a:lnTo>
                    <a:pt x="15979" y="10480"/>
                  </a:lnTo>
                  <a:lnTo>
                    <a:pt x="16061" y="10460"/>
                  </a:lnTo>
                  <a:lnTo>
                    <a:pt x="17024" y="9980"/>
                  </a:lnTo>
                  <a:lnTo>
                    <a:pt x="17103" y="9920"/>
                  </a:lnTo>
                  <a:lnTo>
                    <a:pt x="17259" y="9840"/>
                  </a:lnTo>
                  <a:lnTo>
                    <a:pt x="17337" y="9780"/>
                  </a:lnTo>
                  <a:lnTo>
                    <a:pt x="17491" y="9700"/>
                  </a:lnTo>
                  <a:lnTo>
                    <a:pt x="17568" y="9640"/>
                  </a:lnTo>
                  <a:lnTo>
                    <a:pt x="17645" y="9600"/>
                  </a:lnTo>
                  <a:lnTo>
                    <a:pt x="17721" y="9540"/>
                  </a:lnTo>
                  <a:lnTo>
                    <a:pt x="17797" y="9500"/>
                  </a:lnTo>
                  <a:lnTo>
                    <a:pt x="17873" y="9440"/>
                  </a:lnTo>
                  <a:lnTo>
                    <a:pt x="17948" y="9400"/>
                  </a:lnTo>
                  <a:lnTo>
                    <a:pt x="18097" y="9280"/>
                  </a:lnTo>
                  <a:lnTo>
                    <a:pt x="18172" y="9240"/>
                  </a:lnTo>
                  <a:lnTo>
                    <a:pt x="18392" y="9060"/>
                  </a:lnTo>
                  <a:lnTo>
                    <a:pt x="18465" y="9020"/>
                  </a:lnTo>
                  <a:lnTo>
                    <a:pt x="18753" y="8780"/>
                  </a:lnTo>
                  <a:lnTo>
                    <a:pt x="19036" y="8540"/>
                  </a:lnTo>
                  <a:lnTo>
                    <a:pt x="19105" y="8480"/>
                  </a:lnTo>
                  <a:lnTo>
                    <a:pt x="19174" y="8400"/>
                  </a:lnTo>
                  <a:lnTo>
                    <a:pt x="19379" y="8220"/>
                  </a:lnTo>
                  <a:lnTo>
                    <a:pt x="19447" y="8140"/>
                  </a:lnTo>
                  <a:lnTo>
                    <a:pt x="19514" y="8080"/>
                  </a:lnTo>
                  <a:lnTo>
                    <a:pt x="19630" y="7960"/>
                  </a:lnTo>
                  <a:lnTo>
                    <a:pt x="19743" y="7840"/>
                  </a:lnTo>
                  <a:lnTo>
                    <a:pt x="19854" y="7720"/>
                  </a:lnTo>
                  <a:lnTo>
                    <a:pt x="19909" y="7660"/>
                  </a:lnTo>
                  <a:lnTo>
                    <a:pt x="19964" y="7600"/>
                  </a:lnTo>
                  <a:lnTo>
                    <a:pt x="20018" y="7540"/>
                  </a:lnTo>
                  <a:lnTo>
                    <a:pt x="20071" y="7480"/>
                  </a:lnTo>
                  <a:lnTo>
                    <a:pt x="20124" y="7420"/>
                  </a:lnTo>
                  <a:lnTo>
                    <a:pt x="20176" y="7360"/>
                  </a:lnTo>
                  <a:lnTo>
                    <a:pt x="20228" y="7300"/>
                  </a:lnTo>
                  <a:lnTo>
                    <a:pt x="20280" y="7240"/>
                  </a:lnTo>
                  <a:lnTo>
                    <a:pt x="20331" y="7180"/>
                  </a:lnTo>
                  <a:lnTo>
                    <a:pt x="20381" y="7120"/>
                  </a:lnTo>
                  <a:lnTo>
                    <a:pt x="20431" y="7040"/>
                  </a:lnTo>
                  <a:lnTo>
                    <a:pt x="20480" y="6980"/>
                  </a:lnTo>
                  <a:lnTo>
                    <a:pt x="20529" y="6920"/>
                  </a:lnTo>
                  <a:lnTo>
                    <a:pt x="20577" y="6860"/>
                  </a:lnTo>
                  <a:lnTo>
                    <a:pt x="20625" y="6800"/>
                  </a:lnTo>
                  <a:lnTo>
                    <a:pt x="20673" y="6720"/>
                  </a:lnTo>
                  <a:lnTo>
                    <a:pt x="20719" y="6660"/>
                  </a:lnTo>
                  <a:lnTo>
                    <a:pt x="20766" y="6600"/>
                  </a:lnTo>
                  <a:lnTo>
                    <a:pt x="20812" y="6540"/>
                  </a:lnTo>
                  <a:lnTo>
                    <a:pt x="20857" y="6460"/>
                  </a:lnTo>
                  <a:lnTo>
                    <a:pt x="20902" y="6400"/>
                  </a:lnTo>
                  <a:lnTo>
                    <a:pt x="20946" y="6340"/>
                  </a:lnTo>
                  <a:lnTo>
                    <a:pt x="20990" y="6280"/>
                  </a:lnTo>
                  <a:lnTo>
                    <a:pt x="21033" y="6200"/>
                  </a:lnTo>
                  <a:lnTo>
                    <a:pt x="21076" y="6140"/>
                  </a:lnTo>
                  <a:lnTo>
                    <a:pt x="21118" y="6080"/>
                  </a:lnTo>
                  <a:lnTo>
                    <a:pt x="21160" y="6000"/>
                  </a:lnTo>
                  <a:lnTo>
                    <a:pt x="21201" y="5940"/>
                  </a:lnTo>
                  <a:lnTo>
                    <a:pt x="21242" y="5880"/>
                  </a:lnTo>
                  <a:lnTo>
                    <a:pt x="21282" y="5800"/>
                  </a:lnTo>
                  <a:lnTo>
                    <a:pt x="21322" y="5740"/>
                  </a:lnTo>
                  <a:lnTo>
                    <a:pt x="21361" y="5660"/>
                  </a:lnTo>
                  <a:lnTo>
                    <a:pt x="21400" y="5600"/>
                  </a:lnTo>
                  <a:lnTo>
                    <a:pt x="21438" y="5540"/>
                  </a:lnTo>
                  <a:lnTo>
                    <a:pt x="21476" y="5460"/>
                  </a:lnTo>
                  <a:lnTo>
                    <a:pt x="21513" y="5400"/>
                  </a:lnTo>
                  <a:lnTo>
                    <a:pt x="21550" y="5320"/>
                  </a:lnTo>
                  <a:lnTo>
                    <a:pt x="21586" y="5260"/>
                  </a:lnTo>
                  <a:lnTo>
                    <a:pt x="21622" y="5180"/>
                  </a:lnTo>
                  <a:lnTo>
                    <a:pt x="21657" y="5120"/>
                  </a:lnTo>
                  <a:lnTo>
                    <a:pt x="21692" y="5040"/>
                  </a:lnTo>
                  <a:lnTo>
                    <a:pt x="21726" y="4980"/>
                  </a:lnTo>
                  <a:lnTo>
                    <a:pt x="21759" y="4900"/>
                  </a:lnTo>
                  <a:lnTo>
                    <a:pt x="21793" y="4840"/>
                  </a:lnTo>
                  <a:lnTo>
                    <a:pt x="21825" y="4760"/>
                  </a:lnTo>
                  <a:lnTo>
                    <a:pt x="21857" y="4700"/>
                  </a:lnTo>
                  <a:lnTo>
                    <a:pt x="21889" y="4620"/>
                  </a:lnTo>
                  <a:lnTo>
                    <a:pt x="21920" y="4560"/>
                  </a:lnTo>
                  <a:lnTo>
                    <a:pt x="21951" y="4480"/>
                  </a:lnTo>
                  <a:lnTo>
                    <a:pt x="21981" y="4400"/>
                  </a:lnTo>
                  <a:lnTo>
                    <a:pt x="22010" y="4340"/>
                  </a:lnTo>
                  <a:lnTo>
                    <a:pt x="22040" y="4260"/>
                  </a:lnTo>
                  <a:lnTo>
                    <a:pt x="22068" y="4200"/>
                  </a:lnTo>
                  <a:lnTo>
                    <a:pt x="22096" y="4120"/>
                  </a:lnTo>
                  <a:lnTo>
                    <a:pt x="22124" y="4040"/>
                  </a:lnTo>
                  <a:lnTo>
                    <a:pt x="22151" y="3980"/>
                  </a:lnTo>
                  <a:lnTo>
                    <a:pt x="22178" y="3900"/>
                  </a:lnTo>
                  <a:lnTo>
                    <a:pt x="22204" y="3840"/>
                  </a:lnTo>
                  <a:lnTo>
                    <a:pt x="22229" y="3760"/>
                  </a:lnTo>
                  <a:lnTo>
                    <a:pt x="22254" y="3680"/>
                  </a:lnTo>
                  <a:lnTo>
                    <a:pt x="22279" y="3620"/>
                  </a:lnTo>
                  <a:lnTo>
                    <a:pt x="22303" y="3540"/>
                  </a:lnTo>
                  <a:lnTo>
                    <a:pt x="22326" y="3460"/>
                  </a:lnTo>
                  <a:lnTo>
                    <a:pt x="22349" y="3400"/>
                  </a:lnTo>
                  <a:lnTo>
                    <a:pt x="22372" y="3320"/>
                  </a:lnTo>
                  <a:lnTo>
                    <a:pt x="22394" y="3240"/>
                  </a:lnTo>
                  <a:lnTo>
                    <a:pt x="22415" y="3180"/>
                  </a:lnTo>
                  <a:lnTo>
                    <a:pt x="22436" y="3100"/>
                  </a:lnTo>
                  <a:lnTo>
                    <a:pt x="22457" y="3020"/>
                  </a:lnTo>
                  <a:lnTo>
                    <a:pt x="22477" y="2940"/>
                  </a:lnTo>
                  <a:lnTo>
                    <a:pt x="22496" y="2880"/>
                  </a:lnTo>
                  <a:lnTo>
                    <a:pt x="22515" y="2800"/>
                  </a:lnTo>
                  <a:lnTo>
                    <a:pt x="22534" y="2720"/>
                  </a:lnTo>
                  <a:lnTo>
                    <a:pt x="22552" y="2660"/>
                  </a:lnTo>
                  <a:lnTo>
                    <a:pt x="22569" y="2580"/>
                  </a:lnTo>
                  <a:lnTo>
                    <a:pt x="22586" y="2500"/>
                  </a:lnTo>
                  <a:lnTo>
                    <a:pt x="22603" y="2420"/>
                  </a:lnTo>
                  <a:lnTo>
                    <a:pt x="22619" y="2360"/>
                  </a:lnTo>
                  <a:lnTo>
                    <a:pt x="22634" y="2280"/>
                  </a:lnTo>
                  <a:lnTo>
                    <a:pt x="22649" y="2200"/>
                  </a:lnTo>
                  <a:lnTo>
                    <a:pt x="22663" y="2120"/>
                  </a:lnTo>
                  <a:lnTo>
                    <a:pt x="22677" y="2060"/>
                  </a:lnTo>
                  <a:lnTo>
                    <a:pt x="22691" y="1980"/>
                  </a:lnTo>
                  <a:lnTo>
                    <a:pt x="22704" y="1900"/>
                  </a:lnTo>
                  <a:lnTo>
                    <a:pt x="22716" y="1820"/>
                  </a:lnTo>
                  <a:lnTo>
                    <a:pt x="22728" y="1740"/>
                  </a:lnTo>
                  <a:lnTo>
                    <a:pt x="22739" y="1680"/>
                  </a:lnTo>
                  <a:lnTo>
                    <a:pt x="22750" y="1600"/>
                  </a:lnTo>
                  <a:lnTo>
                    <a:pt x="22761" y="1520"/>
                  </a:lnTo>
                  <a:lnTo>
                    <a:pt x="22771" y="1440"/>
                  </a:lnTo>
                  <a:lnTo>
                    <a:pt x="22780" y="1360"/>
                  </a:lnTo>
                  <a:lnTo>
                    <a:pt x="22789" y="1300"/>
                  </a:lnTo>
                  <a:lnTo>
                    <a:pt x="22797" y="1220"/>
                  </a:lnTo>
                  <a:lnTo>
                    <a:pt x="22805" y="1140"/>
                  </a:lnTo>
                  <a:lnTo>
                    <a:pt x="22812" y="1060"/>
                  </a:lnTo>
                  <a:lnTo>
                    <a:pt x="22819" y="980"/>
                  </a:lnTo>
                  <a:lnTo>
                    <a:pt x="22825" y="920"/>
                  </a:lnTo>
                  <a:lnTo>
                    <a:pt x="22831" y="840"/>
                  </a:lnTo>
                  <a:lnTo>
                    <a:pt x="22837" y="760"/>
                  </a:lnTo>
                  <a:lnTo>
                    <a:pt x="22841" y="680"/>
                  </a:lnTo>
                  <a:lnTo>
                    <a:pt x="22846" y="600"/>
                  </a:lnTo>
                  <a:lnTo>
                    <a:pt x="22850" y="540"/>
                  </a:lnTo>
                  <a:lnTo>
                    <a:pt x="22853" y="460"/>
                  </a:lnTo>
                  <a:lnTo>
                    <a:pt x="22856" y="380"/>
                  </a:lnTo>
                  <a:lnTo>
                    <a:pt x="22858" y="300"/>
                  </a:lnTo>
                  <a:lnTo>
                    <a:pt x="22860" y="220"/>
                  </a:lnTo>
                  <a:lnTo>
                    <a:pt x="22861" y="160"/>
                  </a:lnTo>
                  <a:lnTo>
                    <a:pt x="22862" y="80"/>
                  </a:lnTo>
                  <a:lnTo>
                    <a:pt x="2286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4341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7" y="-7409"/>
              <a:ext cx="20846" cy="10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AutoShape 6"/>
            <p:cNvSpPr>
              <a:spLocks/>
            </p:cNvSpPr>
            <p:nvPr/>
          </p:nvSpPr>
          <p:spPr bwMode="auto">
            <a:xfrm>
              <a:off x="6413" y="-7396"/>
              <a:ext cx="18834" cy="9400"/>
            </a:xfrm>
            <a:custGeom>
              <a:avLst/>
              <a:gdLst>
                <a:gd name="T0" fmla="+- 0 16480 6413"/>
                <a:gd name="T1" fmla="*/ T0 w 18834"/>
                <a:gd name="T2" fmla="+- 0 1984 -7396"/>
                <a:gd name="T3" fmla="*/ 1984 h 9400"/>
                <a:gd name="T4" fmla="+- 0 16769 6413"/>
                <a:gd name="T5" fmla="*/ T4 w 18834"/>
                <a:gd name="T6" fmla="+- 0 1964 -7396"/>
                <a:gd name="T7" fmla="*/ 1964 h 9400"/>
                <a:gd name="T8" fmla="+- 0 16913 6413"/>
                <a:gd name="T9" fmla="*/ T8 w 18834"/>
                <a:gd name="T10" fmla="+- 0 1944 -7396"/>
                <a:gd name="T11" fmla="*/ 1944 h 9400"/>
                <a:gd name="T12" fmla="+- 0 17128 6413"/>
                <a:gd name="T13" fmla="*/ T12 w 18834"/>
                <a:gd name="T14" fmla="+- 0 1924 -7396"/>
                <a:gd name="T15" fmla="*/ 1924 h 9400"/>
                <a:gd name="T16" fmla="+- 0 17343 6413"/>
                <a:gd name="T17" fmla="*/ T16 w 18834"/>
                <a:gd name="T18" fmla="+- 0 1884 -7396"/>
                <a:gd name="T19" fmla="*/ 1884 h 9400"/>
                <a:gd name="T20" fmla="+- 0 17486 6413"/>
                <a:gd name="T21" fmla="*/ T20 w 18834"/>
                <a:gd name="T22" fmla="+- 0 1864 -7396"/>
                <a:gd name="T23" fmla="*/ 1864 h 9400"/>
                <a:gd name="T24" fmla="+- 0 17771 6413"/>
                <a:gd name="T25" fmla="*/ T24 w 18834"/>
                <a:gd name="T26" fmla="+- 0 1804 -7396"/>
                <a:gd name="T27" fmla="*/ 1804 h 9400"/>
                <a:gd name="T28" fmla="+- 0 18196 6413"/>
                <a:gd name="T29" fmla="*/ T28 w 18834"/>
                <a:gd name="T30" fmla="+- 0 1704 -7396"/>
                <a:gd name="T31" fmla="*/ 1704 h 9400"/>
                <a:gd name="T32" fmla="+- 0 6416 6413"/>
                <a:gd name="T33" fmla="*/ T32 w 18834"/>
                <a:gd name="T34" fmla="+- 0 -7176 -7396"/>
                <a:gd name="T35" fmla="*/ -7176 h 9400"/>
                <a:gd name="T36" fmla="+- 0 6433 6413"/>
                <a:gd name="T37" fmla="*/ T36 w 18834"/>
                <a:gd name="T38" fmla="+- 0 -6796 -7396"/>
                <a:gd name="T39" fmla="*/ -6796 h 9400"/>
                <a:gd name="T40" fmla="+- 0 6465 6413"/>
                <a:gd name="T41" fmla="*/ T40 w 18834"/>
                <a:gd name="T42" fmla="+- 0 -6416 -7396"/>
                <a:gd name="T43" fmla="*/ -6416 h 9400"/>
                <a:gd name="T44" fmla="+- 0 6512 6413"/>
                <a:gd name="T45" fmla="*/ T44 w 18834"/>
                <a:gd name="T46" fmla="+- 0 -6036 -7396"/>
                <a:gd name="T47" fmla="*/ -6036 h 9400"/>
                <a:gd name="T48" fmla="+- 0 6575 6413"/>
                <a:gd name="T49" fmla="*/ T48 w 18834"/>
                <a:gd name="T50" fmla="+- 0 -5656 -7396"/>
                <a:gd name="T51" fmla="*/ -5656 h 9400"/>
                <a:gd name="T52" fmla="+- 0 6653 6413"/>
                <a:gd name="T53" fmla="*/ T52 w 18834"/>
                <a:gd name="T54" fmla="+- 0 -5296 -7396"/>
                <a:gd name="T55" fmla="*/ -5296 h 9400"/>
                <a:gd name="T56" fmla="+- 0 6746 6413"/>
                <a:gd name="T57" fmla="*/ T56 w 18834"/>
                <a:gd name="T58" fmla="+- 0 -4916 -7396"/>
                <a:gd name="T59" fmla="*/ -4916 h 9400"/>
                <a:gd name="T60" fmla="+- 0 6854 6413"/>
                <a:gd name="T61" fmla="*/ T60 w 18834"/>
                <a:gd name="T62" fmla="+- 0 -4556 -7396"/>
                <a:gd name="T63" fmla="*/ -4556 h 9400"/>
                <a:gd name="T64" fmla="+- 0 6978 6413"/>
                <a:gd name="T65" fmla="*/ T64 w 18834"/>
                <a:gd name="T66" fmla="+- 0 -4176 -7396"/>
                <a:gd name="T67" fmla="*/ -4176 h 9400"/>
                <a:gd name="T68" fmla="+- 0 7117 6413"/>
                <a:gd name="T69" fmla="*/ T68 w 18834"/>
                <a:gd name="T70" fmla="+- 0 -3816 -7396"/>
                <a:gd name="T71" fmla="*/ -3816 h 9400"/>
                <a:gd name="T72" fmla="+- 0 7272 6413"/>
                <a:gd name="T73" fmla="*/ T72 w 18834"/>
                <a:gd name="T74" fmla="+- 0 -3476 -7396"/>
                <a:gd name="T75" fmla="*/ -3476 h 9400"/>
                <a:gd name="T76" fmla="+- 0 7441 6413"/>
                <a:gd name="T77" fmla="*/ T76 w 18834"/>
                <a:gd name="T78" fmla="+- 0 -3116 -7396"/>
                <a:gd name="T79" fmla="*/ -3116 h 9400"/>
                <a:gd name="T80" fmla="+- 0 7626 6413"/>
                <a:gd name="T81" fmla="*/ T80 w 18834"/>
                <a:gd name="T82" fmla="+- 0 -2776 -7396"/>
                <a:gd name="T83" fmla="*/ -2776 h 9400"/>
                <a:gd name="T84" fmla="+- 0 7826 6413"/>
                <a:gd name="T85" fmla="*/ T84 w 18834"/>
                <a:gd name="T86" fmla="+- 0 -2436 -7396"/>
                <a:gd name="T87" fmla="*/ -2436 h 9400"/>
                <a:gd name="T88" fmla="+- 0 8042 6413"/>
                <a:gd name="T89" fmla="*/ T88 w 18834"/>
                <a:gd name="T90" fmla="+- 0 -2116 -7396"/>
                <a:gd name="T91" fmla="*/ -2116 h 9400"/>
                <a:gd name="T92" fmla="+- 0 8272 6413"/>
                <a:gd name="T93" fmla="*/ T92 w 18834"/>
                <a:gd name="T94" fmla="+- 0 -1776 -7396"/>
                <a:gd name="T95" fmla="*/ -1776 h 9400"/>
                <a:gd name="T96" fmla="+- 0 8518 6413"/>
                <a:gd name="T97" fmla="*/ T96 w 18834"/>
                <a:gd name="T98" fmla="+- 0 -1476 -7396"/>
                <a:gd name="T99" fmla="*/ -1476 h 9400"/>
                <a:gd name="T100" fmla="+- 0 8780 6413"/>
                <a:gd name="T101" fmla="*/ T100 w 18834"/>
                <a:gd name="T102" fmla="+- 0 -1156 -7396"/>
                <a:gd name="T103" fmla="*/ -1156 h 9400"/>
                <a:gd name="T104" fmla="+- 0 9056 6413"/>
                <a:gd name="T105" fmla="*/ T104 w 18834"/>
                <a:gd name="T106" fmla="+- 0 -856 -7396"/>
                <a:gd name="T107" fmla="*/ -856 h 9400"/>
                <a:gd name="T108" fmla="+- 0 9394 6413"/>
                <a:gd name="T109" fmla="*/ T108 w 18834"/>
                <a:gd name="T110" fmla="+- 0 -536 -7396"/>
                <a:gd name="T111" fmla="*/ -536 h 9400"/>
                <a:gd name="T112" fmla="+- 0 9739 6413"/>
                <a:gd name="T113" fmla="*/ T112 w 18834"/>
                <a:gd name="T114" fmla="+- 0 -216 -7396"/>
                <a:gd name="T115" fmla="*/ -216 h 9400"/>
                <a:gd name="T116" fmla="+- 0 10155 6413"/>
                <a:gd name="T117" fmla="*/ T116 w 18834"/>
                <a:gd name="T118" fmla="+- 0 104 -7396"/>
                <a:gd name="T119" fmla="*/ 104 h 9400"/>
                <a:gd name="T120" fmla="+- 0 11157 6413"/>
                <a:gd name="T121" fmla="*/ T120 w 18834"/>
                <a:gd name="T122" fmla="+- 0 784 -7396"/>
                <a:gd name="T123" fmla="*/ 784 h 9400"/>
                <a:gd name="T124" fmla="+- 0 11681 6413"/>
                <a:gd name="T125" fmla="*/ T124 w 18834"/>
                <a:gd name="T126" fmla="+- 0 1044 -7396"/>
                <a:gd name="T127" fmla="*/ 1044 h 9400"/>
                <a:gd name="T128" fmla="+- 0 12083 6413"/>
                <a:gd name="T129" fmla="*/ T128 w 18834"/>
                <a:gd name="T130" fmla="+- 0 1244 -7396"/>
                <a:gd name="T131" fmla="*/ 1244 h 9400"/>
                <a:gd name="T132" fmla="+- 0 12560 6413"/>
                <a:gd name="T133" fmla="*/ T132 w 18834"/>
                <a:gd name="T134" fmla="+- 0 1424 -7396"/>
                <a:gd name="T135" fmla="*/ 1424 h 9400"/>
                <a:gd name="T136" fmla="+- 0 18266 6413"/>
                <a:gd name="T137" fmla="*/ T136 w 18834"/>
                <a:gd name="T138" fmla="+- 0 1704 -7396"/>
                <a:gd name="T139" fmla="*/ 1704 h 9400"/>
                <a:gd name="T140" fmla="+- 0 19237 6413"/>
                <a:gd name="T141" fmla="*/ T140 w 18834"/>
                <a:gd name="T142" fmla="+- 0 1384 -7396"/>
                <a:gd name="T143" fmla="*/ 1384 h 9400"/>
                <a:gd name="T144" fmla="+- 0 19644 6413"/>
                <a:gd name="T145" fmla="*/ T144 w 18834"/>
                <a:gd name="T146" fmla="+- 0 1204 -7396"/>
                <a:gd name="T147" fmla="*/ 1204 h 9400"/>
                <a:gd name="T148" fmla="+- 0 20045 6413"/>
                <a:gd name="T149" fmla="*/ T148 w 18834"/>
                <a:gd name="T150" fmla="+- 0 1024 -7396"/>
                <a:gd name="T151" fmla="*/ 1024 h 9400"/>
                <a:gd name="T152" fmla="+- 0 21012 6413"/>
                <a:gd name="T153" fmla="*/ T152 w 18834"/>
                <a:gd name="T154" fmla="+- 0 464 -7396"/>
                <a:gd name="T155" fmla="*/ 464 h 9400"/>
                <a:gd name="T156" fmla="+- 0 21685 6413"/>
                <a:gd name="T157" fmla="*/ T156 w 18834"/>
                <a:gd name="T158" fmla="+- 0 -16 -7396"/>
                <a:gd name="T159" fmla="*/ -16 h 9400"/>
                <a:gd name="T160" fmla="+- 0 21979 6413"/>
                <a:gd name="T161" fmla="*/ T160 w 18834"/>
                <a:gd name="T162" fmla="+- 0 -276 -7396"/>
                <a:gd name="T163" fmla="*/ -276 h 9400"/>
                <a:gd name="T164" fmla="+- 0 22322 6413"/>
                <a:gd name="T165" fmla="*/ T164 w 18834"/>
                <a:gd name="T166" fmla="+- 0 -576 -7396"/>
                <a:gd name="T167" fmla="*/ -576 h 9400"/>
                <a:gd name="T168" fmla="+- 0 22660 6413"/>
                <a:gd name="T169" fmla="*/ T168 w 18834"/>
                <a:gd name="T170" fmla="+- 0 -916 -7396"/>
                <a:gd name="T171" fmla="*/ -916 h 9400"/>
                <a:gd name="T172" fmla="+- 0 22934 6413"/>
                <a:gd name="T173" fmla="*/ T172 w 18834"/>
                <a:gd name="T174" fmla="+- 0 -1216 -7396"/>
                <a:gd name="T175" fmla="*/ -1216 h 9400"/>
                <a:gd name="T176" fmla="+- 0 23192 6413"/>
                <a:gd name="T177" fmla="*/ T176 w 18834"/>
                <a:gd name="T178" fmla="+- 0 -1536 -7396"/>
                <a:gd name="T179" fmla="*/ -1536 h 9400"/>
                <a:gd name="T180" fmla="+- 0 23435 6413"/>
                <a:gd name="T181" fmla="*/ T180 w 18834"/>
                <a:gd name="T182" fmla="+- 0 -1856 -7396"/>
                <a:gd name="T183" fmla="*/ -1856 h 9400"/>
                <a:gd name="T184" fmla="+- 0 23663 6413"/>
                <a:gd name="T185" fmla="*/ T184 w 18834"/>
                <a:gd name="T186" fmla="+- 0 -2176 -7396"/>
                <a:gd name="T187" fmla="*/ -2176 h 9400"/>
                <a:gd name="T188" fmla="+- 0 23875 6413"/>
                <a:gd name="T189" fmla="*/ T188 w 18834"/>
                <a:gd name="T190" fmla="+- 0 -2496 -7396"/>
                <a:gd name="T191" fmla="*/ -2496 h 9400"/>
                <a:gd name="T192" fmla="+- 0 24072 6413"/>
                <a:gd name="T193" fmla="*/ T192 w 18834"/>
                <a:gd name="T194" fmla="+- 0 -2836 -7396"/>
                <a:gd name="T195" fmla="*/ -2836 h 9400"/>
                <a:gd name="T196" fmla="+- 0 24254 6413"/>
                <a:gd name="T197" fmla="*/ T196 w 18834"/>
                <a:gd name="T198" fmla="+- 0 -3196 -7396"/>
                <a:gd name="T199" fmla="*/ -3196 h 9400"/>
                <a:gd name="T200" fmla="+- 0 24421 6413"/>
                <a:gd name="T201" fmla="*/ T200 w 18834"/>
                <a:gd name="T202" fmla="+- 0 -3536 -7396"/>
                <a:gd name="T203" fmla="*/ -3536 h 9400"/>
                <a:gd name="T204" fmla="+- 0 24572 6413"/>
                <a:gd name="T205" fmla="*/ T204 w 18834"/>
                <a:gd name="T206" fmla="+- 0 -3896 -7396"/>
                <a:gd name="T207" fmla="*/ -3896 h 9400"/>
                <a:gd name="T208" fmla="+- 0 24708 6413"/>
                <a:gd name="T209" fmla="*/ T208 w 18834"/>
                <a:gd name="T210" fmla="+- 0 -4256 -7396"/>
                <a:gd name="T211" fmla="*/ -4256 h 9400"/>
                <a:gd name="T212" fmla="+- 0 24828 6413"/>
                <a:gd name="T213" fmla="*/ T212 w 18834"/>
                <a:gd name="T214" fmla="+- 0 -4616 -7396"/>
                <a:gd name="T215" fmla="*/ -4616 h 9400"/>
                <a:gd name="T216" fmla="+- 0 24934 6413"/>
                <a:gd name="T217" fmla="*/ T216 w 18834"/>
                <a:gd name="T218" fmla="+- 0 -4996 -7396"/>
                <a:gd name="T219" fmla="*/ -4996 h 9400"/>
                <a:gd name="T220" fmla="+- 0 25024 6413"/>
                <a:gd name="T221" fmla="*/ T220 w 18834"/>
                <a:gd name="T222" fmla="+- 0 -5356 -7396"/>
                <a:gd name="T223" fmla="*/ -5356 h 9400"/>
                <a:gd name="T224" fmla="+- 0 25099 6413"/>
                <a:gd name="T225" fmla="*/ T224 w 18834"/>
                <a:gd name="T226" fmla="+- 0 -5736 -7396"/>
                <a:gd name="T227" fmla="*/ -5736 h 9400"/>
                <a:gd name="T228" fmla="+- 0 25158 6413"/>
                <a:gd name="T229" fmla="*/ T228 w 18834"/>
                <a:gd name="T230" fmla="+- 0 -6116 -7396"/>
                <a:gd name="T231" fmla="*/ -6116 h 9400"/>
                <a:gd name="T232" fmla="+- 0 25203 6413"/>
                <a:gd name="T233" fmla="*/ T232 w 18834"/>
                <a:gd name="T234" fmla="+- 0 -6496 -7396"/>
                <a:gd name="T235" fmla="*/ -6496 h 9400"/>
                <a:gd name="T236" fmla="+- 0 25232 6413"/>
                <a:gd name="T237" fmla="*/ T236 w 18834"/>
                <a:gd name="T238" fmla="+- 0 -6876 -7396"/>
                <a:gd name="T239" fmla="*/ -6876 h 9400"/>
                <a:gd name="T240" fmla="+- 0 25245 6413"/>
                <a:gd name="T241" fmla="*/ T240 w 18834"/>
                <a:gd name="T242" fmla="+- 0 -7256 -7396"/>
                <a:gd name="T243" fmla="*/ -7256 h 94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  <a:cxn ang="0">
                  <a:pos x="T237" y="T239"/>
                </a:cxn>
                <a:cxn ang="0">
                  <a:pos x="T241" y="T243"/>
                </a:cxn>
              </a:cxnLst>
              <a:rect l="0" t="0" r="r" b="b"/>
              <a:pathLst>
                <a:path w="18834" h="9400">
                  <a:moveTo>
                    <a:pt x="10067" y="9380"/>
                  </a:moveTo>
                  <a:lnTo>
                    <a:pt x="8767" y="9380"/>
                  </a:lnTo>
                  <a:lnTo>
                    <a:pt x="8839" y="9400"/>
                  </a:lnTo>
                  <a:lnTo>
                    <a:pt x="9995" y="9400"/>
                  </a:lnTo>
                  <a:lnTo>
                    <a:pt x="10067" y="9380"/>
                  </a:lnTo>
                  <a:close/>
                  <a:moveTo>
                    <a:pt x="10356" y="9360"/>
                  </a:moveTo>
                  <a:lnTo>
                    <a:pt x="8478" y="9360"/>
                  </a:lnTo>
                  <a:lnTo>
                    <a:pt x="8550" y="9380"/>
                  </a:lnTo>
                  <a:lnTo>
                    <a:pt x="10284" y="9380"/>
                  </a:lnTo>
                  <a:lnTo>
                    <a:pt x="10356" y="9360"/>
                  </a:lnTo>
                  <a:close/>
                  <a:moveTo>
                    <a:pt x="10500" y="9340"/>
                  </a:moveTo>
                  <a:lnTo>
                    <a:pt x="8334" y="9340"/>
                  </a:lnTo>
                  <a:lnTo>
                    <a:pt x="8406" y="9360"/>
                  </a:lnTo>
                  <a:lnTo>
                    <a:pt x="10428" y="9360"/>
                  </a:lnTo>
                  <a:lnTo>
                    <a:pt x="10500" y="9340"/>
                  </a:lnTo>
                  <a:close/>
                  <a:moveTo>
                    <a:pt x="10715" y="9320"/>
                  </a:moveTo>
                  <a:lnTo>
                    <a:pt x="8119" y="9320"/>
                  </a:lnTo>
                  <a:lnTo>
                    <a:pt x="8191" y="9340"/>
                  </a:lnTo>
                  <a:lnTo>
                    <a:pt x="10643" y="9340"/>
                  </a:lnTo>
                  <a:lnTo>
                    <a:pt x="10715" y="9320"/>
                  </a:lnTo>
                  <a:close/>
                  <a:moveTo>
                    <a:pt x="10930" y="9280"/>
                  </a:moveTo>
                  <a:lnTo>
                    <a:pt x="7904" y="9280"/>
                  </a:lnTo>
                  <a:lnTo>
                    <a:pt x="8047" y="9320"/>
                  </a:lnTo>
                  <a:lnTo>
                    <a:pt x="10787" y="9320"/>
                  </a:lnTo>
                  <a:lnTo>
                    <a:pt x="10930" y="9280"/>
                  </a:lnTo>
                  <a:close/>
                  <a:moveTo>
                    <a:pt x="11073" y="9260"/>
                  </a:moveTo>
                  <a:lnTo>
                    <a:pt x="7761" y="9260"/>
                  </a:lnTo>
                  <a:lnTo>
                    <a:pt x="7832" y="9280"/>
                  </a:lnTo>
                  <a:lnTo>
                    <a:pt x="11002" y="9280"/>
                  </a:lnTo>
                  <a:lnTo>
                    <a:pt x="11073" y="9260"/>
                  </a:lnTo>
                  <a:close/>
                  <a:moveTo>
                    <a:pt x="11358" y="9200"/>
                  </a:moveTo>
                  <a:lnTo>
                    <a:pt x="7476" y="9200"/>
                  </a:lnTo>
                  <a:lnTo>
                    <a:pt x="7690" y="9260"/>
                  </a:lnTo>
                  <a:lnTo>
                    <a:pt x="11144" y="9260"/>
                  </a:lnTo>
                  <a:lnTo>
                    <a:pt x="11358" y="9200"/>
                  </a:lnTo>
                  <a:close/>
                  <a:moveTo>
                    <a:pt x="11783" y="9100"/>
                  </a:moveTo>
                  <a:lnTo>
                    <a:pt x="7051" y="9100"/>
                  </a:lnTo>
                  <a:lnTo>
                    <a:pt x="7405" y="9200"/>
                  </a:lnTo>
                  <a:lnTo>
                    <a:pt x="11429" y="9200"/>
                  </a:lnTo>
                  <a:lnTo>
                    <a:pt x="11783" y="9100"/>
                  </a:lnTo>
                  <a:close/>
                  <a:moveTo>
                    <a:pt x="18834" y="0"/>
                  </a:moveTo>
                  <a:lnTo>
                    <a:pt x="0" y="0"/>
                  </a:lnTo>
                  <a:lnTo>
                    <a:pt x="1" y="60"/>
                  </a:lnTo>
                  <a:lnTo>
                    <a:pt x="1" y="140"/>
                  </a:lnTo>
                  <a:lnTo>
                    <a:pt x="3" y="220"/>
                  </a:lnTo>
                  <a:lnTo>
                    <a:pt x="5" y="300"/>
                  </a:lnTo>
                  <a:lnTo>
                    <a:pt x="8" y="380"/>
                  </a:lnTo>
                  <a:lnTo>
                    <a:pt x="11" y="440"/>
                  </a:lnTo>
                  <a:lnTo>
                    <a:pt x="15" y="520"/>
                  </a:lnTo>
                  <a:lnTo>
                    <a:pt x="20" y="600"/>
                  </a:lnTo>
                  <a:lnTo>
                    <a:pt x="25" y="680"/>
                  </a:lnTo>
                  <a:lnTo>
                    <a:pt x="31" y="760"/>
                  </a:lnTo>
                  <a:lnTo>
                    <a:pt x="37" y="820"/>
                  </a:lnTo>
                  <a:lnTo>
                    <a:pt x="44" y="900"/>
                  </a:lnTo>
                  <a:lnTo>
                    <a:pt x="52" y="980"/>
                  </a:lnTo>
                  <a:lnTo>
                    <a:pt x="60" y="1060"/>
                  </a:lnTo>
                  <a:lnTo>
                    <a:pt x="69" y="1140"/>
                  </a:lnTo>
                  <a:lnTo>
                    <a:pt x="78" y="1200"/>
                  </a:lnTo>
                  <a:lnTo>
                    <a:pt x="89" y="1280"/>
                  </a:lnTo>
                  <a:lnTo>
                    <a:pt x="99" y="1360"/>
                  </a:lnTo>
                  <a:lnTo>
                    <a:pt x="111" y="1440"/>
                  </a:lnTo>
                  <a:lnTo>
                    <a:pt x="122" y="1500"/>
                  </a:lnTo>
                  <a:lnTo>
                    <a:pt x="135" y="1580"/>
                  </a:lnTo>
                  <a:lnTo>
                    <a:pt x="148" y="1660"/>
                  </a:lnTo>
                  <a:lnTo>
                    <a:pt x="162" y="1740"/>
                  </a:lnTo>
                  <a:lnTo>
                    <a:pt x="176" y="1820"/>
                  </a:lnTo>
                  <a:lnTo>
                    <a:pt x="191" y="1880"/>
                  </a:lnTo>
                  <a:lnTo>
                    <a:pt x="207" y="1960"/>
                  </a:lnTo>
                  <a:lnTo>
                    <a:pt x="223" y="2040"/>
                  </a:lnTo>
                  <a:lnTo>
                    <a:pt x="240" y="2100"/>
                  </a:lnTo>
                  <a:lnTo>
                    <a:pt x="257" y="2180"/>
                  </a:lnTo>
                  <a:lnTo>
                    <a:pt x="275" y="2260"/>
                  </a:lnTo>
                  <a:lnTo>
                    <a:pt x="294" y="2340"/>
                  </a:lnTo>
                  <a:lnTo>
                    <a:pt x="313" y="2400"/>
                  </a:lnTo>
                  <a:lnTo>
                    <a:pt x="333" y="2480"/>
                  </a:lnTo>
                  <a:lnTo>
                    <a:pt x="353" y="2560"/>
                  </a:lnTo>
                  <a:lnTo>
                    <a:pt x="375" y="2620"/>
                  </a:lnTo>
                  <a:lnTo>
                    <a:pt x="396" y="2700"/>
                  </a:lnTo>
                  <a:lnTo>
                    <a:pt x="419" y="2780"/>
                  </a:lnTo>
                  <a:lnTo>
                    <a:pt x="441" y="2840"/>
                  </a:lnTo>
                  <a:lnTo>
                    <a:pt x="465" y="2920"/>
                  </a:lnTo>
                  <a:lnTo>
                    <a:pt x="489" y="3000"/>
                  </a:lnTo>
                  <a:lnTo>
                    <a:pt x="514" y="3060"/>
                  </a:lnTo>
                  <a:lnTo>
                    <a:pt x="539" y="3140"/>
                  </a:lnTo>
                  <a:lnTo>
                    <a:pt x="565" y="3220"/>
                  </a:lnTo>
                  <a:lnTo>
                    <a:pt x="592" y="3280"/>
                  </a:lnTo>
                  <a:lnTo>
                    <a:pt x="619" y="3360"/>
                  </a:lnTo>
                  <a:lnTo>
                    <a:pt x="647" y="3420"/>
                  </a:lnTo>
                  <a:lnTo>
                    <a:pt x="675" y="3500"/>
                  </a:lnTo>
                  <a:lnTo>
                    <a:pt x="704" y="3580"/>
                  </a:lnTo>
                  <a:lnTo>
                    <a:pt x="734" y="3640"/>
                  </a:lnTo>
                  <a:lnTo>
                    <a:pt x="764" y="3720"/>
                  </a:lnTo>
                  <a:lnTo>
                    <a:pt x="795" y="3780"/>
                  </a:lnTo>
                  <a:lnTo>
                    <a:pt x="826" y="3860"/>
                  </a:lnTo>
                  <a:lnTo>
                    <a:pt x="859" y="3920"/>
                  </a:lnTo>
                  <a:lnTo>
                    <a:pt x="891" y="4000"/>
                  </a:lnTo>
                  <a:lnTo>
                    <a:pt x="925" y="4060"/>
                  </a:lnTo>
                  <a:lnTo>
                    <a:pt x="958" y="4140"/>
                  </a:lnTo>
                  <a:lnTo>
                    <a:pt x="993" y="4200"/>
                  </a:lnTo>
                  <a:lnTo>
                    <a:pt x="1028" y="4280"/>
                  </a:lnTo>
                  <a:lnTo>
                    <a:pt x="1064" y="4340"/>
                  </a:lnTo>
                  <a:lnTo>
                    <a:pt x="1100" y="4420"/>
                  </a:lnTo>
                  <a:lnTo>
                    <a:pt x="1137" y="4480"/>
                  </a:lnTo>
                  <a:lnTo>
                    <a:pt x="1175" y="4560"/>
                  </a:lnTo>
                  <a:lnTo>
                    <a:pt x="1213" y="4620"/>
                  </a:lnTo>
                  <a:lnTo>
                    <a:pt x="1252" y="4680"/>
                  </a:lnTo>
                  <a:lnTo>
                    <a:pt x="1291" y="4760"/>
                  </a:lnTo>
                  <a:lnTo>
                    <a:pt x="1331" y="4820"/>
                  </a:lnTo>
                  <a:lnTo>
                    <a:pt x="1372" y="4900"/>
                  </a:lnTo>
                  <a:lnTo>
                    <a:pt x="1413" y="4960"/>
                  </a:lnTo>
                  <a:lnTo>
                    <a:pt x="1455" y="5020"/>
                  </a:lnTo>
                  <a:lnTo>
                    <a:pt x="1497" y="5100"/>
                  </a:lnTo>
                  <a:lnTo>
                    <a:pt x="1541" y="5160"/>
                  </a:lnTo>
                  <a:lnTo>
                    <a:pt x="1584" y="5220"/>
                  </a:lnTo>
                  <a:lnTo>
                    <a:pt x="1629" y="5280"/>
                  </a:lnTo>
                  <a:lnTo>
                    <a:pt x="1673" y="5360"/>
                  </a:lnTo>
                  <a:lnTo>
                    <a:pt x="1719" y="5420"/>
                  </a:lnTo>
                  <a:lnTo>
                    <a:pt x="1765" y="5480"/>
                  </a:lnTo>
                  <a:lnTo>
                    <a:pt x="1812" y="5540"/>
                  </a:lnTo>
                  <a:lnTo>
                    <a:pt x="1859" y="5620"/>
                  </a:lnTo>
                  <a:lnTo>
                    <a:pt x="1907" y="5680"/>
                  </a:lnTo>
                  <a:lnTo>
                    <a:pt x="1956" y="5740"/>
                  </a:lnTo>
                  <a:lnTo>
                    <a:pt x="2005" y="5800"/>
                  </a:lnTo>
                  <a:lnTo>
                    <a:pt x="2055" y="5860"/>
                  </a:lnTo>
                  <a:lnTo>
                    <a:pt x="2105" y="5920"/>
                  </a:lnTo>
                  <a:lnTo>
                    <a:pt x="2156" y="6000"/>
                  </a:lnTo>
                  <a:lnTo>
                    <a:pt x="2208" y="6060"/>
                  </a:lnTo>
                  <a:lnTo>
                    <a:pt x="2260" y="6120"/>
                  </a:lnTo>
                  <a:lnTo>
                    <a:pt x="2313" y="6180"/>
                  </a:lnTo>
                  <a:lnTo>
                    <a:pt x="2367" y="6240"/>
                  </a:lnTo>
                  <a:lnTo>
                    <a:pt x="2421" y="6300"/>
                  </a:lnTo>
                  <a:lnTo>
                    <a:pt x="2475" y="6360"/>
                  </a:lnTo>
                  <a:lnTo>
                    <a:pt x="2531" y="6420"/>
                  </a:lnTo>
                  <a:lnTo>
                    <a:pt x="2587" y="6480"/>
                  </a:lnTo>
                  <a:lnTo>
                    <a:pt x="2643" y="6540"/>
                  </a:lnTo>
                  <a:lnTo>
                    <a:pt x="2700" y="6600"/>
                  </a:lnTo>
                  <a:lnTo>
                    <a:pt x="2758" y="6660"/>
                  </a:lnTo>
                  <a:lnTo>
                    <a:pt x="2813" y="6700"/>
                  </a:lnTo>
                  <a:lnTo>
                    <a:pt x="2925" y="6820"/>
                  </a:lnTo>
                  <a:lnTo>
                    <a:pt x="2981" y="6860"/>
                  </a:lnTo>
                  <a:lnTo>
                    <a:pt x="3095" y="6980"/>
                  </a:lnTo>
                  <a:lnTo>
                    <a:pt x="3152" y="7020"/>
                  </a:lnTo>
                  <a:lnTo>
                    <a:pt x="3210" y="7080"/>
                  </a:lnTo>
                  <a:lnTo>
                    <a:pt x="3268" y="7120"/>
                  </a:lnTo>
                  <a:lnTo>
                    <a:pt x="3326" y="7180"/>
                  </a:lnTo>
                  <a:lnTo>
                    <a:pt x="3385" y="7220"/>
                  </a:lnTo>
                  <a:lnTo>
                    <a:pt x="3444" y="7280"/>
                  </a:lnTo>
                  <a:lnTo>
                    <a:pt x="3503" y="7320"/>
                  </a:lnTo>
                  <a:lnTo>
                    <a:pt x="3562" y="7380"/>
                  </a:lnTo>
                  <a:lnTo>
                    <a:pt x="3742" y="7500"/>
                  </a:lnTo>
                  <a:lnTo>
                    <a:pt x="3803" y="7560"/>
                  </a:lnTo>
                  <a:lnTo>
                    <a:pt x="3987" y="7680"/>
                  </a:lnTo>
                  <a:lnTo>
                    <a:pt x="4048" y="7740"/>
                  </a:lnTo>
                  <a:lnTo>
                    <a:pt x="4235" y="7860"/>
                  </a:lnTo>
                  <a:lnTo>
                    <a:pt x="4744" y="8180"/>
                  </a:lnTo>
                  <a:lnTo>
                    <a:pt x="4809" y="8200"/>
                  </a:lnTo>
                  <a:lnTo>
                    <a:pt x="5005" y="8320"/>
                  </a:lnTo>
                  <a:lnTo>
                    <a:pt x="5070" y="8340"/>
                  </a:lnTo>
                  <a:lnTo>
                    <a:pt x="5202" y="8420"/>
                  </a:lnTo>
                  <a:lnTo>
                    <a:pt x="5268" y="8440"/>
                  </a:lnTo>
                  <a:lnTo>
                    <a:pt x="5401" y="8520"/>
                  </a:lnTo>
                  <a:lnTo>
                    <a:pt x="5468" y="8540"/>
                  </a:lnTo>
                  <a:lnTo>
                    <a:pt x="5535" y="8580"/>
                  </a:lnTo>
                  <a:lnTo>
                    <a:pt x="5603" y="8600"/>
                  </a:lnTo>
                  <a:lnTo>
                    <a:pt x="5670" y="8640"/>
                  </a:lnTo>
                  <a:lnTo>
                    <a:pt x="5738" y="8660"/>
                  </a:lnTo>
                  <a:lnTo>
                    <a:pt x="5805" y="8700"/>
                  </a:lnTo>
                  <a:lnTo>
                    <a:pt x="5941" y="8740"/>
                  </a:lnTo>
                  <a:lnTo>
                    <a:pt x="6010" y="8780"/>
                  </a:lnTo>
                  <a:lnTo>
                    <a:pt x="6147" y="8820"/>
                  </a:lnTo>
                  <a:lnTo>
                    <a:pt x="6215" y="8860"/>
                  </a:lnTo>
                  <a:lnTo>
                    <a:pt x="6561" y="8960"/>
                  </a:lnTo>
                  <a:lnTo>
                    <a:pt x="6631" y="9000"/>
                  </a:lnTo>
                  <a:lnTo>
                    <a:pt x="6981" y="9100"/>
                  </a:lnTo>
                  <a:lnTo>
                    <a:pt x="11853" y="9100"/>
                  </a:lnTo>
                  <a:lnTo>
                    <a:pt x="12203" y="9000"/>
                  </a:lnTo>
                  <a:lnTo>
                    <a:pt x="12273" y="8960"/>
                  </a:lnTo>
                  <a:lnTo>
                    <a:pt x="12619" y="8860"/>
                  </a:lnTo>
                  <a:lnTo>
                    <a:pt x="12687" y="8820"/>
                  </a:lnTo>
                  <a:lnTo>
                    <a:pt x="12824" y="8780"/>
                  </a:lnTo>
                  <a:lnTo>
                    <a:pt x="12893" y="8740"/>
                  </a:lnTo>
                  <a:lnTo>
                    <a:pt x="13029" y="8700"/>
                  </a:lnTo>
                  <a:lnTo>
                    <a:pt x="13096" y="8660"/>
                  </a:lnTo>
                  <a:lnTo>
                    <a:pt x="13164" y="8640"/>
                  </a:lnTo>
                  <a:lnTo>
                    <a:pt x="13231" y="8600"/>
                  </a:lnTo>
                  <a:lnTo>
                    <a:pt x="13299" y="8580"/>
                  </a:lnTo>
                  <a:lnTo>
                    <a:pt x="13366" y="8540"/>
                  </a:lnTo>
                  <a:lnTo>
                    <a:pt x="13433" y="8520"/>
                  </a:lnTo>
                  <a:lnTo>
                    <a:pt x="13566" y="8440"/>
                  </a:lnTo>
                  <a:lnTo>
                    <a:pt x="13632" y="8420"/>
                  </a:lnTo>
                  <a:lnTo>
                    <a:pt x="13764" y="8340"/>
                  </a:lnTo>
                  <a:lnTo>
                    <a:pt x="13829" y="8320"/>
                  </a:lnTo>
                  <a:lnTo>
                    <a:pt x="14025" y="8200"/>
                  </a:lnTo>
                  <a:lnTo>
                    <a:pt x="14090" y="8180"/>
                  </a:lnTo>
                  <a:lnTo>
                    <a:pt x="14599" y="7860"/>
                  </a:lnTo>
                  <a:lnTo>
                    <a:pt x="14786" y="7740"/>
                  </a:lnTo>
                  <a:lnTo>
                    <a:pt x="14847" y="7680"/>
                  </a:lnTo>
                  <a:lnTo>
                    <a:pt x="15031" y="7560"/>
                  </a:lnTo>
                  <a:lnTo>
                    <a:pt x="15092" y="7500"/>
                  </a:lnTo>
                  <a:lnTo>
                    <a:pt x="15272" y="7380"/>
                  </a:lnTo>
                  <a:lnTo>
                    <a:pt x="15331" y="7320"/>
                  </a:lnTo>
                  <a:lnTo>
                    <a:pt x="15390" y="7280"/>
                  </a:lnTo>
                  <a:lnTo>
                    <a:pt x="15449" y="7220"/>
                  </a:lnTo>
                  <a:lnTo>
                    <a:pt x="15508" y="7180"/>
                  </a:lnTo>
                  <a:lnTo>
                    <a:pt x="15566" y="7120"/>
                  </a:lnTo>
                  <a:lnTo>
                    <a:pt x="15624" y="7080"/>
                  </a:lnTo>
                  <a:lnTo>
                    <a:pt x="15682" y="7020"/>
                  </a:lnTo>
                  <a:lnTo>
                    <a:pt x="15739" y="6980"/>
                  </a:lnTo>
                  <a:lnTo>
                    <a:pt x="15853" y="6860"/>
                  </a:lnTo>
                  <a:lnTo>
                    <a:pt x="15909" y="6820"/>
                  </a:lnTo>
                  <a:lnTo>
                    <a:pt x="16021" y="6700"/>
                  </a:lnTo>
                  <a:lnTo>
                    <a:pt x="16076" y="6660"/>
                  </a:lnTo>
                  <a:lnTo>
                    <a:pt x="16134" y="6600"/>
                  </a:lnTo>
                  <a:lnTo>
                    <a:pt x="16191" y="6540"/>
                  </a:lnTo>
                  <a:lnTo>
                    <a:pt x="16247" y="6480"/>
                  </a:lnTo>
                  <a:lnTo>
                    <a:pt x="16303" y="6420"/>
                  </a:lnTo>
                  <a:lnTo>
                    <a:pt x="16359" y="6360"/>
                  </a:lnTo>
                  <a:lnTo>
                    <a:pt x="16413" y="6300"/>
                  </a:lnTo>
                  <a:lnTo>
                    <a:pt x="16467" y="6240"/>
                  </a:lnTo>
                  <a:lnTo>
                    <a:pt x="16521" y="6180"/>
                  </a:lnTo>
                  <a:lnTo>
                    <a:pt x="16574" y="6120"/>
                  </a:lnTo>
                  <a:lnTo>
                    <a:pt x="16626" y="6060"/>
                  </a:lnTo>
                  <a:lnTo>
                    <a:pt x="16678" y="6000"/>
                  </a:lnTo>
                  <a:lnTo>
                    <a:pt x="16729" y="5920"/>
                  </a:lnTo>
                  <a:lnTo>
                    <a:pt x="16779" y="5860"/>
                  </a:lnTo>
                  <a:lnTo>
                    <a:pt x="16829" y="5800"/>
                  </a:lnTo>
                  <a:lnTo>
                    <a:pt x="16878" y="5740"/>
                  </a:lnTo>
                  <a:lnTo>
                    <a:pt x="16927" y="5680"/>
                  </a:lnTo>
                  <a:lnTo>
                    <a:pt x="16975" y="5620"/>
                  </a:lnTo>
                  <a:lnTo>
                    <a:pt x="17022" y="5540"/>
                  </a:lnTo>
                  <a:lnTo>
                    <a:pt x="17069" y="5480"/>
                  </a:lnTo>
                  <a:lnTo>
                    <a:pt x="17115" y="5420"/>
                  </a:lnTo>
                  <a:lnTo>
                    <a:pt x="17161" y="5360"/>
                  </a:lnTo>
                  <a:lnTo>
                    <a:pt x="17205" y="5280"/>
                  </a:lnTo>
                  <a:lnTo>
                    <a:pt x="17250" y="5220"/>
                  </a:lnTo>
                  <a:lnTo>
                    <a:pt x="17293" y="5160"/>
                  </a:lnTo>
                  <a:lnTo>
                    <a:pt x="17337" y="5100"/>
                  </a:lnTo>
                  <a:lnTo>
                    <a:pt x="17379" y="5020"/>
                  </a:lnTo>
                  <a:lnTo>
                    <a:pt x="17421" y="4960"/>
                  </a:lnTo>
                  <a:lnTo>
                    <a:pt x="17462" y="4900"/>
                  </a:lnTo>
                  <a:lnTo>
                    <a:pt x="17503" y="4820"/>
                  </a:lnTo>
                  <a:lnTo>
                    <a:pt x="17543" y="4760"/>
                  </a:lnTo>
                  <a:lnTo>
                    <a:pt x="17582" y="4680"/>
                  </a:lnTo>
                  <a:lnTo>
                    <a:pt x="17621" y="4620"/>
                  </a:lnTo>
                  <a:lnTo>
                    <a:pt x="17659" y="4560"/>
                  </a:lnTo>
                  <a:lnTo>
                    <a:pt x="17697" y="4480"/>
                  </a:lnTo>
                  <a:lnTo>
                    <a:pt x="17734" y="4420"/>
                  </a:lnTo>
                  <a:lnTo>
                    <a:pt x="17770" y="4340"/>
                  </a:lnTo>
                  <a:lnTo>
                    <a:pt x="17806" y="4280"/>
                  </a:lnTo>
                  <a:lnTo>
                    <a:pt x="17841" y="4200"/>
                  </a:lnTo>
                  <a:lnTo>
                    <a:pt x="17876" y="4140"/>
                  </a:lnTo>
                  <a:lnTo>
                    <a:pt x="17909" y="4060"/>
                  </a:lnTo>
                  <a:lnTo>
                    <a:pt x="17943" y="4000"/>
                  </a:lnTo>
                  <a:lnTo>
                    <a:pt x="17975" y="3920"/>
                  </a:lnTo>
                  <a:lnTo>
                    <a:pt x="18008" y="3860"/>
                  </a:lnTo>
                  <a:lnTo>
                    <a:pt x="18039" y="3780"/>
                  </a:lnTo>
                  <a:lnTo>
                    <a:pt x="18070" y="3720"/>
                  </a:lnTo>
                  <a:lnTo>
                    <a:pt x="18100" y="3640"/>
                  </a:lnTo>
                  <a:lnTo>
                    <a:pt x="18130" y="3580"/>
                  </a:lnTo>
                  <a:lnTo>
                    <a:pt x="18159" y="3500"/>
                  </a:lnTo>
                  <a:lnTo>
                    <a:pt x="18187" y="3420"/>
                  </a:lnTo>
                  <a:lnTo>
                    <a:pt x="18215" y="3360"/>
                  </a:lnTo>
                  <a:lnTo>
                    <a:pt x="18242" y="3280"/>
                  </a:lnTo>
                  <a:lnTo>
                    <a:pt x="18269" y="3220"/>
                  </a:lnTo>
                  <a:lnTo>
                    <a:pt x="18295" y="3140"/>
                  </a:lnTo>
                  <a:lnTo>
                    <a:pt x="18320" y="3060"/>
                  </a:lnTo>
                  <a:lnTo>
                    <a:pt x="18345" y="3000"/>
                  </a:lnTo>
                  <a:lnTo>
                    <a:pt x="18369" y="2920"/>
                  </a:lnTo>
                  <a:lnTo>
                    <a:pt x="18393" y="2840"/>
                  </a:lnTo>
                  <a:lnTo>
                    <a:pt x="18415" y="2780"/>
                  </a:lnTo>
                  <a:lnTo>
                    <a:pt x="18438" y="2700"/>
                  </a:lnTo>
                  <a:lnTo>
                    <a:pt x="18459" y="2620"/>
                  </a:lnTo>
                  <a:lnTo>
                    <a:pt x="18481" y="2560"/>
                  </a:lnTo>
                  <a:lnTo>
                    <a:pt x="18501" y="2480"/>
                  </a:lnTo>
                  <a:lnTo>
                    <a:pt x="18521" y="2400"/>
                  </a:lnTo>
                  <a:lnTo>
                    <a:pt x="18540" y="2340"/>
                  </a:lnTo>
                  <a:lnTo>
                    <a:pt x="18559" y="2260"/>
                  </a:lnTo>
                  <a:lnTo>
                    <a:pt x="18577" y="2180"/>
                  </a:lnTo>
                  <a:lnTo>
                    <a:pt x="18594" y="2100"/>
                  </a:lnTo>
                  <a:lnTo>
                    <a:pt x="18611" y="2040"/>
                  </a:lnTo>
                  <a:lnTo>
                    <a:pt x="18627" y="1960"/>
                  </a:lnTo>
                  <a:lnTo>
                    <a:pt x="18643" y="1880"/>
                  </a:lnTo>
                  <a:lnTo>
                    <a:pt x="18658" y="1820"/>
                  </a:lnTo>
                  <a:lnTo>
                    <a:pt x="18672" y="1740"/>
                  </a:lnTo>
                  <a:lnTo>
                    <a:pt x="18686" y="1660"/>
                  </a:lnTo>
                  <a:lnTo>
                    <a:pt x="18699" y="1580"/>
                  </a:lnTo>
                  <a:lnTo>
                    <a:pt x="18712" y="1500"/>
                  </a:lnTo>
                  <a:lnTo>
                    <a:pt x="18723" y="1440"/>
                  </a:lnTo>
                  <a:lnTo>
                    <a:pt x="18735" y="1360"/>
                  </a:lnTo>
                  <a:lnTo>
                    <a:pt x="18745" y="1280"/>
                  </a:lnTo>
                  <a:lnTo>
                    <a:pt x="18756" y="1200"/>
                  </a:lnTo>
                  <a:lnTo>
                    <a:pt x="18765" y="1140"/>
                  </a:lnTo>
                  <a:lnTo>
                    <a:pt x="18774" y="1060"/>
                  </a:lnTo>
                  <a:lnTo>
                    <a:pt x="18782" y="980"/>
                  </a:lnTo>
                  <a:lnTo>
                    <a:pt x="18790" y="900"/>
                  </a:lnTo>
                  <a:lnTo>
                    <a:pt x="18797" y="820"/>
                  </a:lnTo>
                  <a:lnTo>
                    <a:pt x="18803" y="760"/>
                  </a:lnTo>
                  <a:lnTo>
                    <a:pt x="18809" y="680"/>
                  </a:lnTo>
                  <a:lnTo>
                    <a:pt x="18814" y="600"/>
                  </a:lnTo>
                  <a:lnTo>
                    <a:pt x="18819" y="520"/>
                  </a:lnTo>
                  <a:lnTo>
                    <a:pt x="18823" y="440"/>
                  </a:lnTo>
                  <a:lnTo>
                    <a:pt x="18826" y="380"/>
                  </a:lnTo>
                  <a:lnTo>
                    <a:pt x="18829" y="300"/>
                  </a:lnTo>
                  <a:lnTo>
                    <a:pt x="18831" y="220"/>
                  </a:lnTo>
                  <a:lnTo>
                    <a:pt x="18832" y="140"/>
                  </a:lnTo>
                  <a:lnTo>
                    <a:pt x="18833" y="60"/>
                  </a:lnTo>
                  <a:lnTo>
                    <a:pt x="188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4343" name="Picture 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1" y="-7409"/>
              <a:ext cx="16858" cy="8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4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7" y="-7408"/>
              <a:ext cx="14846" cy="7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AutoShape 9"/>
            <p:cNvSpPr>
              <a:spLocks/>
            </p:cNvSpPr>
            <p:nvPr/>
          </p:nvSpPr>
          <p:spPr bwMode="auto">
            <a:xfrm>
              <a:off x="7376" y="-6029"/>
              <a:ext cx="18066" cy="8568"/>
            </a:xfrm>
            <a:custGeom>
              <a:avLst/>
              <a:gdLst>
                <a:gd name="T0" fmla="+- 0 7638 7377"/>
                <a:gd name="T1" fmla="*/ T0 w 18066"/>
                <a:gd name="T2" fmla="+- 0 -2645 -6028"/>
                <a:gd name="T3" fmla="*/ -2645 h 8568"/>
                <a:gd name="T4" fmla="+- 0 7907 7377"/>
                <a:gd name="T5" fmla="*/ T4 w 18066"/>
                <a:gd name="T6" fmla="+- 0 -2835 -6028"/>
                <a:gd name="T7" fmla="*/ -2835 h 8568"/>
                <a:gd name="T8" fmla="+- 0 7776 7377"/>
                <a:gd name="T9" fmla="*/ T8 w 18066"/>
                <a:gd name="T10" fmla="+- 0 -2519 -6028"/>
                <a:gd name="T11" fmla="*/ -2519 h 8568"/>
                <a:gd name="T12" fmla="+- 0 8140 7377"/>
                <a:gd name="T13" fmla="*/ T12 w 18066"/>
                <a:gd name="T14" fmla="+- 0 -2645 -6028"/>
                <a:gd name="T15" fmla="*/ -2645 h 8568"/>
                <a:gd name="T16" fmla="+- 0 8030 7377"/>
                <a:gd name="T17" fmla="*/ T16 w 18066"/>
                <a:gd name="T18" fmla="+- 0 -2449 -6028"/>
                <a:gd name="T19" fmla="*/ -2449 h 8568"/>
                <a:gd name="T20" fmla="+- 0 7887 7377"/>
                <a:gd name="T21" fmla="*/ T20 w 18066"/>
                <a:gd name="T22" fmla="+- 0 -2421 -6028"/>
                <a:gd name="T23" fmla="*/ -2421 h 8568"/>
                <a:gd name="T24" fmla="+- 0 7679 7377"/>
                <a:gd name="T25" fmla="*/ T24 w 18066"/>
                <a:gd name="T26" fmla="+- 0 -2351 -6028"/>
                <a:gd name="T27" fmla="*/ -2351 h 8568"/>
                <a:gd name="T28" fmla="+- 0 7572 7377"/>
                <a:gd name="T29" fmla="*/ T28 w 18066"/>
                <a:gd name="T30" fmla="+- 0 -2465 -6028"/>
                <a:gd name="T31" fmla="*/ -2465 h 8568"/>
                <a:gd name="T32" fmla="+- 0 7415 7377"/>
                <a:gd name="T33" fmla="*/ T32 w 18066"/>
                <a:gd name="T34" fmla="+- 0 -2569 -6028"/>
                <a:gd name="T35" fmla="*/ -2569 h 8568"/>
                <a:gd name="T36" fmla="+- 0 7486 7377"/>
                <a:gd name="T37" fmla="*/ T36 w 18066"/>
                <a:gd name="T38" fmla="+- 0 -2725 -6028"/>
                <a:gd name="T39" fmla="*/ -2725 h 8568"/>
                <a:gd name="T40" fmla="+- 0 7420 7377"/>
                <a:gd name="T41" fmla="*/ T40 w 18066"/>
                <a:gd name="T42" fmla="+- 0 -2853 -6028"/>
                <a:gd name="T43" fmla="*/ -2853 h 8568"/>
                <a:gd name="T44" fmla="+- 0 7561 7377"/>
                <a:gd name="T45" fmla="*/ T44 w 18066"/>
                <a:gd name="T46" fmla="+- 0 -2947 -6028"/>
                <a:gd name="T47" fmla="*/ -2947 h 8568"/>
                <a:gd name="T48" fmla="+- 0 7682 7377"/>
                <a:gd name="T49" fmla="*/ T48 w 18066"/>
                <a:gd name="T50" fmla="+- 0 -3045 -6028"/>
                <a:gd name="T51" fmla="*/ -3045 h 8568"/>
                <a:gd name="T52" fmla="+- 0 7875 7377"/>
                <a:gd name="T53" fmla="*/ T52 w 18066"/>
                <a:gd name="T54" fmla="+- 0 -3029 -6028"/>
                <a:gd name="T55" fmla="*/ -3029 h 8568"/>
                <a:gd name="T56" fmla="+- 0 8045 7377"/>
                <a:gd name="T57" fmla="*/ T56 w 18066"/>
                <a:gd name="T58" fmla="+- 0 -2959 -6028"/>
                <a:gd name="T59" fmla="*/ -2959 h 8568"/>
                <a:gd name="T60" fmla="+- 0 8127 7377"/>
                <a:gd name="T61" fmla="*/ T60 w 18066"/>
                <a:gd name="T62" fmla="+- 0 -2801 -6028"/>
                <a:gd name="T63" fmla="*/ -2801 h 8568"/>
                <a:gd name="T64" fmla="+- 0 8115 7377"/>
                <a:gd name="T65" fmla="*/ T64 w 18066"/>
                <a:gd name="T66" fmla="+- 0 -2621 -6028"/>
                <a:gd name="T67" fmla="*/ -2621 h 8568"/>
                <a:gd name="T68" fmla="+- 0 8110 7377"/>
                <a:gd name="T69" fmla="*/ T68 w 18066"/>
                <a:gd name="T70" fmla="+- 0 -2731 -6028"/>
                <a:gd name="T71" fmla="*/ -2731 h 8568"/>
                <a:gd name="T72" fmla="+- 0 8111 7377"/>
                <a:gd name="T73" fmla="*/ T72 w 18066"/>
                <a:gd name="T74" fmla="+- 0 -2961 -6028"/>
                <a:gd name="T75" fmla="*/ -2961 h 8568"/>
                <a:gd name="T76" fmla="+- 0 7969 7377"/>
                <a:gd name="T77" fmla="*/ T76 w 18066"/>
                <a:gd name="T78" fmla="+- 0 -2977 -6028"/>
                <a:gd name="T79" fmla="*/ -2977 h 8568"/>
                <a:gd name="T80" fmla="+- 0 7878 7377"/>
                <a:gd name="T81" fmla="*/ T80 w 18066"/>
                <a:gd name="T82" fmla="+- 0 -3099 -6028"/>
                <a:gd name="T83" fmla="*/ -3099 h 8568"/>
                <a:gd name="T84" fmla="+- 0 7641 7377"/>
                <a:gd name="T85" fmla="*/ T84 w 18066"/>
                <a:gd name="T86" fmla="+- 0 -3015 -6028"/>
                <a:gd name="T87" fmla="*/ -3015 h 8568"/>
                <a:gd name="T88" fmla="+- 0 7492 7377"/>
                <a:gd name="T89" fmla="*/ T88 w 18066"/>
                <a:gd name="T90" fmla="+- 0 -2993 -6028"/>
                <a:gd name="T91" fmla="*/ -2993 h 8568"/>
                <a:gd name="T92" fmla="+- 0 7384 7377"/>
                <a:gd name="T93" fmla="*/ T92 w 18066"/>
                <a:gd name="T94" fmla="+- 0 -2817 -6028"/>
                <a:gd name="T95" fmla="*/ -2817 h 8568"/>
                <a:gd name="T96" fmla="+- 0 7434 7377"/>
                <a:gd name="T97" fmla="*/ T96 w 18066"/>
                <a:gd name="T98" fmla="+- 0 -2663 -6028"/>
                <a:gd name="T99" fmla="*/ -2663 h 8568"/>
                <a:gd name="T100" fmla="+- 0 7453 7377"/>
                <a:gd name="T101" fmla="*/ T100 w 18066"/>
                <a:gd name="T102" fmla="+- 0 -2437 -6028"/>
                <a:gd name="T103" fmla="*/ -2437 h 8568"/>
                <a:gd name="T104" fmla="+- 0 7614 7377"/>
                <a:gd name="T105" fmla="*/ T104 w 18066"/>
                <a:gd name="T106" fmla="+- 0 -2423 -6028"/>
                <a:gd name="T107" fmla="*/ -2423 h 8568"/>
                <a:gd name="T108" fmla="+- 0 7869 7377"/>
                <a:gd name="T109" fmla="*/ T108 w 18066"/>
                <a:gd name="T110" fmla="+- 0 -2295 -6028"/>
                <a:gd name="T111" fmla="*/ -2295 h 8568"/>
                <a:gd name="T112" fmla="+- 0 7976 7377"/>
                <a:gd name="T113" fmla="*/ T112 w 18066"/>
                <a:gd name="T114" fmla="+- 0 -2435 -6028"/>
                <a:gd name="T115" fmla="*/ -2435 h 8568"/>
                <a:gd name="T116" fmla="+- 0 8112 7377"/>
                <a:gd name="T117" fmla="*/ T116 w 18066"/>
                <a:gd name="T118" fmla="+- 0 -2449 -6028"/>
                <a:gd name="T119" fmla="*/ -2449 h 8568"/>
                <a:gd name="T120" fmla="+- 0 11479 7377"/>
                <a:gd name="T121" fmla="*/ T120 w 18066"/>
                <a:gd name="T122" fmla="+- 0 2222 -6028"/>
                <a:gd name="T123" fmla="*/ 2222 h 8568"/>
                <a:gd name="T124" fmla="+- 0 11317 7377"/>
                <a:gd name="T125" fmla="*/ T124 w 18066"/>
                <a:gd name="T126" fmla="+- 0 2539 -6028"/>
                <a:gd name="T127" fmla="*/ 2539 h 8568"/>
                <a:gd name="T128" fmla="+- 0 22633 7377"/>
                <a:gd name="T129" fmla="*/ T128 w 18066"/>
                <a:gd name="T130" fmla="+- 0 1559 -6028"/>
                <a:gd name="T131" fmla="*/ 1559 h 8568"/>
                <a:gd name="T132" fmla="+- 0 22468 7377"/>
                <a:gd name="T133" fmla="*/ T132 w 18066"/>
                <a:gd name="T134" fmla="+- 0 1960 -6028"/>
                <a:gd name="T135" fmla="*/ 1960 h 8568"/>
                <a:gd name="T136" fmla="+- 0 25436 7377"/>
                <a:gd name="T137" fmla="*/ T136 w 18066"/>
                <a:gd name="T138" fmla="+- 0 -5699 -6028"/>
                <a:gd name="T139" fmla="*/ -5699 h 8568"/>
                <a:gd name="T140" fmla="+- 0 25308 7377"/>
                <a:gd name="T141" fmla="*/ T140 w 18066"/>
                <a:gd name="T142" fmla="+- 0 -5412 -6028"/>
                <a:gd name="T143" fmla="*/ -5412 h 8568"/>
                <a:gd name="T144" fmla="+- 0 25275 7377"/>
                <a:gd name="T145" fmla="*/ T144 w 18066"/>
                <a:gd name="T146" fmla="+- 0 -5391 -6028"/>
                <a:gd name="T147" fmla="*/ -5391 h 8568"/>
                <a:gd name="T148" fmla="+- 0 25163 7377"/>
                <a:gd name="T149" fmla="*/ T148 w 18066"/>
                <a:gd name="T150" fmla="+- 0 -5360 -6028"/>
                <a:gd name="T151" fmla="*/ -5360 h 8568"/>
                <a:gd name="T152" fmla="+- 0 25239 7377"/>
                <a:gd name="T153" fmla="*/ T152 w 18066"/>
                <a:gd name="T154" fmla="+- 0 -5483 -6028"/>
                <a:gd name="T155" fmla="*/ -5483 h 8568"/>
                <a:gd name="T156" fmla="+- 0 25232 7377"/>
                <a:gd name="T157" fmla="*/ T156 w 18066"/>
                <a:gd name="T158" fmla="+- 0 -5802 -6028"/>
                <a:gd name="T159" fmla="*/ -5802 h 8568"/>
                <a:gd name="T160" fmla="+- 0 25402 7377"/>
                <a:gd name="T161" fmla="*/ T160 w 18066"/>
                <a:gd name="T162" fmla="+- 0 -5703 -6028"/>
                <a:gd name="T163" fmla="*/ -5703 h 8568"/>
                <a:gd name="T164" fmla="+- 0 25220 7377"/>
                <a:gd name="T165" fmla="*/ T164 w 18066"/>
                <a:gd name="T166" fmla="+- 0 -5842 -6028"/>
                <a:gd name="T167" fmla="*/ -5842 h 8568"/>
                <a:gd name="T168" fmla="+- 0 25060 7377"/>
                <a:gd name="T169" fmla="*/ T168 w 18066"/>
                <a:gd name="T170" fmla="+- 0 -5468 -6028"/>
                <a:gd name="T171" fmla="*/ -5468 h 8568"/>
                <a:gd name="T172" fmla="+- 0 25212 7377"/>
                <a:gd name="T173" fmla="*/ T172 w 18066"/>
                <a:gd name="T174" fmla="+- 0 -5726 -6028"/>
                <a:gd name="T175" fmla="*/ -5726 h 8568"/>
                <a:gd name="T176" fmla="+- 0 25060 7377"/>
                <a:gd name="T177" fmla="*/ T176 w 18066"/>
                <a:gd name="T178" fmla="+- 0 -5993 -6028"/>
                <a:gd name="T179" fmla="*/ -5993 h 8568"/>
                <a:gd name="T180" fmla="+- 0 25272 7377"/>
                <a:gd name="T181" fmla="*/ T180 w 18066"/>
                <a:gd name="T182" fmla="+- 0 -5914 -6028"/>
                <a:gd name="T183" fmla="*/ -5914 h 8568"/>
                <a:gd name="T184" fmla="+- 0 25027 7377"/>
                <a:gd name="T185" fmla="*/ T184 w 18066"/>
                <a:gd name="T186" fmla="+- 0 -6027 -6028"/>
                <a:gd name="T187" fmla="*/ -6027 h 8568"/>
                <a:gd name="T188" fmla="+- 0 24989 7377"/>
                <a:gd name="T189" fmla="*/ T188 w 18066"/>
                <a:gd name="T190" fmla="+- 0 -5278 -6028"/>
                <a:gd name="T191" fmla="*/ -5278 h 8568"/>
                <a:gd name="T192" fmla="+- 0 24837 7377"/>
                <a:gd name="T193" fmla="*/ T192 w 18066"/>
                <a:gd name="T194" fmla="+- 0 -5401 -6028"/>
                <a:gd name="T195" fmla="*/ -5401 h 8568"/>
                <a:gd name="T196" fmla="+- 0 24927 7377"/>
                <a:gd name="T197" fmla="*/ T196 w 18066"/>
                <a:gd name="T198" fmla="+- 0 -5426 -6028"/>
                <a:gd name="T199" fmla="*/ -5426 h 8568"/>
                <a:gd name="T200" fmla="+- 0 24882 7377"/>
                <a:gd name="T201" fmla="*/ T200 w 18066"/>
                <a:gd name="T202" fmla="+- 0 -5489 -6028"/>
                <a:gd name="T203" fmla="*/ -5489 h 8568"/>
                <a:gd name="T204" fmla="+- 0 24920 7377"/>
                <a:gd name="T205" fmla="*/ T204 w 18066"/>
                <a:gd name="T206" fmla="+- 0 -5796 -6028"/>
                <a:gd name="T207" fmla="*/ -5796 h 8568"/>
                <a:gd name="T208" fmla="+- 0 24955 7377"/>
                <a:gd name="T209" fmla="*/ T208 w 18066"/>
                <a:gd name="T210" fmla="+- 0 -5942 -6028"/>
                <a:gd name="T211" fmla="*/ -5942 h 8568"/>
                <a:gd name="T212" fmla="+- 0 24882 7377"/>
                <a:gd name="T213" fmla="*/ T212 w 18066"/>
                <a:gd name="T214" fmla="+- 0 -5884 -6028"/>
                <a:gd name="T215" fmla="*/ -5884 h 8568"/>
                <a:gd name="T216" fmla="+- 0 24702 7377"/>
                <a:gd name="T217" fmla="*/ T216 w 18066"/>
                <a:gd name="T218" fmla="+- 0 -5496 -6028"/>
                <a:gd name="T219" fmla="*/ -5496 h 8568"/>
                <a:gd name="T220" fmla="+- 0 24837 7377"/>
                <a:gd name="T221" fmla="*/ T220 w 18066"/>
                <a:gd name="T222" fmla="+- 0 -5688 -6028"/>
                <a:gd name="T223" fmla="*/ -5688 h 8568"/>
                <a:gd name="T224" fmla="+- 0 24857 7377"/>
                <a:gd name="T225" fmla="*/ T224 w 18066"/>
                <a:gd name="T226" fmla="+- 0 -5846 -6028"/>
                <a:gd name="T227" fmla="*/ -5846 h 8568"/>
                <a:gd name="T228" fmla="+- 0 24904 7377"/>
                <a:gd name="T229" fmla="*/ T228 w 18066"/>
                <a:gd name="T230" fmla="+- 0 -6003 -6028"/>
                <a:gd name="T231" fmla="*/ -6003 h 8568"/>
                <a:gd name="T232" fmla="+- 0 24738 7377"/>
                <a:gd name="T233" fmla="*/ T232 w 18066"/>
                <a:gd name="T234" fmla="+- 0 -5369 -6028"/>
                <a:gd name="T235" fmla="*/ -5369 h 8568"/>
                <a:gd name="T236" fmla="+- 0 25229 7377"/>
                <a:gd name="T237" fmla="*/ T236 w 18066"/>
                <a:gd name="T238" fmla="+- 0 -5273 -6028"/>
                <a:gd name="T239" fmla="*/ -5273 h 856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  <a:cxn ang="0">
                  <a:pos x="T237" y="T239"/>
                </a:cxn>
              </a:cxnLst>
              <a:rect l="0" t="0" r="r" b="b"/>
              <a:pathLst>
                <a:path w="18066" h="8568">
                  <a:moveTo>
                    <a:pt x="584" y="3325"/>
                  </a:moveTo>
                  <a:lnTo>
                    <a:pt x="569" y="3253"/>
                  </a:lnTo>
                  <a:lnTo>
                    <a:pt x="549" y="3222"/>
                  </a:lnTo>
                  <a:lnTo>
                    <a:pt x="549" y="3325"/>
                  </a:lnTo>
                  <a:lnTo>
                    <a:pt x="537" y="3383"/>
                  </a:lnTo>
                  <a:lnTo>
                    <a:pt x="505" y="3429"/>
                  </a:lnTo>
                  <a:lnTo>
                    <a:pt x="457" y="3463"/>
                  </a:lnTo>
                  <a:lnTo>
                    <a:pt x="399" y="3473"/>
                  </a:lnTo>
                  <a:lnTo>
                    <a:pt x="341" y="3463"/>
                  </a:lnTo>
                  <a:lnTo>
                    <a:pt x="293" y="3429"/>
                  </a:lnTo>
                  <a:lnTo>
                    <a:pt x="261" y="3383"/>
                  </a:lnTo>
                  <a:lnTo>
                    <a:pt x="249" y="3325"/>
                  </a:lnTo>
                  <a:lnTo>
                    <a:pt x="261" y="3267"/>
                  </a:lnTo>
                  <a:lnTo>
                    <a:pt x="293" y="3219"/>
                  </a:lnTo>
                  <a:lnTo>
                    <a:pt x="341" y="3187"/>
                  </a:lnTo>
                  <a:lnTo>
                    <a:pt x="399" y="3175"/>
                  </a:lnTo>
                  <a:lnTo>
                    <a:pt x="457" y="3187"/>
                  </a:lnTo>
                  <a:lnTo>
                    <a:pt x="505" y="3219"/>
                  </a:lnTo>
                  <a:lnTo>
                    <a:pt x="537" y="3267"/>
                  </a:lnTo>
                  <a:lnTo>
                    <a:pt x="549" y="3325"/>
                  </a:lnTo>
                  <a:lnTo>
                    <a:pt x="549" y="3222"/>
                  </a:lnTo>
                  <a:lnTo>
                    <a:pt x="530" y="3193"/>
                  </a:lnTo>
                  <a:lnTo>
                    <a:pt x="502" y="3175"/>
                  </a:lnTo>
                  <a:lnTo>
                    <a:pt x="471" y="3155"/>
                  </a:lnTo>
                  <a:lnTo>
                    <a:pt x="399" y="3139"/>
                  </a:lnTo>
                  <a:lnTo>
                    <a:pt x="327" y="3155"/>
                  </a:lnTo>
                  <a:lnTo>
                    <a:pt x="268" y="3193"/>
                  </a:lnTo>
                  <a:lnTo>
                    <a:pt x="229" y="3253"/>
                  </a:lnTo>
                  <a:lnTo>
                    <a:pt x="214" y="3325"/>
                  </a:lnTo>
                  <a:lnTo>
                    <a:pt x="229" y="3397"/>
                  </a:lnTo>
                  <a:lnTo>
                    <a:pt x="268" y="3455"/>
                  </a:lnTo>
                  <a:lnTo>
                    <a:pt x="327" y="3495"/>
                  </a:lnTo>
                  <a:lnTo>
                    <a:pt x="399" y="3509"/>
                  </a:lnTo>
                  <a:lnTo>
                    <a:pt x="471" y="3495"/>
                  </a:lnTo>
                  <a:lnTo>
                    <a:pt x="503" y="3473"/>
                  </a:lnTo>
                  <a:lnTo>
                    <a:pt x="530" y="3455"/>
                  </a:lnTo>
                  <a:lnTo>
                    <a:pt x="569" y="3397"/>
                  </a:lnTo>
                  <a:lnTo>
                    <a:pt x="584" y="3325"/>
                  </a:lnTo>
                  <a:moveTo>
                    <a:pt x="798" y="3449"/>
                  </a:moveTo>
                  <a:lnTo>
                    <a:pt x="797" y="3435"/>
                  </a:lnTo>
                  <a:lnTo>
                    <a:pt x="792" y="3423"/>
                  </a:lnTo>
                  <a:lnTo>
                    <a:pt x="784" y="3407"/>
                  </a:lnTo>
                  <a:lnTo>
                    <a:pt x="771" y="3389"/>
                  </a:lnTo>
                  <a:lnTo>
                    <a:pt x="763" y="3383"/>
                  </a:lnTo>
                  <a:lnTo>
                    <a:pt x="763" y="3443"/>
                  </a:lnTo>
                  <a:lnTo>
                    <a:pt x="763" y="3449"/>
                  </a:lnTo>
                  <a:lnTo>
                    <a:pt x="761" y="3459"/>
                  </a:lnTo>
                  <a:lnTo>
                    <a:pt x="758" y="3471"/>
                  </a:lnTo>
                  <a:lnTo>
                    <a:pt x="753" y="3483"/>
                  </a:lnTo>
                  <a:lnTo>
                    <a:pt x="714" y="3549"/>
                  </a:lnTo>
                  <a:lnTo>
                    <a:pt x="705" y="3563"/>
                  </a:lnTo>
                  <a:lnTo>
                    <a:pt x="693" y="3571"/>
                  </a:lnTo>
                  <a:lnTo>
                    <a:pt x="678" y="3577"/>
                  </a:lnTo>
                  <a:lnTo>
                    <a:pt x="663" y="3579"/>
                  </a:lnTo>
                  <a:lnTo>
                    <a:pt x="653" y="3579"/>
                  </a:lnTo>
                  <a:lnTo>
                    <a:pt x="642" y="3577"/>
                  </a:lnTo>
                  <a:lnTo>
                    <a:pt x="634" y="3573"/>
                  </a:lnTo>
                  <a:lnTo>
                    <a:pt x="633" y="3571"/>
                  </a:lnTo>
                  <a:lnTo>
                    <a:pt x="621" y="3563"/>
                  </a:lnTo>
                  <a:lnTo>
                    <a:pt x="606" y="3559"/>
                  </a:lnTo>
                  <a:lnTo>
                    <a:pt x="587" y="3559"/>
                  </a:lnTo>
                  <a:lnTo>
                    <a:pt x="575" y="3561"/>
                  </a:lnTo>
                  <a:lnTo>
                    <a:pt x="560" y="3563"/>
                  </a:lnTo>
                  <a:lnTo>
                    <a:pt x="545" y="3571"/>
                  </a:lnTo>
                  <a:lnTo>
                    <a:pt x="525" y="3587"/>
                  </a:lnTo>
                  <a:lnTo>
                    <a:pt x="510" y="3607"/>
                  </a:lnTo>
                  <a:lnTo>
                    <a:pt x="501" y="3629"/>
                  </a:lnTo>
                  <a:lnTo>
                    <a:pt x="499" y="3655"/>
                  </a:lnTo>
                  <a:lnTo>
                    <a:pt x="498" y="3657"/>
                  </a:lnTo>
                  <a:lnTo>
                    <a:pt x="497" y="3673"/>
                  </a:lnTo>
                  <a:lnTo>
                    <a:pt x="490" y="3691"/>
                  </a:lnTo>
                  <a:lnTo>
                    <a:pt x="472" y="3703"/>
                  </a:lnTo>
                  <a:lnTo>
                    <a:pt x="439" y="3709"/>
                  </a:lnTo>
                  <a:lnTo>
                    <a:pt x="362" y="3709"/>
                  </a:lnTo>
                  <a:lnTo>
                    <a:pt x="328" y="3705"/>
                  </a:lnTo>
                  <a:lnTo>
                    <a:pt x="310" y="3693"/>
                  </a:lnTo>
                  <a:lnTo>
                    <a:pt x="302" y="3677"/>
                  </a:lnTo>
                  <a:lnTo>
                    <a:pt x="301" y="3661"/>
                  </a:lnTo>
                  <a:lnTo>
                    <a:pt x="298" y="3635"/>
                  </a:lnTo>
                  <a:lnTo>
                    <a:pt x="289" y="3611"/>
                  </a:lnTo>
                  <a:lnTo>
                    <a:pt x="279" y="3597"/>
                  </a:lnTo>
                  <a:lnTo>
                    <a:pt x="274" y="3591"/>
                  </a:lnTo>
                  <a:lnTo>
                    <a:pt x="259" y="3579"/>
                  </a:lnTo>
                  <a:lnTo>
                    <a:pt x="254" y="3575"/>
                  </a:lnTo>
                  <a:lnTo>
                    <a:pt x="243" y="3569"/>
                  </a:lnTo>
                  <a:lnTo>
                    <a:pt x="232" y="3565"/>
                  </a:lnTo>
                  <a:lnTo>
                    <a:pt x="220" y="3563"/>
                  </a:lnTo>
                  <a:lnTo>
                    <a:pt x="195" y="3563"/>
                  </a:lnTo>
                  <a:lnTo>
                    <a:pt x="181" y="3565"/>
                  </a:lnTo>
                  <a:lnTo>
                    <a:pt x="170" y="3571"/>
                  </a:lnTo>
                  <a:lnTo>
                    <a:pt x="146" y="3579"/>
                  </a:lnTo>
                  <a:lnTo>
                    <a:pt x="134" y="3579"/>
                  </a:lnTo>
                  <a:lnTo>
                    <a:pt x="120" y="3577"/>
                  </a:lnTo>
                  <a:lnTo>
                    <a:pt x="108" y="3573"/>
                  </a:lnTo>
                  <a:lnTo>
                    <a:pt x="96" y="3563"/>
                  </a:lnTo>
                  <a:lnTo>
                    <a:pt x="86" y="3549"/>
                  </a:lnTo>
                  <a:lnTo>
                    <a:pt x="48" y="3483"/>
                  </a:lnTo>
                  <a:lnTo>
                    <a:pt x="42" y="3471"/>
                  </a:lnTo>
                  <a:lnTo>
                    <a:pt x="38" y="3459"/>
                  </a:lnTo>
                  <a:lnTo>
                    <a:pt x="35" y="3447"/>
                  </a:lnTo>
                  <a:lnTo>
                    <a:pt x="35" y="3441"/>
                  </a:lnTo>
                  <a:lnTo>
                    <a:pt x="36" y="3437"/>
                  </a:lnTo>
                  <a:lnTo>
                    <a:pt x="39" y="3429"/>
                  </a:lnTo>
                  <a:lnTo>
                    <a:pt x="47" y="3417"/>
                  </a:lnTo>
                  <a:lnTo>
                    <a:pt x="61" y="3407"/>
                  </a:lnTo>
                  <a:lnTo>
                    <a:pt x="83" y="3389"/>
                  </a:lnTo>
                  <a:lnTo>
                    <a:pt x="98" y="3369"/>
                  </a:lnTo>
                  <a:lnTo>
                    <a:pt x="107" y="3349"/>
                  </a:lnTo>
                  <a:lnTo>
                    <a:pt x="110" y="3325"/>
                  </a:lnTo>
                  <a:lnTo>
                    <a:pt x="109" y="3303"/>
                  </a:lnTo>
                  <a:lnTo>
                    <a:pt x="104" y="3285"/>
                  </a:lnTo>
                  <a:lnTo>
                    <a:pt x="92" y="3267"/>
                  </a:lnTo>
                  <a:lnTo>
                    <a:pt x="70" y="3247"/>
                  </a:lnTo>
                  <a:lnTo>
                    <a:pt x="59" y="3237"/>
                  </a:lnTo>
                  <a:lnTo>
                    <a:pt x="51" y="3227"/>
                  </a:lnTo>
                  <a:lnTo>
                    <a:pt x="46" y="3221"/>
                  </a:lnTo>
                  <a:lnTo>
                    <a:pt x="43" y="3215"/>
                  </a:lnTo>
                  <a:lnTo>
                    <a:pt x="41" y="3207"/>
                  </a:lnTo>
                  <a:lnTo>
                    <a:pt x="40" y="3195"/>
                  </a:lnTo>
                  <a:lnTo>
                    <a:pt x="41" y="3185"/>
                  </a:lnTo>
                  <a:lnTo>
                    <a:pt x="43" y="3175"/>
                  </a:lnTo>
                  <a:lnTo>
                    <a:pt x="48" y="3165"/>
                  </a:lnTo>
                  <a:lnTo>
                    <a:pt x="86" y="3099"/>
                  </a:lnTo>
                  <a:lnTo>
                    <a:pt x="93" y="3089"/>
                  </a:lnTo>
                  <a:lnTo>
                    <a:pt x="101" y="3081"/>
                  </a:lnTo>
                  <a:lnTo>
                    <a:pt x="110" y="3075"/>
                  </a:lnTo>
                  <a:lnTo>
                    <a:pt x="121" y="3071"/>
                  </a:lnTo>
                  <a:lnTo>
                    <a:pt x="126" y="3071"/>
                  </a:lnTo>
                  <a:lnTo>
                    <a:pt x="130" y="3069"/>
                  </a:lnTo>
                  <a:lnTo>
                    <a:pt x="156" y="3069"/>
                  </a:lnTo>
                  <a:lnTo>
                    <a:pt x="161" y="3071"/>
                  </a:lnTo>
                  <a:lnTo>
                    <a:pt x="184" y="3081"/>
                  </a:lnTo>
                  <a:lnTo>
                    <a:pt x="209" y="3085"/>
                  </a:lnTo>
                  <a:lnTo>
                    <a:pt x="234" y="3081"/>
                  </a:lnTo>
                  <a:lnTo>
                    <a:pt x="257" y="3073"/>
                  </a:lnTo>
                  <a:lnTo>
                    <a:pt x="262" y="3069"/>
                  </a:lnTo>
                  <a:lnTo>
                    <a:pt x="274" y="3059"/>
                  </a:lnTo>
                  <a:lnTo>
                    <a:pt x="281" y="3051"/>
                  </a:lnTo>
                  <a:lnTo>
                    <a:pt x="288" y="3043"/>
                  </a:lnTo>
                  <a:lnTo>
                    <a:pt x="298" y="3025"/>
                  </a:lnTo>
                  <a:lnTo>
                    <a:pt x="303" y="3003"/>
                  </a:lnTo>
                  <a:lnTo>
                    <a:pt x="305" y="2983"/>
                  </a:lnTo>
                  <a:lnTo>
                    <a:pt x="313" y="2967"/>
                  </a:lnTo>
                  <a:lnTo>
                    <a:pt x="326" y="2953"/>
                  </a:lnTo>
                  <a:lnTo>
                    <a:pt x="342" y="2943"/>
                  </a:lnTo>
                  <a:lnTo>
                    <a:pt x="362" y="2939"/>
                  </a:lnTo>
                  <a:lnTo>
                    <a:pt x="453" y="2939"/>
                  </a:lnTo>
                  <a:lnTo>
                    <a:pt x="468" y="2945"/>
                  </a:lnTo>
                  <a:lnTo>
                    <a:pt x="476" y="2953"/>
                  </a:lnTo>
                  <a:lnTo>
                    <a:pt x="483" y="2961"/>
                  </a:lnTo>
                  <a:lnTo>
                    <a:pt x="490" y="2973"/>
                  </a:lnTo>
                  <a:lnTo>
                    <a:pt x="496" y="2985"/>
                  </a:lnTo>
                  <a:lnTo>
                    <a:pt x="498" y="2999"/>
                  </a:lnTo>
                  <a:lnTo>
                    <a:pt x="498" y="3003"/>
                  </a:lnTo>
                  <a:lnTo>
                    <a:pt x="503" y="3025"/>
                  </a:lnTo>
                  <a:lnTo>
                    <a:pt x="513" y="3043"/>
                  </a:lnTo>
                  <a:lnTo>
                    <a:pt x="526" y="3059"/>
                  </a:lnTo>
                  <a:lnTo>
                    <a:pt x="544" y="3073"/>
                  </a:lnTo>
                  <a:lnTo>
                    <a:pt x="567" y="3083"/>
                  </a:lnTo>
                  <a:lnTo>
                    <a:pt x="593" y="3085"/>
                  </a:lnTo>
                  <a:lnTo>
                    <a:pt x="617" y="3081"/>
                  </a:lnTo>
                  <a:lnTo>
                    <a:pt x="639" y="3071"/>
                  </a:lnTo>
                  <a:lnTo>
                    <a:pt x="643" y="3069"/>
                  </a:lnTo>
                  <a:lnTo>
                    <a:pt x="668" y="3069"/>
                  </a:lnTo>
                  <a:lnTo>
                    <a:pt x="679" y="3071"/>
                  </a:lnTo>
                  <a:lnTo>
                    <a:pt x="680" y="3073"/>
                  </a:lnTo>
                  <a:lnTo>
                    <a:pt x="691" y="3077"/>
                  </a:lnTo>
                  <a:lnTo>
                    <a:pt x="700" y="3083"/>
                  </a:lnTo>
                  <a:lnTo>
                    <a:pt x="708" y="3089"/>
                  </a:lnTo>
                  <a:lnTo>
                    <a:pt x="714" y="3099"/>
                  </a:lnTo>
                  <a:lnTo>
                    <a:pt x="753" y="3165"/>
                  </a:lnTo>
                  <a:lnTo>
                    <a:pt x="759" y="3181"/>
                  </a:lnTo>
                  <a:lnTo>
                    <a:pt x="760" y="3197"/>
                  </a:lnTo>
                  <a:lnTo>
                    <a:pt x="758" y="3213"/>
                  </a:lnTo>
                  <a:lnTo>
                    <a:pt x="750" y="3227"/>
                  </a:lnTo>
                  <a:lnTo>
                    <a:pt x="748" y="3229"/>
                  </a:lnTo>
                  <a:lnTo>
                    <a:pt x="740" y="3237"/>
                  </a:lnTo>
                  <a:lnTo>
                    <a:pt x="728" y="3249"/>
                  </a:lnTo>
                  <a:lnTo>
                    <a:pt x="717" y="3259"/>
                  </a:lnTo>
                  <a:lnTo>
                    <a:pt x="704" y="3277"/>
                  </a:lnTo>
                  <a:lnTo>
                    <a:pt x="694" y="3299"/>
                  </a:lnTo>
                  <a:lnTo>
                    <a:pt x="689" y="3325"/>
                  </a:lnTo>
                  <a:lnTo>
                    <a:pt x="693" y="3349"/>
                  </a:lnTo>
                  <a:lnTo>
                    <a:pt x="703" y="3373"/>
                  </a:lnTo>
                  <a:lnTo>
                    <a:pt x="718" y="3391"/>
                  </a:lnTo>
                  <a:lnTo>
                    <a:pt x="738" y="3407"/>
                  </a:lnTo>
                  <a:lnTo>
                    <a:pt x="747" y="3415"/>
                  </a:lnTo>
                  <a:lnTo>
                    <a:pt x="754" y="3425"/>
                  </a:lnTo>
                  <a:lnTo>
                    <a:pt x="760" y="3435"/>
                  </a:lnTo>
                  <a:lnTo>
                    <a:pt x="763" y="3443"/>
                  </a:lnTo>
                  <a:lnTo>
                    <a:pt x="763" y="3383"/>
                  </a:lnTo>
                  <a:lnTo>
                    <a:pt x="743" y="3367"/>
                  </a:lnTo>
                  <a:lnTo>
                    <a:pt x="733" y="3355"/>
                  </a:lnTo>
                  <a:lnTo>
                    <a:pt x="726" y="3341"/>
                  </a:lnTo>
                  <a:lnTo>
                    <a:pt x="724" y="3325"/>
                  </a:lnTo>
                  <a:lnTo>
                    <a:pt x="727" y="3311"/>
                  </a:lnTo>
                  <a:lnTo>
                    <a:pt x="733" y="3297"/>
                  </a:lnTo>
                  <a:lnTo>
                    <a:pt x="742" y="3285"/>
                  </a:lnTo>
                  <a:lnTo>
                    <a:pt x="759" y="3267"/>
                  </a:lnTo>
                  <a:lnTo>
                    <a:pt x="776" y="3251"/>
                  </a:lnTo>
                  <a:lnTo>
                    <a:pt x="779" y="3249"/>
                  </a:lnTo>
                  <a:lnTo>
                    <a:pt x="790" y="3225"/>
                  </a:lnTo>
                  <a:lnTo>
                    <a:pt x="795" y="3199"/>
                  </a:lnTo>
                  <a:lnTo>
                    <a:pt x="793" y="3173"/>
                  </a:lnTo>
                  <a:lnTo>
                    <a:pt x="783" y="3147"/>
                  </a:lnTo>
                  <a:lnTo>
                    <a:pt x="745" y="3081"/>
                  </a:lnTo>
                  <a:lnTo>
                    <a:pt x="736" y="3069"/>
                  </a:lnTo>
                  <a:lnTo>
                    <a:pt x="734" y="3067"/>
                  </a:lnTo>
                  <a:lnTo>
                    <a:pt x="722" y="3055"/>
                  </a:lnTo>
                  <a:lnTo>
                    <a:pt x="716" y="3051"/>
                  </a:lnTo>
                  <a:lnTo>
                    <a:pt x="707" y="3045"/>
                  </a:lnTo>
                  <a:lnTo>
                    <a:pt x="691" y="3039"/>
                  </a:lnTo>
                  <a:lnTo>
                    <a:pt x="687" y="3037"/>
                  </a:lnTo>
                  <a:lnTo>
                    <a:pt x="672" y="3033"/>
                  </a:lnTo>
                  <a:lnTo>
                    <a:pt x="643" y="3033"/>
                  </a:lnTo>
                  <a:lnTo>
                    <a:pt x="632" y="3037"/>
                  </a:lnTo>
                  <a:lnTo>
                    <a:pt x="622" y="3041"/>
                  </a:lnTo>
                  <a:lnTo>
                    <a:pt x="607" y="3047"/>
                  </a:lnTo>
                  <a:lnTo>
                    <a:pt x="592" y="3051"/>
                  </a:lnTo>
                  <a:lnTo>
                    <a:pt x="576" y="3049"/>
                  </a:lnTo>
                  <a:lnTo>
                    <a:pt x="561" y="3043"/>
                  </a:lnTo>
                  <a:lnTo>
                    <a:pt x="551" y="3035"/>
                  </a:lnTo>
                  <a:lnTo>
                    <a:pt x="542" y="3025"/>
                  </a:lnTo>
                  <a:lnTo>
                    <a:pt x="536" y="3013"/>
                  </a:lnTo>
                  <a:lnTo>
                    <a:pt x="533" y="2999"/>
                  </a:lnTo>
                  <a:lnTo>
                    <a:pt x="530" y="2979"/>
                  </a:lnTo>
                  <a:lnTo>
                    <a:pt x="522" y="2959"/>
                  </a:lnTo>
                  <a:lnTo>
                    <a:pt x="512" y="2941"/>
                  </a:lnTo>
                  <a:lnTo>
                    <a:pt x="510" y="2939"/>
                  </a:lnTo>
                  <a:lnTo>
                    <a:pt x="501" y="2929"/>
                  </a:lnTo>
                  <a:lnTo>
                    <a:pt x="488" y="2919"/>
                  </a:lnTo>
                  <a:lnTo>
                    <a:pt x="473" y="2911"/>
                  </a:lnTo>
                  <a:lnTo>
                    <a:pt x="456" y="2907"/>
                  </a:lnTo>
                  <a:lnTo>
                    <a:pt x="439" y="2905"/>
                  </a:lnTo>
                  <a:lnTo>
                    <a:pt x="362" y="2905"/>
                  </a:lnTo>
                  <a:lnTo>
                    <a:pt x="325" y="2911"/>
                  </a:lnTo>
                  <a:lnTo>
                    <a:pt x="295" y="2933"/>
                  </a:lnTo>
                  <a:lnTo>
                    <a:pt x="275" y="2963"/>
                  </a:lnTo>
                  <a:lnTo>
                    <a:pt x="268" y="2999"/>
                  </a:lnTo>
                  <a:lnTo>
                    <a:pt x="268" y="3001"/>
                  </a:lnTo>
                  <a:lnTo>
                    <a:pt x="264" y="3013"/>
                  </a:lnTo>
                  <a:lnTo>
                    <a:pt x="258" y="3025"/>
                  </a:lnTo>
                  <a:lnTo>
                    <a:pt x="250" y="3035"/>
                  </a:lnTo>
                  <a:lnTo>
                    <a:pt x="240" y="3043"/>
                  </a:lnTo>
                  <a:lnTo>
                    <a:pt x="225" y="3049"/>
                  </a:lnTo>
                  <a:lnTo>
                    <a:pt x="210" y="3051"/>
                  </a:lnTo>
                  <a:lnTo>
                    <a:pt x="194" y="3047"/>
                  </a:lnTo>
                  <a:lnTo>
                    <a:pt x="178" y="3041"/>
                  </a:lnTo>
                  <a:lnTo>
                    <a:pt x="169" y="3035"/>
                  </a:lnTo>
                  <a:lnTo>
                    <a:pt x="158" y="3033"/>
                  </a:lnTo>
                  <a:lnTo>
                    <a:pt x="126" y="3033"/>
                  </a:lnTo>
                  <a:lnTo>
                    <a:pt x="115" y="3035"/>
                  </a:lnTo>
                  <a:lnTo>
                    <a:pt x="109" y="3039"/>
                  </a:lnTo>
                  <a:lnTo>
                    <a:pt x="93" y="3045"/>
                  </a:lnTo>
                  <a:lnTo>
                    <a:pt x="79" y="3055"/>
                  </a:lnTo>
                  <a:lnTo>
                    <a:pt x="66" y="3067"/>
                  </a:lnTo>
                  <a:lnTo>
                    <a:pt x="56" y="3081"/>
                  </a:lnTo>
                  <a:lnTo>
                    <a:pt x="18" y="3147"/>
                  </a:lnTo>
                  <a:lnTo>
                    <a:pt x="11" y="3163"/>
                  </a:lnTo>
                  <a:lnTo>
                    <a:pt x="7" y="3179"/>
                  </a:lnTo>
                  <a:lnTo>
                    <a:pt x="5" y="3193"/>
                  </a:lnTo>
                  <a:lnTo>
                    <a:pt x="5" y="3197"/>
                  </a:lnTo>
                  <a:lnTo>
                    <a:pt x="7" y="3211"/>
                  </a:lnTo>
                  <a:lnTo>
                    <a:pt x="9" y="3225"/>
                  </a:lnTo>
                  <a:lnTo>
                    <a:pt x="17" y="3239"/>
                  </a:lnTo>
                  <a:lnTo>
                    <a:pt x="29" y="3257"/>
                  </a:lnTo>
                  <a:lnTo>
                    <a:pt x="48" y="3275"/>
                  </a:lnTo>
                  <a:lnTo>
                    <a:pt x="64" y="3289"/>
                  </a:lnTo>
                  <a:lnTo>
                    <a:pt x="72" y="3299"/>
                  </a:lnTo>
                  <a:lnTo>
                    <a:pt x="75" y="3309"/>
                  </a:lnTo>
                  <a:lnTo>
                    <a:pt x="75" y="3325"/>
                  </a:lnTo>
                  <a:lnTo>
                    <a:pt x="73" y="3339"/>
                  </a:lnTo>
                  <a:lnTo>
                    <a:pt x="67" y="3353"/>
                  </a:lnTo>
                  <a:lnTo>
                    <a:pt x="57" y="3365"/>
                  </a:lnTo>
                  <a:lnTo>
                    <a:pt x="41" y="3377"/>
                  </a:lnTo>
                  <a:lnTo>
                    <a:pt x="20" y="3395"/>
                  </a:lnTo>
                  <a:lnTo>
                    <a:pt x="8" y="3413"/>
                  </a:lnTo>
                  <a:lnTo>
                    <a:pt x="2" y="3429"/>
                  </a:lnTo>
                  <a:lnTo>
                    <a:pt x="0" y="3437"/>
                  </a:lnTo>
                  <a:lnTo>
                    <a:pt x="1" y="3451"/>
                  </a:lnTo>
                  <a:lnTo>
                    <a:pt x="4" y="3469"/>
                  </a:lnTo>
                  <a:lnTo>
                    <a:pt x="10" y="3485"/>
                  </a:lnTo>
                  <a:lnTo>
                    <a:pt x="18" y="3501"/>
                  </a:lnTo>
                  <a:lnTo>
                    <a:pt x="56" y="3567"/>
                  </a:lnTo>
                  <a:lnTo>
                    <a:pt x="76" y="3591"/>
                  </a:lnTo>
                  <a:lnTo>
                    <a:pt x="96" y="3605"/>
                  </a:lnTo>
                  <a:lnTo>
                    <a:pt x="116" y="3613"/>
                  </a:lnTo>
                  <a:lnTo>
                    <a:pt x="134" y="3615"/>
                  </a:lnTo>
                  <a:lnTo>
                    <a:pt x="145" y="3615"/>
                  </a:lnTo>
                  <a:lnTo>
                    <a:pt x="149" y="3613"/>
                  </a:lnTo>
                  <a:lnTo>
                    <a:pt x="152" y="3613"/>
                  </a:lnTo>
                  <a:lnTo>
                    <a:pt x="183" y="3603"/>
                  </a:lnTo>
                  <a:lnTo>
                    <a:pt x="196" y="3599"/>
                  </a:lnTo>
                  <a:lnTo>
                    <a:pt x="210" y="3597"/>
                  </a:lnTo>
                  <a:lnTo>
                    <a:pt x="224" y="3599"/>
                  </a:lnTo>
                  <a:lnTo>
                    <a:pt x="237" y="3605"/>
                  </a:lnTo>
                  <a:lnTo>
                    <a:pt x="249" y="3615"/>
                  </a:lnTo>
                  <a:lnTo>
                    <a:pt x="259" y="3627"/>
                  </a:lnTo>
                  <a:lnTo>
                    <a:pt x="264" y="3643"/>
                  </a:lnTo>
                  <a:lnTo>
                    <a:pt x="266" y="3659"/>
                  </a:lnTo>
                  <a:lnTo>
                    <a:pt x="266" y="3661"/>
                  </a:lnTo>
                  <a:lnTo>
                    <a:pt x="268" y="3683"/>
                  </a:lnTo>
                  <a:lnTo>
                    <a:pt x="280" y="3711"/>
                  </a:lnTo>
                  <a:lnTo>
                    <a:pt x="308" y="3733"/>
                  </a:lnTo>
                  <a:lnTo>
                    <a:pt x="362" y="3743"/>
                  </a:lnTo>
                  <a:lnTo>
                    <a:pt x="439" y="3743"/>
                  </a:lnTo>
                  <a:lnTo>
                    <a:pt x="492" y="3733"/>
                  </a:lnTo>
                  <a:lnTo>
                    <a:pt x="520" y="3709"/>
                  </a:lnTo>
                  <a:lnTo>
                    <a:pt x="531" y="3681"/>
                  </a:lnTo>
                  <a:lnTo>
                    <a:pt x="533" y="3657"/>
                  </a:lnTo>
                  <a:lnTo>
                    <a:pt x="533" y="3655"/>
                  </a:lnTo>
                  <a:lnTo>
                    <a:pt x="535" y="3639"/>
                  </a:lnTo>
                  <a:lnTo>
                    <a:pt x="541" y="3623"/>
                  </a:lnTo>
                  <a:lnTo>
                    <a:pt x="550" y="3611"/>
                  </a:lnTo>
                  <a:lnTo>
                    <a:pt x="562" y="3601"/>
                  </a:lnTo>
                  <a:lnTo>
                    <a:pt x="572" y="3595"/>
                  </a:lnTo>
                  <a:lnTo>
                    <a:pt x="586" y="3593"/>
                  </a:lnTo>
                  <a:lnTo>
                    <a:pt x="599" y="3593"/>
                  </a:lnTo>
                  <a:lnTo>
                    <a:pt x="605" y="3595"/>
                  </a:lnTo>
                  <a:lnTo>
                    <a:pt x="613" y="3599"/>
                  </a:lnTo>
                  <a:lnTo>
                    <a:pt x="616" y="3601"/>
                  </a:lnTo>
                  <a:lnTo>
                    <a:pt x="627" y="3607"/>
                  </a:lnTo>
                  <a:lnTo>
                    <a:pt x="639" y="3611"/>
                  </a:lnTo>
                  <a:lnTo>
                    <a:pt x="663" y="3615"/>
                  </a:lnTo>
                  <a:lnTo>
                    <a:pt x="688" y="3611"/>
                  </a:lnTo>
                  <a:lnTo>
                    <a:pt x="710" y="3601"/>
                  </a:lnTo>
                  <a:lnTo>
                    <a:pt x="721" y="3593"/>
                  </a:lnTo>
                  <a:lnTo>
                    <a:pt x="729" y="3587"/>
                  </a:lnTo>
                  <a:lnTo>
                    <a:pt x="735" y="3579"/>
                  </a:lnTo>
                  <a:lnTo>
                    <a:pt x="745" y="3567"/>
                  </a:lnTo>
                  <a:lnTo>
                    <a:pt x="783" y="3501"/>
                  </a:lnTo>
                  <a:lnTo>
                    <a:pt x="790" y="3485"/>
                  </a:lnTo>
                  <a:lnTo>
                    <a:pt x="796" y="3467"/>
                  </a:lnTo>
                  <a:lnTo>
                    <a:pt x="798" y="3449"/>
                  </a:lnTo>
                  <a:moveTo>
                    <a:pt x="4444" y="8064"/>
                  </a:moveTo>
                  <a:lnTo>
                    <a:pt x="4371" y="8034"/>
                  </a:lnTo>
                  <a:lnTo>
                    <a:pt x="4371" y="8070"/>
                  </a:lnTo>
                  <a:lnTo>
                    <a:pt x="4126" y="8226"/>
                  </a:lnTo>
                  <a:lnTo>
                    <a:pt x="4102" y="8202"/>
                  </a:lnTo>
                  <a:lnTo>
                    <a:pt x="4102" y="8250"/>
                  </a:lnTo>
                  <a:lnTo>
                    <a:pt x="3947" y="8494"/>
                  </a:lnTo>
                  <a:lnTo>
                    <a:pt x="3680" y="7828"/>
                  </a:lnTo>
                  <a:lnTo>
                    <a:pt x="4102" y="8250"/>
                  </a:lnTo>
                  <a:lnTo>
                    <a:pt x="4102" y="8202"/>
                  </a:lnTo>
                  <a:lnTo>
                    <a:pt x="3728" y="7828"/>
                  </a:lnTo>
                  <a:lnTo>
                    <a:pt x="3704" y="7804"/>
                  </a:lnTo>
                  <a:lnTo>
                    <a:pt x="4371" y="8070"/>
                  </a:lnTo>
                  <a:lnTo>
                    <a:pt x="4371" y="8034"/>
                  </a:lnTo>
                  <a:lnTo>
                    <a:pt x="3795" y="7804"/>
                  </a:lnTo>
                  <a:lnTo>
                    <a:pt x="3604" y="7728"/>
                  </a:lnTo>
                  <a:lnTo>
                    <a:pt x="3940" y="8567"/>
                  </a:lnTo>
                  <a:lnTo>
                    <a:pt x="3987" y="8494"/>
                  </a:lnTo>
                  <a:lnTo>
                    <a:pt x="4136" y="8259"/>
                  </a:lnTo>
                  <a:lnTo>
                    <a:pt x="4189" y="8226"/>
                  </a:lnTo>
                  <a:lnTo>
                    <a:pt x="4444" y="8064"/>
                  </a:lnTo>
                  <a:moveTo>
                    <a:pt x="15452" y="8168"/>
                  </a:moveTo>
                  <a:lnTo>
                    <a:pt x="14670" y="8168"/>
                  </a:lnTo>
                  <a:lnTo>
                    <a:pt x="14670" y="8202"/>
                  </a:lnTo>
                  <a:lnTo>
                    <a:pt x="15452" y="8202"/>
                  </a:lnTo>
                  <a:lnTo>
                    <a:pt x="15452" y="8168"/>
                  </a:lnTo>
                  <a:moveTo>
                    <a:pt x="15469" y="7587"/>
                  </a:moveTo>
                  <a:lnTo>
                    <a:pt x="15256" y="7587"/>
                  </a:lnTo>
                  <a:lnTo>
                    <a:pt x="15248" y="7595"/>
                  </a:lnTo>
                  <a:lnTo>
                    <a:pt x="15248" y="7613"/>
                  </a:lnTo>
                  <a:lnTo>
                    <a:pt x="15256" y="7621"/>
                  </a:lnTo>
                  <a:lnTo>
                    <a:pt x="15411" y="7621"/>
                  </a:lnTo>
                  <a:lnTo>
                    <a:pt x="15091" y="7940"/>
                  </a:lnTo>
                  <a:lnTo>
                    <a:pt x="14952" y="7801"/>
                  </a:lnTo>
                  <a:lnTo>
                    <a:pt x="14904" y="7753"/>
                  </a:lnTo>
                  <a:lnTo>
                    <a:pt x="14675" y="7981"/>
                  </a:lnTo>
                  <a:lnTo>
                    <a:pt x="14699" y="8005"/>
                  </a:lnTo>
                  <a:lnTo>
                    <a:pt x="14904" y="7801"/>
                  </a:lnTo>
                  <a:lnTo>
                    <a:pt x="15091" y="7988"/>
                  </a:lnTo>
                  <a:lnTo>
                    <a:pt x="15139" y="7940"/>
                  </a:lnTo>
                  <a:lnTo>
                    <a:pt x="15435" y="7645"/>
                  </a:lnTo>
                  <a:lnTo>
                    <a:pt x="15435" y="7800"/>
                  </a:lnTo>
                  <a:lnTo>
                    <a:pt x="15442" y="7808"/>
                  </a:lnTo>
                  <a:lnTo>
                    <a:pt x="15461" y="7808"/>
                  </a:lnTo>
                  <a:lnTo>
                    <a:pt x="15469" y="7800"/>
                  </a:lnTo>
                  <a:lnTo>
                    <a:pt x="15469" y="7645"/>
                  </a:lnTo>
                  <a:lnTo>
                    <a:pt x="15469" y="7587"/>
                  </a:lnTo>
                  <a:moveTo>
                    <a:pt x="18066" y="401"/>
                  </a:moveTo>
                  <a:lnTo>
                    <a:pt x="18064" y="384"/>
                  </a:lnTo>
                  <a:lnTo>
                    <a:pt x="18059" y="329"/>
                  </a:lnTo>
                  <a:lnTo>
                    <a:pt x="18041" y="261"/>
                  </a:lnTo>
                  <a:lnTo>
                    <a:pt x="18032" y="242"/>
                  </a:lnTo>
                  <a:lnTo>
                    <a:pt x="18032" y="384"/>
                  </a:lnTo>
                  <a:lnTo>
                    <a:pt x="18032" y="417"/>
                  </a:lnTo>
                  <a:lnTo>
                    <a:pt x="18025" y="476"/>
                  </a:lnTo>
                  <a:lnTo>
                    <a:pt x="18008" y="532"/>
                  </a:lnTo>
                  <a:lnTo>
                    <a:pt x="17984" y="583"/>
                  </a:lnTo>
                  <a:lnTo>
                    <a:pt x="17953" y="630"/>
                  </a:lnTo>
                  <a:lnTo>
                    <a:pt x="17937" y="620"/>
                  </a:lnTo>
                  <a:lnTo>
                    <a:pt x="17931" y="616"/>
                  </a:lnTo>
                  <a:lnTo>
                    <a:pt x="17931" y="655"/>
                  </a:lnTo>
                  <a:lnTo>
                    <a:pt x="17895" y="688"/>
                  </a:lnTo>
                  <a:lnTo>
                    <a:pt x="17856" y="716"/>
                  </a:lnTo>
                  <a:lnTo>
                    <a:pt x="17813" y="738"/>
                  </a:lnTo>
                  <a:lnTo>
                    <a:pt x="17766" y="755"/>
                  </a:lnTo>
                  <a:lnTo>
                    <a:pt x="17789" y="728"/>
                  </a:lnTo>
                  <a:lnTo>
                    <a:pt x="17810" y="695"/>
                  </a:lnTo>
                  <a:lnTo>
                    <a:pt x="17828" y="658"/>
                  </a:lnTo>
                  <a:lnTo>
                    <a:pt x="17843" y="616"/>
                  </a:lnTo>
                  <a:lnTo>
                    <a:pt x="17874" y="627"/>
                  </a:lnTo>
                  <a:lnTo>
                    <a:pt x="17898" y="637"/>
                  </a:lnTo>
                  <a:lnTo>
                    <a:pt x="17917" y="647"/>
                  </a:lnTo>
                  <a:lnTo>
                    <a:pt x="17931" y="655"/>
                  </a:lnTo>
                  <a:lnTo>
                    <a:pt x="17931" y="616"/>
                  </a:lnTo>
                  <a:lnTo>
                    <a:pt x="17916" y="608"/>
                  </a:lnTo>
                  <a:lnTo>
                    <a:pt x="17888" y="596"/>
                  </a:lnTo>
                  <a:lnTo>
                    <a:pt x="17880" y="593"/>
                  </a:lnTo>
                  <a:lnTo>
                    <a:pt x="17853" y="584"/>
                  </a:lnTo>
                  <a:lnTo>
                    <a:pt x="17855" y="576"/>
                  </a:lnTo>
                  <a:lnTo>
                    <a:pt x="17811" y="576"/>
                  </a:lnTo>
                  <a:lnTo>
                    <a:pt x="17811" y="608"/>
                  </a:lnTo>
                  <a:lnTo>
                    <a:pt x="17786" y="668"/>
                  </a:lnTo>
                  <a:lnTo>
                    <a:pt x="17756" y="716"/>
                  </a:lnTo>
                  <a:lnTo>
                    <a:pt x="17721" y="750"/>
                  </a:lnTo>
                  <a:lnTo>
                    <a:pt x="17683" y="767"/>
                  </a:lnTo>
                  <a:lnTo>
                    <a:pt x="17683" y="593"/>
                  </a:lnTo>
                  <a:lnTo>
                    <a:pt x="17720" y="595"/>
                  </a:lnTo>
                  <a:lnTo>
                    <a:pt x="17753" y="598"/>
                  </a:lnTo>
                  <a:lnTo>
                    <a:pt x="17783" y="602"/>
                  </a:lnTo>
                  <a:lnTo>
                    <a:pt x="17811" y="608"/>
                  </a:lnTo>
                  <a:lnTo>
                    <a:pt x="17811" y="576"/>
                  </a:lnTo>
                  <a:lnTo>
                    <a:pt x="17855" y="576"/>
                  </a:lnTo>
                  <a:lnTo>
                    <a:pt x="17862" y="545"/>
                  </a:lnTo>
                  <a:lnTo>
                    <a:pt x="17868" y="505"/>
                  </a:lnTo>
                  <a:lnTo>
                    <a:pt x="17873" y="462"/>
                  </a:lnTo>
                  <a:lnTo>
                    <a:pt x="17875" y="417"/>
                  </a:lnTo>
                  <a:lnTo>
                    <a:pt x="18032" y="417"/>
                  </a:lnTo>
                  <a:lnTo>
                    <a:pt x="18032" y="384"/>
                  </a:lnTo>
                  <a:lnTo>
                    <a:pt x="17875" y="384"/>
                  </a:lnTo>
                  <a:lnTo>
                    <a:pt x="17873" y="340"/>
                  </a:lnTo>
                  <a:lnTo>
                    <a:pt x="17868" y="297"/>
                  </a:lnTo>
                  <a:lnTo>
                    <a:pt x="17862" y="256"/>
                  </a:lnTo>
                  <a:lnTo>
                    <a:pt x="17855" y="226"/>
                  </a:lnTo>
                  <a:lnTo>
                    <a:pt x="17853" y="218"/>
                  </a:lnTo>
                  <a:lnTo>
                    <a:pt x="17853" y="217"/>
                  </a:lnTo>
                  <a:lnTo>
                    <a:pt x="17880" y="208"/>
                  </a:lnTo>
                  <a:lnTo>
                    <a:pt x="17888" y="206"/>
                  </a:lnTo>
                  <a:lnTo>
                    <a:pt x="17916" y="193"/>
                  </a:lnTo>
                  <a:lnTo>
                    <a:pt x="17930" y="186"/>
                  </a:lnTo>
                  <a:lnTo>
                    <a:pt x="17937" y="182"/>
                  </a:lnTo>
                  <a:lnTo>
                    <a:pt x="17952" y="172"/>
                  </a:lnTo>
                  <a:lnTo>
                    <a:pt x="17984" y="218"/>
                  </a:lnTo>
                  <a:lnTo>
                    <a:pt x="18008" y="270"/>
                  </a:lnTo>
                  <a:lnTo>
                    <a:pt x="18025" y="325"/>
                  </a:lnTo>
                  <a:lnTo>
                    <a:pt x="18032" y="384"/>
                  </a:lnTo>
                  <a:lnTo>
                    <a:pt x="18032" y="242"/>
                  </a:lnTo>
                  <a:lnTo>
                    <a:pt x="18011" y="198"/>
                  </a:lnTo>
                  <a:lnTo>
                    <a:pt x="17992" y="172"/>
                  </a:lnTo>
                  <a:lnTo>
                    <a:pt x="17972" y="142"/>
                  </a:lnTo>
                  <a:lnTo>
                    <a:pt x="17931" y="101"/>
                  </a:lnTo>
                  <a:lnTo>
                    <a:pt x="17931" y="146"/>
                  </a:lnTo>
                  <a:lnTo>
                    <a:pt x="17917" y="155"/>
                  </a:lnTo>
                  <a:lnTo>
                    <a:pt x="17898" y="165"/>
                  </a:lnTo>
                  <a:lnTo>
                    <a:pt x="17874" y="175"/>
                  </a:lnTo>
                  <a:lnTo>
                    <a:pt x="17843" y="186"/>
                  </a:lnTo>
                  <a:lnTo>
                    <a:pt x="17842" y="181"/>
                  </a:lnTo>
                  <a:lnTo>
                    <a:pt x="17842" y="384"/>
                  </a:lnTo>
                  <a:lnTo>
                    <a:pt x="17842" y="417"/>
                  </a:lnTo>
                  <a:lnTo>
                    <a:pt x="17840" y="459"/>
                  </a:lnTo>
                  <a:lnTo>
                    <a:pt x="17835" y="500"/>
                  </a:lnTo>
                  <a:lnTo>
                    <a:pt x="17829" y="539"/>
                  </a:lnTo>
                  <a:lnTo>
                    <a:pt x="17820" y="576"/>
                  </a:lnTo>
                  <a:lnTo>
                    <a:pt x="17791" y="570"/>
                  </a:lnTo>
                  <a:lnTo>
                    <a:pt x="17758" y="565"/>
                  </a:lnTo>
                  <a:lnTo>
                    <a:pt x="17722" y="562"/>
                  </a:lnTo>
                  <a:lnTo>
                    <a:pt x="17683" y="560"/>
                  </a:lnTo>
                  <a:lnTo>
                    <a:pt x="17683" y="417"/>
                  </a:lnTo>
                  <a:lnTo>
                    <a:pt x="17842" y="417"/>
                  </a:lnTo>
                  <a:lnTo>
                    <a:pt x="17842" y="384"/>
                  </a:lnTo>
                  <a:lnTo>
                    <a:pt x="17683" y="384"/>
                  </a:lnTo>
                  <a:lnTo>
                    <a:pt x="17683" y="242"/>
                  </a:lnTo>
                  <a:lnTo>
                    <a:pt x="17722" y="240"/>
                  </a:lnTo>
                  <a:lnTo>
                    <a:pt x="17758" y="237"/>
                  </a:lnTo>
                  <a:lnTo>
                    <a:pt x="17791" y="232"/>
                  </a:lnTo>
                  <a:lnTo>
                    <a:pt x="17820" y="226"/>
                  </a:lnTo>
                  <a:lnTo>
                    <a:pt x="17829" y="263"/>
                  </a:lnTo>
                  <a:lnTo>
                    <a:pt x="17835" y="302"/>
                  </a:lnTo>
                  <a:lnTo>
                    <a:pt x="17840" y="342"/>
                  </a:lnTo>
                  <a:lnTo>
                    <a:pt x="17842" y="384"/>
                  </a:lnTo>
                  <a:lnTo>
                    <a:pt x="17842" y="181"/>
                  </a:lnTo>
                  <a:lnTo>
                    <a:pt x="17828" y="144"/>
                  </a:lnTo>
                  <a:lnTo>
                    <a:pt x="17811" y="108"/>
                  </a:lnTo>
                  <a:lnTo>
                    <a:pt x="17811" y="194"/>
                  </a:lnTo>
                  <a:lnTo>
                    <a:pt x="17783" y="199"/>
                  </a:lnTo>
                  <a:lnTo>
                    <a:pt x="17753" y="204"/>
                  </a:lnTo>
                  <a:lnTo>
                    <a:pt x="17720" y="207"/>
                  </a:lnTo>
                  <a:lnTo>
                    <a:pt x="17683" y="208"/>
                  </a:lnTo>
                  <a:lnTo>
                    <a:pt x="17683" y="35"/>
                  </a:lnTo>
                  <a:lnTo>
                    <a:pt x="17721" y="52"/>
                  </a:lnTo>
                  <a:lnTo>
                    <a:pt x="17756" y="86"/>
                  </a:lnTo>
                  <a:lnTo>
                    <a:pt x="17786" y="134"/>
                  </a:lnTo>
                  <a:lnTo>
                    <a:pt x="17811" y="194"/>
                  </a:lnTo>
                  <a:lnTo>
                    <a:pt x="17811" y="108"/>
                  </a:lnTo>
                  <a:lnTo>
                    <a:pt x="17810" y="107"/>
                  </a:lnTo>
                  <a:lnTo>
                    <a:pt x="17789" y="74"/>
                  </a:lnTo>
                  <a:lnTo>
                    <a:pt x="17766" y="47"/>
                  </a:lnTo>
                  <a:lnTo>
                    <a:pt x="17813" y="64"/>
                  </a:lnTo>
                  <a:lnTo>
                    <a:pt x="17856" y="86"/>
                  </a:lnTo>
                  <a:lnTo>
                    <a:pt x="17895" y="114"/>
                  </a:lnTo>
                  <a:lnTo>
                    <a:pt x="17931" y="146"/>
                  </a:lnTo>
                  <a:lnTo>
                    <a:pt x="17931" y="101"/>
                  </a:lnTo>
                  <a:lnTo>
                    <a:pt x="17924" y="94"/>
                  </a:lnTo>
                  <a:lnTo>
                    <a:pt x="17868" y="54"/>
                  </a:lnTo>
                  <a:lnTo>
                    <a:pt x="17852" y="47"/>
                  </a:lnTo>
                  <a:lnTo>
                    <a:pt x="17827" y="35"/>
                  </a:lnTo>
                  <a:lnTo>
                    <a:pt x="17806" y="25"/>
                  </a:lnTo>
                  <a:lnTo>
                    <a:pt x="17738" y="6"/>
                  </a:lnTo>
                  <a:lnTo>
                    <a:pt x="17667" y="0"/>
                  </a:lnTo>
                  <a:lnTo>
                    <a:pt x="17650" y="1"/>
                  </a:lnTo>
                  <a:lnTo>
                    <a:pt x="17650" y="35"/>
                  </a:lnTo>
                  <a:lnTo>
                    <a:pt x="17650" y="208"/>
                  </a:lnTo>
                  <a:lnTo>
                    <a:pt x="17650" y="242"/>
                  </a:lnTo>
                  <a:lnTo>
                    <a:pt x="17650" y="384"/>
                  </a:lnTo>
                  <a:lnTo>
                    <a:pt x="17650" y="417"/>
                  </a:lnTo>
                  <a:lnTo>
                    <a:pt x="17650" y="560"/>
                  </a:lnTo>
                  <a:lnTo>
                    <a:pt x="17650" y="593"/>
                  </a:lnTo>
                  <a:lnTo>
                    <a:pt x="17650" y="767"/>
                  </a:lnTo>
                  <a:lnTo>
                    <a:pt x="17623" y="755"/>
                  </a:lnTo>
                  <a:lnTo>
                    <a:pt x="17612" y="750"/>
                  </a:lnTo>
                  <a:lnTo>
                    <a:pt x="17578" y="716"/>
                  </a:lnTo>
                  <a:lnTo>
                    <a:pt x="17567" y="698"/>
                  </a:lnTo>
                  <a:lnTo>
                    <a:pt x="17567" y="755"/>
                  </a:lnTo>
                  <a:lnTo>
                    <a:pt x="17521" y="738"/>
                  </a:lnTo>
                  <a:lnTo>
                    <a:pt x="17478" y="716"/>
                  </a:lnTo>
                  <a:lnTo>
                    <a:pt x="17438" y="688"/>
                  </a:lnTo>
                  <a:lnTo>
                    <a:pt x="17403" y="655"/>
                  </a:lnTo>
                  <a:lnTo>
                    <a:pt x="17416" y="647"/>
                  </a:lnTo>
                  <a:lnTo>
                    <a:pt x="17435" y="637"/>
                  </a:lnTo>
                  <a:lnTo>
                    <a:pt x="17452" y="630"/>
                  </a:lnTo>
                  <a:lnTo>
                    <a:pt x="17460" y="627"/>
                  </a:lnTo>
                  <a:lnTo>
                    <a:pt x="17490" y="616"/>
                  </a:lnTo>
                  <a:lnTo>
                    <a:pt x="17505" y="658"/>
                  </a:lnTo>
                  <a:lnTo>
                    <a:pt x="17523" y="695"/>
                  </a:lnTo>
                  <a:lnTo>
                    <a:pt x="17544" y="728"/>
                  </a:lnTo>
                  <a:lnTo>
                    <a:pt x="17567" y="755"/>
                  </a:lnTo>
                  <a:lnTo>
                    <a:pt x="17567" y="698"/>
                  </a:lnTo>
                  <a:lnTo>
                    <a:pt x="17547" y="668"/>
                  </a:lnTo>
                  <a:lnTo>
                    <a:pt x="17526" y="616"/>
                  </a:lnTo>
                  <a:lnTo>
                    <a:pt x="17523" y="608"/>
                  </a:lnTo>
                  <a:lnTo>
                    <a:pt x="17550" y="602"/>
                  </a:lnTo>
                  <a:lnTo>
                    <a:pt x="17581" y="598"/>
                  </a:lnTo>
                  <a:lnTo>
                    <a:pt x="17614" y="595"/>
                  </a:lnTo>
                  <a:lnTo>
                    <a:pt x="17650" y="593"/>
                  </a:lnTo>
                  <a:lnTo>
                    <a:pt x="17650" y="560"/>
                  </a:lnTo>
                  <a:lnTo>
                    <a:pt x="17611" y="562"/>
                  </a:lnTo>
                  <a:lnTo>
                    <a:pt x="17575" y="565"/>
                  </a:lnTo>
                  <a:lnTo>
                    <a:pt x="17543" y="570"/>
                  </a:lnTo>
                  <a:lnTo>
                    <a:pt x="17513" y="576"/>
                  </a:lnTo>
                  <a:lnTo>
                    <a:pt x="17505" y="539"/>
                  </a:lnTo>
                  <a:lnTo>
                    <a:pt x="17498" y="500"/>
                  </a:lnTo>
                  <a:lnTo>
                    <a:pt x="17494" y="459"/>
                  </a:lnTo>
                  <a:lnTo>
                    <a:pt x="17492" y="417"/>
                  </a:lnTo>
                  <a:lnTo>
                    <a:pt x="17650" y="417"/>
                  </a:lnTo>
                  <a:lnTo>
                    <a:pt x="17650" y="384"/>
                  </a:lnTo>
                  <a:lnTo>
                    <a:pt x="17492" y="384"/>
                  </a:lnTo>
                  <a:lnTo>
                    <a:pt x="17494" y="342"/>
                  </a:lnTo>
                  <a:lnTo>
                    <a:pt x="17498" y="302"/>
                  </a:lnTo>
                  <a:lnTo>
                    <a:pt x="17505" y="263"/>
                  </a:lnTo>
                  <a:lnTo>
                    <a:pt x="17513" y="226"/>
                  </a:lnTo>
                  <a:lnTo>
                    <a:pt x="17543" y="232"/>
                  </a:lnTo>
                  <a:lnTo>
                    <a:pt x="17575" y="237"/>
                  </a:lnTo>
                  <a:lnTo>
                    <a:pt x="17611" y="240"/>
                  </a:lnTo>
                  <a:lnTo>
                    <a:pt x="17650" y="242"/>
                  </a:lnTo>
                  <a:lnTo>
                    <a:pt x="17650" y="208"/>
                  </a:lnTo>
                  <a:lnTo>
                    <a:pt x="17614" y="207"/>
                  </a:lnTo>
                  <a:lnTo>
                    <a:pt x="17580" y="203"/>
                  </a:lnTo>
                  <a:lnTo>
                    <a:pt x="17550" y="199"/>
                  </a:lnTo>
                  <a:lnTo>
                    <a:pt x="17523" y="194"/>
                  </a:lnTo>
                  <a:lnTo>
                    <a:pt x="17526" y="185"/>
                  </a:lnTo>
                  <a:lnTo>
                    <a:pt x="17548" y="134"/>
                  </a:lnTo>
                  <a:lnTo>
                    <a:pt x="17578" y="86"/>
                  </a:lnTo>
                  <a:lnTo>
                    <a:pt x="17612" y="52"/>
                  </a:lnTo>
                  <a:lnTo>
                    <a:pt x="17623" y="47"/>
                  </a:lnTo>
                  <a:lnTo>
                    <a:pt x="17650" y="35"/>
                  </a:lnTo>
                  <a:lnTo>
                    <a:pt x="17650" y="1"/>
                  </a:lnTo>
                  <a:lnTo>
                    <a:pt x="17595" y="6"/>
                  </a:lnTo>
                  <a:lnTo>
                    <a:pt x="17567" y="14"/>
                  </a:lnTo>
                  <a:lnTo>
                    <a:pt x="17567" y="47"/>
                  </a:lnTo>
                  <a:lnTo>
                    <a:pt x="17544" y="74"/>
                  </a:lnTo>
                  <a:lnTo>
                    <a:pt x="17523" y="107"/>
                  </a:lnTo>
                  <a:lnTo>
                    <a:pt x="17505" y="144"/>
                  </a:lnTo>
                  <a:lnTo>
                    <a:pt x="17490" y="185"/>
                  </a:lnTo>
                  <a:lnTo>
                    <a:pt x="17480" y="182"/>
                  </a:lnTo>
                  <a:lnTo>
                    <a:pt x="17480" y="218"/>
                  </a:lnTo>
                  <a:lnTo>
                    <a:pt x="17480" y="584"/>
                  </a:lnTo>
                  <a:lnTo>
                    <a:pt x="17445" y="596"/>
                  </a:lnTo>
                  <a:lnTo>
                    <a:pt x="17418" y="608"/>
                  </a:lnTo>
                  <a:lnTo>
                    <a:pt x="17396" y="620"/>
                  </a:lnTo>
                  <a:lnTo>
                    <a:pt x="17381" y="630"/>
                  </a:lnTo>
                  <a:lnTo>
                    <a:pt x="17349" y="583"/>
                  </a:lnTo>
                  <a:lnTo>
                    <a:pt x="17325" y="532"/>
                  </a:lnTo>
                  <a:lnTo>
                    <a:pt x="17309" y="476"/>
                  </a:lnTo>
                  <a:lnTo>
                    <a:pt x="17301" y="417"/>
                  </a:lnTo>
                  <a:lnTo>
                    <a:pt x="17458" y="417"/>
                  </a:lnTo>
                  <a:lnTo>
                    <a:pt x="17460" y="462"/>
                  </a:lnTo>
                  <a:lnTo>
                    <a:pt x="17465" y="505"/>
                  </a:lnTo>
                  <a:lnTo>
                    <a:pt x="17471" y="545"/>
                  </a:lnTo>
                  <a:lnTo>
                    <a:pt x="17480" y="584"/>
                  </a:lnTo>
                  <a:lnTo>
                    <a:pt x="17480" y="218"/>
                  </a:lnTo>
                  <a:lnTo>
                    <a:pt x="17472" y="256"/>
                  </a:lnTo>
                  <a:lnTo>
                    <a:pt x="17465" y="297"/>
                  </a:lnTo>
                  <a:lnTo>
                    <a:pt x="17460" y="340"/>
                  </a:lnTo>
                  <a:lnTo>
                    <a:pt x="17458" y="384"/>
                  </a:lnTo>
                  <a:lnTo>
                    <a:pt x="17301" y="384"/>
                  </a:lnTo>
                  <a:lnTo>
                    <a:pt x="17309" y="325"/>
                  </a:lnTo>
                  <a:lnTo>
                    <a:pt x="17325" y="270"/>
                  </a:lnTo>
                  <a:lnTo>
                    <a:pt x="17349" y="218"/>
                  </a:lnTo>
                  <a:lnTo>
                    <a:pt x="17381" y="172"/>
                  </a:lnTo>
                  <a:lnTo>
                    <a:pt x="17396" y="182"/>
                  </a:lnTo>
                  <a:lnTo>
                    <a:pt x="17418" y="193"/>
                  </a:lnTo>
                  <a:lnTo>
                    <a:pt x="17446" y="206"/>
                  </a:lnTo>
                  <a:lnTo>
                    <a:pt x="17480" y="218"/>
                  </a:lnTo>
                  <a:lnTo>
                    <a:pt x="17480" y="182"/>
                  </a:lnTo>
                  <a:lnTo>
                    <a:pt x="17460" y="175"/>
                  </a:lnTo>
                  <a:lnTo>
                    <a:pt x="17452" y="172"/>
                  </a:lnTo>
                  <a:lnTo>
                    <a:pt x="17435" y="165"/>
                  </a:lnTo>
                  <a:lnTo>
                    <a:pt x="17417" y="155"/>
                  </a:lnTo>
                  <a:lnTo>
                    <a:pt x="17403" y="146"/>
                  </a:lnTo>
                  <a:lnTo>
                    <a:pt x="17438" y="114"/>
                  </a:lnTo>
                  <a:lnTo>
                    <a:pt x="17478" y="86"/>
                  </a:lnTo>
                  <a:lnTo>
                    <a:pt x="17521" y="64"/>
                  </a:lnTo>
                  <a:lnTo>
                    <a:pt x="17567" y="47"/>
                  </a:lnTo>
                  <a:lnTo>
                    <a:pt x="17567" y="14"/>
                  </a:lnTo>
                  <a:lnTo>
                    <a:pt x="17527" y="25"/>
                  </a:lnTo>
                  <a:lnTo>
                    <a:pt x="17465" y="54"/>
                  </a:lnTo>
                  <a:lnTo>
                    <a:pt x="17409" y="94"/>
                  </a:lnTo>
                  <a:lnTo>
                    <a:pt x="17361" y="142"/>
                  </a:lnTo>
                  <a:lnTo>
                    <a:pt x="17322" y="198"/>
                  </a:lnTo>
                  <a:lnTo>
                    <a:pt x="17292" y="261"/>
                  </a:lnTo>
                  <a:lnTo>
                    <a:pt x="17274" y="329"/>
                  </a:lnTo>
                  <a:lnTo>
                    <a:pt x="17267" y="401"/>
                  </a:lnTo>
                  <a:lnTo>
                    <a:pt x="17274" y="473"/>
                  </a:lnTo>
                  <a:lnTo>
                    <a:pt x="17292" y="541"/>
                  </a:lnTo>
                  <a:lnTo>
                    <a:pt x="17322" y="603"/>
                  </a:lnTo>
                  <a:lnTo>
                    <a:pt x="17361" y="659"/>
                  </a:lnTo>
                  <a:lnTo>
                    <a:pt x="17410" y="708"/>
                  </a:lnTo>
                  <a:lnTo>
                    <a:pt x="17465" y="747"/>
                  </a:lnTo>
                  <a:lnTo>
                    <a:pt x="17527" y="777"/>
                  </a:lnTo>
                  <a:lnTo>
                    <a:pt x="17595" y="796"/>
                  </a:lnTo>
                  <a:lnTo>
                    <a:pt x="17667" y="802"/>
                  </a:lnTo>
                  <a:lnTo>
                    <a:pt x="17738" y="796"/>
                  </a:lnTo>
                  <a:lnTo>
                    <a:pt x="17806" y="777"/>
                  </a:lnTo>
                  <a:lnTo>
                    <a:pt x="17827" y="767"/>
                  </a:lnTo>
                  <a:lnTo>
                    <a:pt x="17852" y="755"/>
                  </a:lnTo>
                  <a:lnTo>
                    <a:pt x="17868" y="747"/>
                  </a:lnTo>
                  <a:lnTo>
                    <a:pt x="17924" y="708"/>
                  </a:lnTo>
                  <a:lnTo>
                    <a:pt x="17972" y="659"/>
                  </a:lnTo>
                  <a:lnTo>
                    <a:pt x="17993" y="630"/>
                  </a:lnTo>
                  <a:lnTo>
                    <a:pt x="18011" y="603"/>
                  </a:lnTo>
                  <a:lnTo>
                    <a:pt x="18041" y="541"/>
                  </a:lnTo>
                  <a:lnTo>
                    <a:pt x="18059" y="473"/>
                  </a:lnTo>
                  <a:lnTo>
                    <a:pt x="18064" y="417"/>
                  </a:lnTo>
                  <a:lnTo>
                    <a:pt x="18066" y="401"/>
                  </a:lnTo>
                </a:path>
              </a:pathLst>
            </a:custGeom>
            <a:solidFill>
              <a:srgbClr val="C5CA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4346" name="Picture 10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24" y="-7409"/>
              <a:ext cx="14012" cy="6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Прямоугольник 7"/>
          <p:cNvSpPr/>
          <p:nvPr/>
        </p:nvSpPr>
        <p:spPr>
          <a:xfrm>
            <a:off x="990941" y="2976115"/>
            <a:ext cx="847148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50000"/>
                  </a:schemeClr>
                </a:solidFill>
              </a:rPr>
              <a:t>ГОСУДАРСТВЕННЫЕ УСЛУГИ</a:t>
            </a:r>
            <a:endParaRPr lang="ru-RU" sz="4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91344" y="3705121"/>
            <a:ext cx="120006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Требуется </a:t>
            </a:r>
            <a:r>
              <a:rPr lang="ru-RU" sz="2000" b="1" dirty="0" err="1"/>
              <a:t>редизайн</a:t>
            </a:r>
            <a:r>
              <a:rPr lang="ru-RU" sz="2000" b="1" dirty="0"/>
              <a:t> </a:t>
            </a:r>
            <a:r>
              <a:rPr lang="ru-RU" sz="2000" b="1" dirty="0" err="1"/>
              <a:t>госуслуг</a:t>
            </a:r>
            <a:r>
              <a:rPr lang="ru-RU" sz="2000" b="1" dirty="0"/>
              <a:t> по принципу «услуга для человека», а не «человек для услуги</a:t>
            </a:r>
            <a:r>
              <a:rPr lang="ru-RU" sz="2000" b="1" dirty="0" smtClean="0"/>
              <a:t>»</a:t>
            </a:r>
          </a:p>
          <a:p>
            <a:endParaRPr lang="ru-RU" sz="1000" b="1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b="1" dirty="0" smtClean="0"/>
              <a:t>В </a:t>
            </a:r>
            <a:r>
              <a:rPr lang="ru-RU" sz="2000" b="1" dirty="0"/>
              <a:t>8 раз снижены нарушения </a:t>
            </a:r>
            <a:r>
              <a:rPr lang="ru-RU" sz="2000" dirty="0"/>
              <a:t>при оказании </a:t>
            </a:r>
            <a:r>
              <a:rPr lang="ru-RU" sz="2000" dirty="0" err="1"/>
              <a:t>госуслуг</a:t>
            </a:r>
            <a:r>
              <a:rPr lang="ru-RU" sz="2000" dirty="0"/>
              <a:t> за 3 </a:t>
            </a:r>
            <a:r>
              <a:rPr lang="ru-RU" sz="2000" dirty="0" smtClean="0"/>
              <a:t>года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741 </a:t>
            </a:r>
            <a:r>
              <a:rPr lang="en-US" sz="2000" dirty="0" err="1"/>
              <a:t>услуга</a:t>
            </a:r>
            <a:r>
              <a:rPr lang="en-US" sz="2000" dirty="0"/>
              <a:t>	–	</a:t>
            </a:r>
            <a:r>
              <a:rPr lang="en-US" sz="2000" b="1" dirty="0" err="1"/>
              <a:t>востребовано</a:t>
            </a:r>
            <a:r>
              <a:rPr lang="en-US" sz="2000" b="1" dirty="0"/>
              <a:t> </a:t>
            </a:r>
            <a:r>
              <a:rPr lang="en-US" sz="2000" b="1" dirty="0" err="1"/>
              <a:t>лишь</a:t>
            </a:r>
            <a:r>
              <a:rPr lang="en-US" sz="2000" b="1" dirty="0"/>
              <a:t> 10</a:t>
            </a:r>
            <a:r>
              <a:rPr lang="en-US" sz="2000" b="1" dirty="0" smtClean="0"/>
              <a:t>%</a:t>
            </a:r>
            <a:endParaRPr lang="ru-RU" sz="2000" b="1" dirty="0" smtClean="0"/>
          </a:p>
          <a:p>
            <a:pPr lvl="0"/>
            <a:endParaRPr lang="ru-RU" sz="2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226684" y="4806419"/>
            <a:ext cx="68213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  </a:t>
            </a:r>
            <a:r>
              <a:rPr lang="en-US" sz="2000" dirty="0" err="1" smtClean="0"/>
              <a:t>Увеличение</a:t>
            </a:r>
            <a:r>
              <a:rPr lang="en-US" sz="2000" dirty="0" smtClean="0"/>
              <a:t> </a:t>
            </a:r>
            <a:r>
              <a:rPr lang="en-US" sz="2000" dirty="0" err="1"/>
              <a:t>объема</a:t>
            </a:r>
            <a:r>
              <a:rPr lang="en-US" sz="2000" dirty="0"/>
              <a:t> </a:t>
            </a:r>
            <a:r>
              <a:rPr lang="en-US" sz="2000" dirty="0" err="1"/>
              <a:t>оказанных</a:t>
            </a:r>
            <a:r>
              <a:rPr lang="en-US" sz="2000" dirty="0"/>
              <a:t> </a:t>
            </a:r>
            <a:r>
              <a:rPr lang="en-US" sz="2000" dirty="0" err="1"/>
              <a:t>электронных</a:t>
            </a:r>
            <a:r>
              <a:rPr lang="en-US" sz="2000" dirty="0"/>
              <a:t> </a:t>
            </a:r>
            <a:r>
              <a:rPr lang="en-US" sz="2000" dirty="0" err="1"/>
              <a:t>услуг</a:t>
            </a:r>
            <a:endParaRPr lang="ru-RU" sz="2000" dirty="0"/>
          </a:p>
          <a:p>
            <a:r>
              <a:rPr lang="en-US" sz="2000" dirty="0" err="1"/>
              <a:t>на</a:t>
            </a:r>
            <a:r>
              <a:rPr lang="en-US" sz="2000" dirty="0"/>
              <a:t> </a:t>
            </a:r>
            <a:r>
              <a:rPr lang="en-US" sz="2000" b="1" dirty="0"/>
              <a:t>48% </a:t>
            </a:r>
            <a:r>
              <a:rPr lang="en-US" sz="2000" b="1" dirty="0" err="1"/>
              <a:t>за</a:t>
            </a:r>
            <a:r>
              <a:rPr lang="en-US" sz="2000" b="1" dirty="0"/>
              <a:t> </a:t>
            </a:r>
            <a:r>
              <a:rPr lang="en-US" sz="2000" b="1" dirty="0" err="1"/>
              <a:t>три</a:t>
            </a:r>
            <a:r>
              <a:rPr lang="en-US" sz="2000" b="1" dirty="0"/>
              <a:t> </a:t>
            </a:r>
            <a:r>
              <a:rPr lang="en-US" sz="2000" b="1" dirty="0" err="1"/>
              <a:t>года</a:t>
            </a:r>
            <a:endParaRPr lang="ru-RU" sz="2000" dirty="0"/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5348704" y="5514305"/>
            <a:ext cx="6888088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tabLst>
                <a:tab pos="1076325" algn="l"/>
                <a:tab pos="107791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tabLst>
                <a:tab pos="1076325" algn="l"/>
                <a:tab pos="107791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tabLst>
                <a:tab pos="1076325" algn="l"/>
                <a:tab pos="107791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tabLst>
                <a:tab pos="1076325" algn="l"/>
                <a:tab pos="107791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tabLst>
                <a:tab pos="1076325" algn="l"/>
                <a:tab pos="107791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076325" algn="l"/>
                <a:tab pos="107791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076325" algn="l"/>
                <a:tab pos="107791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076325" algn="l"/>
                <a:tab pos="107791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076325" algn="l"/>
                <a:tab pos="107791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076325" algn="l"/>
                <a:tab pos="1077913" algn="l"/>
              </a:tabLst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53585F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    </a:t>
            </a:r>
            <a:r>
              <a:rPr lang="ru-RU" altLang="ru-RU" sz="2000" b="1" dirty="0">
                <a:latin typeface="Arial" charset="0"/>
                <a:cs typeface="Arial" charset="0"/>
              </a:rPr>
              <a:t>Пятикратное </a:t>
            </a:r>
            <a:r>
              <a:rPr lang="ru-RU" altLang="ru-RU" sz="2000" b="1" dirty="0" err="1">
                <a:latin typeface="Arial" charset="0"/>
                <a:cs typeface="Arial" charset="0"/>
              </a:rPr>
              <a:t>сокращещие</a:t>
            </a:r>
            <a:r>
              <a:rPr lang="ru-RU" altLang="ru-RU" sz="2000" b="1" dirty="0">
                <a:latin typeface="Arial" charset="0"/>
                <a:cs typeface="Arial" charset="0"/>
              </a:rPr>
              <a:t> </a:t>
            </a:r>
            <a:r>
              <a:rPr lang="ru-RU" altLang="ru-RU" sz="2000" dirty="0">
                <a:latin typeface="Arial" charset="0"/>
                <a:cs typeface="Arial" charset="0"/>
              </a:rPr>
              <a:t>услуг, оказываемых в бумажной форме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76325" algn="l"/>
                <a:tab pos="1077913" algn="l"/>
              </a:tabLst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>
            <a:off x="9785350" y="990600"/>
            <a:ext cx="533400" cy="0"/>
          </a:xfrm>
          <a:prstGeom prst="line">
            <a:avLst/>
          </a:prstGeom>
          <a:noFill/>
          <a:ln w="46454">
            <a:solidFill>
              <a:srgbClr val="D8DAD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5368630" y="6257835"/>
            <a:ext cx="657115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tabLst>
                <a:tab pos="1076325" algn="l"/>
                <a:tab pos="107791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tabLst>
                <a:tab pos="1076325" algn="l"/>
                <a:tab pos="107791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tabLst>
                <a:tab pos="1076325" algn="l"/>
                <a:tab pos="107791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tabLst>
                <a:tab pos="1076325" algn="l"/>
                <a:tab pos="107791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tabLst>
                <a:tab pos="1076325" algn="l"/>
                <a:tab pos="107791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076325" algn="l"/>
                <a:tab pos="107791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076325" algn="l"/>
                <a:tab pos="107791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076325" algn="l"/>
                <a:tab pos="107791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076325" algn="l"/>
                <a:tab pos="107791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076325" algn="l"/>
                <a:tab pos="1077913" algn="l"/>
              </a:tabLst>
            </a:pPr>
            <a:r>
              <a:rPr lang="ru-RU" altLang="ru-RU" sz="2000" dirty="0">
                <a:latin typeface="Arial" charset="0"/>
                <a:cs typeface="Arial" charset="0"/>
              </a:rPr>
              <a:t>Получение услуг </a:t>
            </a:r>
            <a:r>
              <a:rPr lang="ru-RU" altLang="ru-RU" sz="2000" b="1" dirty="0">
                <a:latin typeface="Arial" charset="0"/>
                <a:cs typeface="Arial" charset="0"/>
              </a:rPr>
              <a:t>на </a:t>
            </a:r>
            <a:r>
              <a:rPr lang="ru-RU" altLang="ru-RU" sz="2000" b="1" dirty="0" smtClean="0">
                <a:latin typeface="Arial" charset="0"/>
                <a:cs typeface="Arial" charset="0"/>
              </a:rPr>
              <a:t>смартфоне </a:t>
            </a:r>
            <a:r>
              <a:rPr lang="ru-RU" altLang="ru-RU" sz="2000" b="1" dirty="0">
                <a:latin typeface="Arial" charset="0"/>
                <a:cs typeface="Arial" charset="0"/>
              </a:rPr>
              <a:t>или компьютере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83311" y="5363287"/>
            <a:ext cx="494818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err="1">
                <a:solidFill>
                  <a:schemeClr val="accent6">
                    <a:lumMod val="50000"/>
                  </a:schemeClr>
                </a:solidFill>
              </a:rPr>
              <a:t>Развитие</a:t>
            </a:r>
            <a:r>
              <a:rPr lang="en-US" sz="2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6">
                    <a:lumMod val="50000"/>
                  </a:schemeClr>
                </a:solidFill>
              </a:rPr>
              <a:t>электронных</a:t>
            </a:r>
            <a:r>
              <a:rPr lang="en-US" sz="2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6">
                    <a:lumMod val="50000"/>
                  </a:schemeClr>
                </a:solidFill>
              </a:rPr>
              <a:t>сервисов</a:t>
            </a:r>
            <a:r>
              <a:rPr lang="en-US" sz="2200" b="1" dirty="0">
                <a:solidFill>
                  <a:schemeClr val="accent6">
                    <a:lumMod val="50000"/>
                  </a:schemeClr>
                </a:solidFill>
              </a:rPr>
              <a:t> -</a:t>
            </a:r>
            <a:endParaRPr lang="ru-RU" sz="22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максимальное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удобство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для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гражданам</a:t>
            </a:r>
            <a:endParaRPr lang="ru-RU" sz="22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316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25941" y="310249"/>
            <a:ext cx="6695728" cy="1037166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Введение ответственности за незаконное обогащение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8201571" y="0"/>
            <a:ext cx="3931592" cy="6678549"/>
            <a:chOff x="20935" y="0"/>
            <a:chExt cx="10726" cy="17809"/>
          </a:xfrm>
        </p:grpSpPr>
        <p:pic>
          <p:nvPicPr>
            <p:cNvPr id="15363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34" y="0"/>
              <a:ext cx="10726" cy="178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Freeform 4"/>
            <p:cNvSpPr>
              <a:spLocks/>
            </p:cNvSpPr>
            <p:nvPr/>
          </p:nvSpPr>
          <p:spPr bwMode="auto">
            <a:xfrm>
              <a:off x="22350" y="8"/>
              <a:ext cx="9310" cy="17800"/>
            </a:xfrm>
            <a:custGeom>
              <a:avLst/>
              <a:gdLst>
                <a:gd name="T0" fmla="+- 0 28472 22350"/>
                <a:gd name="T1" fmla="*/ T0 w 9310"/>
                <a:gd name="T2" fmla="+- 0 149 9"/>
                <a:gd name="T3" fmla="*/ 149 h 17800"/>
                <a:gd name="T4" fmla="+- 0 28039 22350"/>
                <a:gd name="T5" fmla="*/ T4 w 9310"/>
                <a:gd name="T6" fmla="+- 0 309 9"/>
                <a:gd name="T7" fmla="*/ 309 h 17800"/>
                <a:gd name="T8" fmla="+- 0 27544 22350"/>
                <a:gd name="T9" fmla="*/ T8 w 9310"/>
                <a:gd name="T10" fmla="+- 0 549 9"/>
                <a:gd name="T11" fmla="*/ 549 h 17800"/>
                <a:gd name="T12" fmla="+- 0 26856 22350"/>
                <a:gd name="T13" fmla="*/ T12 w 9310"/>
                <a:gd name="T14" fmla="+- 0 929 9"/>
                <a:gd name="T15" fmla="*/ 929 h 17800"/>
                <a:gd name="T16" fmla="+- 0 26066 22350"/>
                <a:gd name="T17" fmla="*/ T16 w 9310"/>
                <a:gd name="T18" fmla="+- 0 1449 9"/>
                <a:gd name="T19" fmla="*/ 1449 h 17800"/>
                <a:gd name="T20" fmla="+- 0 25751 22350"/>
                <a:gd name="T21" fmla="*/ T20 w 9310"/>
                <a:gd name="T22" fmla="+- 0 1709 9"/>
                <a:gd name="T23" fmla="*/ 1709 h 17800"/>
                <a:gd name="T24" fmla="+- 0 25263 22350"/>
                <a:gd name="T25" fmla="*/ T24 w 9310"/>
                <a:gd name="T26" fmla="+- 0 2129 9"/>
                <a:gd name="T27" fmla="*/ 2129 h 17800"/>
                <a:gd name="T28" fmla="+- 0 24872 22350"/>
                <a:gd name="T29" fmla="*/ T28 w 9310"/>
                <a:gd name="T30" fmla="+- 0 2529 9"/>
                <a:gd name="T31" fmla="*/ 2529 h 17800"/>
                <a:gd name="T32" fmla="+- 0 24616 22350"/>
                <a:gd name="T33" fmla="*/ T32 w 9310"/>
                <a:gd name="T34" fmla="+- 0 2809 9"/>
                <a:gd name="T35" fmla="*/ 2809 h 17800"/>
                <a:gd name="T36" fmla="+- 0 24374 22350"/>
                <a:gd name="T37" fmla="*/ T36 w 9310"/>
                <a:gd name="T38" fmla="+- 0 3109 9"/>
                <a:gd name="T39" fmla="*/ 3109 h 17800"/>
                <a:gd name="T40" fmla="+- 0 24146 22350"/>
                <a:gd name="T41" fmla="*/ T40 w 9310"/>
                <a:gd name="T42" fmla="+- 0 3409 9"/>
                <a:gd name="T43" fmla="*/ 3409 h 17800"/>
                <a:gd name="T44" fmla="+- 0 23931 22350"/>
                <a:gd name="T45" fmla="*/ T44 w 9310"/>
                <a:gd name="T46" fmla="+- 0 3709 9"/>
                <a:gd name="T47" fmla="*/ 3709 h 17800"/>
                <a:gd name="T48" fmla="+- 0 23730 22350"/>
                <a:gd name="T49" fmla="*/ T48 w 9310"/>
                <a:gd name="T50" fmla="+- 0 4029 9"/>
                <a:gd name="T51" fmla="*/ 4029 h 17800"/>
                <a:gd name="T52" fmla="+- 0 23542 22350"/>
                <a:gd name="T53" fmla="*/ T52 w 9310"/>
                <a:gd name="T54" fmla="+- 0 4349 9"/>
                <a:gd name="T55" fmla="*/ 4349 h 17800"/>
                <a:gd name="T56" fmla="+- 0 23368 22350"/>
                <a:gd name="T57" fmla="*/ T56 w 9310"/>
                <a:gd name="T58" fmla="+- 0 4669 9"/>
                <a:gd name="T59" fmla="*/ 4669 h 17800"/>
                <a:gd name="T60" fmla="+- 0 23208 22350"/>
                <a:gd name="T61" fmla="*/ T60 w 9310"/>
                <a:gd name="T62" fmla="+- 0 4989 9"/>
                <a:gd name="T63" fmla="*/ 4989 h 17800"/>
                <a:gd name="T64" fmla="+- 0 23062 22350"/>
                <a:gd name="T65" fmla="*/ T64 w 9310"/>
                <a:gd name="T66" fmla="+- 0 5329 9"/>
                <a:gd name="T67" fmla="*/ 5329 h 17800"/>
                <a:gd name="T68" fmla="+- 0 22929 22350"/>
                <a:gd name="T69" fmla="*/ T68 w 9310"/>
                <a:gd name="T70" fmla="+- 0 5669 9"/>
                <a:gd name="T71" fmla="*/ 5669 h 17800"/>
                <a:gd name="T72" fmla="+- 0 22810 22350"/>
                <a:gd name="T73" fmla="*/ T72 w 9310"/>
                <a:gd name="T74" fmla="+- 0 6009 9"/>
                <a:gd name="T75" fmla="*/ 6009 h 17800"/>
                <a:gd name="T76" fmla="+- 0 22705 22350"/>
                <a:gd name="T77" fmla="*/ T76 w 9310"/>
                <a:gd name="T78" fmla="+- 0 6349 9"/>
                <a:gd name="T79" fmla="*/ 6349 h 17800"/>
                <a:gd name="T80" fmla="+- 0 22613 22350"/>
                <a:gd name="T81" fmla="*/ T80 w 9310"/>
                <a:gd name="T82" fmla="+- 0 6709 9"/>
                <a:gd name="T83" fmla="*/ 6709 h 17800"/>
                <a:gd name="T84" fmla="+- 0 22535 22350"/>
                <a:gd name="T85" fmla="*/ T84 w 9310"/>
                <a:gd name="T86" fmla="+- 0 7069 9"/>
                <a:gd name="T87" fmla="*/ 7069 h 17800"/>
                <a:gd name="T88" fmla="+- 0 22471 22350"/>
                <a:gd name="T89" fmla="*/ T88 w 9310"/>
                <a:gd name="T90" fmla="+- 0 7409 9"/>
                <a:gd name="T91" fmla="*/ 7409 h 17800"/>
                <a:gd name="T92" fmla="+- 0 22420 22350"/>
                <a:gd name="T93" fmla="*/ T92 w 9310"/>
                <a:gd name="T94" fmla="+- 0 7769 9"/>
                <a:gd name="T95" fmla="*/ 7769 h 17800"/>
                <a:gd name="T96" fmla="+- 0 22383 22350"/>
                <a:gd name="T97" fmla="*/ T96 w 9310"/>
                <a:gd name="T98" fmla="+- 0 8129 9"/>
                <a:gd name="T99" fmla="*/ 8129 h 17800"/>
                <a:gd name="T100" fmla="+- 0 22360 22350"/>
                <a:gd name="T101" fmla="*/ T100 w 9310"/>
                <a:gd name="T102" fmla="+- 0 8489 9"/>
                <a:gd name="T103" fmla="*/ 8489 h 17800"/>
                <a:gd name="T104" fmla="+- 0 22350 22350"/>
                <a:gd name="T105" fmla="*/ T104 w 9310"/>
                <a:gd name="T106" fmla="+- 0 8849 9"/>
                <a:gd name="T107" fmla="*/ 8849 h 17800"/>
                <a:gd name="T108" fmla="+- 0 22354 22350"/>
                <a:gd name="T109" fmla="*/ T108 w 9310"/>
                <a:gd name="T110" fmla="+- 0 9209 9"/>
                <a:gd name="T111" fmla="*/ 9209 h 17800"/>
                <a:gd name="T112" fmla="+- 0 22372 22350"/>
                <a:gd name="T113" fmla="*/ T112 w 9310"/>
                <a:gd name="T114" fmla="+- 0 9569 9"/>
                <a:gd name="T115" fmla="*/ 9569 h 17800"/>
                <a:gd name="T116" fmla="+- 0 22404 22350"/>
                <a:gd name="T117" fmla="*/ T116 w 9310"/>
                <a:gd name="T118" fmla="+- 0 9909 9"/>
                <a:gd name="T119" fmla="*/ 9909 h 17800"/>
                <a:gd name="T120" fmla="+- 0 22449 22350"/>
                <a:gd name="T121" fmla="*/ T120 w 9310"/>
                <a:gd name="T122" fmla="+- 0 10269 9"/>
                <a:gd name="T123" fmla="*/ 10269 h 17800"/>
                <a:gd name="T124" fmla="+- 0 22508 22350"/>
                <a:gd name="T125" fmla="*/ T124 w 9310"/>
                <a:gd name="T126" fmla="+- 0 10629 9"/>
                <a:gd name="T127" fmla="*/ 10629 h 17800"/>
                <a:gd name="T128" fmla="+- 0 22580 22350"/>
                <a:gd name="T129" fmla="*/ T128 w 9310"/>
                <a:gd name="T130" fmla="+- 0 10989 9"/>
                <a:gd name="T131" fmla="*/ 10989 h 17800"/>
                <a:gd name="T132" fmla="+- 0 22666 22350"/>
                <a:gd name="T133" fmla="*/ T132 w 9310"/>
                <a:gd name="T134" fmla="+- 0 11329 9"/>
                <a:gd name="T135" fmla="*/ 11329 h 17800"/>
                <a:gd name="T136" fmla="+- 0 22766 22350"/>
                <a:gd name="T137" fmla="*/ T136 w 9310"/>
                <a:gd name="T138" fmla="+- 0 11669 9"/>
                <a:gd name="T139" fmla="*/ 11669 h 17800"/>
                <a:gd name="T140" fmla="+- 0 22880 22350"/>
                <a:gd name="T141" fmla="*/ T140 w 9310"/>
                <a:gd name="T142" fmla="+- 0 12029 9"/>
                <a:gd name="T143" fmla="*/ 12029 h 17800"/>
                <a:gd name="T144" fmla="+- 0 23007 22350"/>
                <a:gd name="T145" fmla="*/ T144 w 9310"/>
                <a:gd name="T146" fmla="+- 0 12369 9"/>
                <a:gd name="T147" fmla="*/ 12369 h 17800"/>
                <a:gd name="T148" fmla="+- 0 23148 22350"/>
                <a:gd name="T149" fmla="*/ T148 w 9310"/>
                <a:gd name="T150" fmla="+- 0 12709 9"/>
                <a:gd name="T151" fmla="*/ 12709 h 17800"/>
                <a:gd name="T152" fmla="+- 0 23303 22350"/>
                <a:gd name="T153" fmla="*/ T152 w 9310"/>
                <a:gd name="T154" fmla="+- 0 13029 9"/>
                <a:gd name="T155" fmla="*/ 13029 h 17800"/>
                <a:gd name="T156" fmla="+- 0 23471 22350"/>
                <a:gd name="T157" fmla="*/ T156 w 9310"/>
                <a:gd name="T158" fmla="+- 0 13349 9"/>
                <a:gd name="T159" fmla="*/ 13349 h 17800"/>
                <a:gd name="T160" fmla="+- 0 23653 22350"/>
                <a:gd name="T161" fmla="*/ T160 w 9310"/>
                <a:gd name="T162" fmla="+- 0 13669 9"/>
                <a:gd name="T163" fmla="*/ 13669 h 17800"/>
                <a:gd name="T164" fmla="+- 0 23849 22350"/>
                <a:gd name="T165" fmla="*/ T164 w 9310"/>
                <a:gd name="T166" fmla="+- 0 13989 9"/>
                <a:gd name="T167" fmla="*/ 13989 h 17800"/>
                <a:gd name="T168" fmla="+- 0 24058 22350"/>
                <a:gd name="T169" fmla="*/ T168 w 9310"/>
                <a:gd name="T170" fmla="+- 0 14309 9"/>
                <a:gd name="T171" fmla="*/ 14309 h 17800"/>
                <a:gd name="T172" fmla="+- 0 24281 22350"/>
                <a:gd name="T173" fmla="*/ T172 w 9310"/>
                <a:gd name="T174" fmla="+- 0 14609 9"/>
                <a:gd name="T175" fmla="*/ 14609 h 17800"/>
                <a:gd name="T176" fmla="+- 0 24518 22350"/>
                <a:gd name="T177" fmla="*/ T176 w 9310"/>
                <a:gd name="T178" fmla="+- 0 14909 9"/>
                <a:gd name="T179" fmla="*/ 14909 h 17800"/>
                <a:gd name="T180" fmla="+- 0 24768 22350"/>
                <a:gd name="T181" fmla="*/ T180 w 9310"/>
                <a:gd name="T182" fmla="+- 0 15189 9"/>
                <a:gd name="T183" fmla="*/ 15189 h 17800"/>
                <a:gd name="T184" fmla="+- 0 25032 22350"/>
                <a:gd name="T185" fmla="*/ T184 w 9310"/>
                <a:gd name="T186" fmla="+- 0 15469 9"/>
                <a:gd name="T187" fmla="*/ 15469 h 17800"/>
                <a:gd name="T188" fmla="+- 0 25443 22350"/>
                <a:gd name="T189" fmla="*/ T188 w 9310"/>
                <a:gd name="T190" fmla="+- 0 15869 9"/>
                <a:gd name="T191" fmla="*/ 15869 h 17800"/>
                <a:gd name="T192" fmla="+- 0 25813 22350"/>
                <a:gd name="T193" fmla="*/ T192 w 9310"/>
                <a:gd name="T194" fmla="+- 0 16169 9"/>
                <a:gd name="T195" fmla="*/ 16169 h 17800"/>
                <a:gd name="T196" fmla="+- 0 26130 22350"/>
                <a:gd name="T197" fmla="*/ T196 w 9310"/>
                <a:gd name="T198" fmla="+- 0 16429 9"/>
                <a:gd name="T199" fmla="*/ 16429 h 17800"/>
                <a:gd name="T200" fmla="+- 0 26788 22350"/>
                <a:gd name="T201" fmla="*/ T200 w 9310"/>
                <a:gd name="T202" fmla="+- 0 16869 9"/>
                <a:gd name="T203" fmla="*/ 16869 h 17800"/>
                <a:gd name="T204" fmla="+- 0 27826 22350"/>
                <a:gd name="T205" fmla="*/ T204 w 9310"/>
                <a:gd name="T206" fmla="+- 0 17429 9"/>
                <a:gd name="T207" fmla="*/ 17429 h 17800"/>
                <a:gd name="T208" fmla="+- 0 28183 22350"/>
                <a:gd name="T209" fmla="*/ T208 w 9310"/>
                <a:gd name="T210" fmla="+- 0 17569 9"/>
                <a:gd name="T211" fmla="*/ 17569 h 17800"/>
                <a:gd name="T212" fmla="+- 0 28691 22350"/>
                <a:gd name="T213" fmla="*/ T212 w 9310"/>
                <a:gd name="T214" fmla="+- 0 17769 9"/>
                <a:gd name="T215" fmla="*/ 17769 h 178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</a:cxnLst>
              <a:rect l="0" t="0" r="r" b="b"/>
              <a:pathLst>
                <a:path w="9310" h="17800">
                  <a:moveTo>
                    <a:pt x="9310" y="0"/>
                  </a:moveTo>
                  <a:lnTo>
                    <a:pt x="6487" y="0"/>
                  </a:lnTo>
                  <a:lnTo>
                    <a:pt x="6414" y="40"/>
                  </a:lnTo>
                  <a:lnTo>
                    <a:pt x="6195" y="100"/>
                  </a:lnTo>
                  <a:lnTo>
                    <a:pt x="6122" y="140"/>
                  </a:lnTo>
                  <a:lnTo>
                    <a:pt x="5977" y="180"/>
                  </a:lnTo>
                  <a:lnTo>
                    <a:pt x="5905" y="220"/>
                  </a:lnTo>
                  <a:lnTo>
                    <a:pt x="5833" y="240"/>
                  </a:lnTo>
                  <a:lnTo>
                    <a:pt x="5761" y="280"/>
                  </a:lnTo>
                  <a:lnTo>
                    <a:pt x="5689" y="300"/>
                  </a:lnTo>
                  <a:lnTo>
                    <a:pt x="5618" y="340"/>
                  </a:lnTo>
                  <a:lnTo>
                    <a:pt x="5547" y="360"/>
                  </a:lnTo>
                  <a:lnTo>
                    <a:pt x="5405" y="440"/>
                  </a:lnTo>
                  <a:lnTo>
                    <a:pt x="5334" y="460"/>
                  </a:lnTo>
                  <a:lnTo>
                    <a:pt x="5194" y="540"/>
                  </a:lnTo>
                  <a:lnTo>
                    <a:pt x="5124" y="560"/>
                  </a:lnTo>
                  <a:lnTo>
                    <a:pt x="4710" y="800"/>
                  </a:lnTo>
                  <a:lnTo>
                    <a:pt x="4641" y="820"/>
                  </a:lnTo>
                  <a:lnTo>
                    <a:pt x="4573" y="860"/>
                  </a:lnTo>
                  <a:lnTo>
                    <a:pt x="4506" y="920"/>
                  </a:lnTo>
                  <a:lnTo>
                    <a:pt x="4106" y="1160"/>
                  </a:lnTo>
                  <a:lnTo>
                    <a:pt x="4040" y="1220"/>
                  </a:lnTo>
                  <a:lnTo>
                    <a:pt x="3845" y="1340"/>
                  </a:lnTo>
                  <a:lnTo>
                    <a:pt x="3780" y="1400"/>
                  </a:lnTo>
                  <a:lnTo>
                    <a:pt x="3716" y="1440"/>
                  </a:lnTo>
                  <a:lnTo>
                    <a:pt x="3653" y="1500"/>
                  </a:lnTo>
                  <a:lnTo>
                    <a:pt x="3589" y="1540"/>
                  </a:lnTo>
                  <a:lnTo>
                    <a:pt x="3526" y="1600"/>
                  </a:lnTo>
                  <a:lnTo>
                    <a:pt x="3463" y="1640"/>
                  </a:lnTo>
                  <a:lnTo>
                    <a:pt x="3401" y="1700"/>
                  </a:lnTo>
                  <a:lnTo>
                    <a:pt x="3338" y="1740"/>
                  </a:lnTo>
                  <a:lnTo>
                    <a:pt x="3215" y="1860"/>
                  </a:lnTo>
                  <a:lnTo>
                    <a:pt x="3154" y="1900"/>
                  </a:lnTo>
                  <a:lnTo>
                    <a:pt x="2973" y="2080"/>
                  </a:lnTo>
                  <a:lnTo>
                    <a:pt x="2913" y="2120"/>
                  </a:lnTo>
                  <a:lnTo>
                    <a:pt x="2737" y="2300"/>
                  </a:lnTo>
                  <a:lnTo>
                    <a:pt x="2682" y="2360"/>
                  </a:lnTo>
                  <a:lnTo>
                    <a:pt x="2628" y="2400"/>
                  </a:lnTo>
                  <a:lnTo>
                    <a:pt x="2575" y="2460"/>
                  </a:lnTo>
                  <a:lnTo>
                    <a:pt x="2522" y="2520"/>
                  </a:lnTo>
                  <a:lnTo>
                    <a:pt x="2470" y="2580"/>
                  </a:lnTo>
                  <a:lnTo>
                    <a:pt x="2418" y="2640"/>
                  </a:lnTo>
                  <a:lnTo>
                    <a:pt x="2367" y="2680"/>
                  </a:lnTo>
                  <a:lnTo>
                    <a:pt x="2316" y="2740"/>
                  </a:lnTo>
                  <a:lnTo>
                    <a:pt x="2266" y="2800"/>
                  </a:lnTo>
                  <a:lnTo>
                    <a:pt x="2217" y="2860"/>
                  </a:lnTo>
                  <a:lnTo>
                    <a:pt x="2168" y="2920"/>
                  </a:lnTo>
                  <a:lnTo>
                    <a:pt x="2119" y="2980"/>
                  </a:lnTo>
                  <a:lnTo>
                    <a:pt x="2071" y="3040"/>
                  </a:lnTo>
                  <a:lnTo>
                    <a:pt x="2024" y="3100"/>
                  </a:lnTo>
                  <a:lnTo>
                    <a:pt x="1977" y="3160"/>
                  </a:lnTo>
                  <a:lnTo>
                    <a:pt x="1931" y="3220"/>
                  </a:lnTo>
                  <a:lnTo>
                    <a:pt x="1885" y="3280"/>
                  </a:lnTo>
                  <a:lnTo>
                    <a:pt x="1840" y="3340"/>
                  </a:lnTo>
                  <a:lnTo>
                    <a:pt x="1796" y="3400"/>
                  </a:lnTo>
                  <a:lnTo>
                    <a:pt x="1752" y="3460"/>
                  </a:lnTo>
                  <a:lnTo>
                    <a:pt x="1708" y="3520"/>
                  </a:lnTo>
                  <a:lnTo>
                    <a:pt x="1665" y="3580"/>
                  </a:lnTo>
                  <a:lnTo>
                    <a:pt x="1623" y="3640"/>
                  </a:lnTo>
                  <a:lnTo>
                    <a:pt x="1581" y="3700"/>
                  </a:lnTo>
                  <a:lnTo>
                    <a:pt x="1539" y="3760"/>
                  </a:lnTo>
                  <a:lnTo>
                    <a:pt x="1499" y="3820"/>
                  </a:lnTo>
                  <a:lnTo>
                    <a:pt x="1458" y="3880"/>
                  </a:lnTo>
                  <a:lnTo>
                    <a:pt x="1419" y="3960"/>
                  </a:lnTo>
                  <a:lnTo>
                    <a:pt x="1380" y="4020"/>
                  </a:lnTo>
                  <a:lnTo>
                    <a:pt x="1341" y="4080"/>
                  </a:lnTo>
                  <a:lnTo>
                    <a:pt x="1303" y="4140"/>
                  </a:lnTo>
                  <a:lnTo>
                    <a:pt x="1265" y="4200"/>
                  </a:lnTo>
                  <a:lnTo>
                    <a:pt x="1229" y="4260"/>
                  </a:lnTo>
                  <a:lnTo>
                    <a:pt x="1192" y="4340"/>
                  </a:lnTo>
                  <a:lnTo>
                    <a:pt x="1156" y="4400"/>
                  </a:lnTo>
                  <a:lnTo>
                    <a:pt x="1121" y="4460"/>
                  </a:lnTo>
                  <a:lnTo>
                    <a:pt x="1086" y="4520"/>
                  </a:lnTo>
                  <a:lnTo>
                    <a:pt x="1052" y="4600"/>
                  </a:lnTo>
                  <a:lnTo>
                    <a:pt x="1018" y="4660"/>
                  </a:lnTo>
                  <a:lnTo>
                    <a:pt x="985" y="4720"/>
                  </a:lnTo>
                  <a:lnTo>
                    <a:pt x="953" y="4780"/>
                  </a:lnTo>
                  <a:lnTo>
                    <a:pt x="921" y="4860"/>
                  </a:lnTo>
                  <a:lnTo>
                    <a:pt x="889" y="4920"/>
                  </a:lnTo>
                  <a:lnTo>
                    <a:pt x="858" y="4980"/>
                  </a:lnTo>
                  <a:lnTo>
                    <a:pt x="828" y="5060"/>
                  </a:lnTo>
                  <a:lnTo>
                    <a:pt x="798" y="5120"/>
                  </a:lnTo>
                  <a:lnTo>
                    <a:pt x="769" y="5180"/>
                  </a:lnTo>
                  <a:lnTo>
                    <a:pt x="740" y="5260"/>
                  </a:lnTo>
                  <a:lnTo>
                    <a:pt x="712" y="5320"/>
                  </a:lnTo>
                  <a:lnTo>
                    <a:pt x="684" y="5380"/>
                  </a:lnTo>
                  <a:lnTo>
                    <a:pt x="657" y="5460"/>
                  </a:lnTo>
                  <a:lnTo>
                    <a:pt x="631" y="5520"/>
                  </a:lnTo>
                  <a:lnTo>
                    <a:pt x="605" y="5600"/>
                  </a:lnTo>
                  <a:lnTo>
                    <a:pt x="579" y="5660"/>
                  </a:lnTo>
                  <a:lnTo>
                    <a:pt x="554" y="5720"/>
                  </a:lnTo>
                  <a:lnTo>
                    <a:pt x="530" y="5800"/>
                  </a:lnTo>
                  <a:lnTo>
                    <a:pt x="506" y="5860"/>
                  </a:lnTo>
                  <a:lnTo>
                    <a:pt x="483" y="5940"/>
                  </a:lnTo>
                  <a:lnTo>
                    <a:pt x="460" y="6000"/>
                  </a:lnTo>
                  <a:lnTo>
                    <a:pt x="438" y="6080"/>
                  </a:lnTo>
                  <a:lnTo>
                    <a:pt x="416" y="6140"/>
                  </a:lnTo>
                  <a:lnTo>
                    <a:pt x="395" y="6220"/>
                  </a:lnTo>
                  <a:lnTo>
                    <a:pt x="375" y="6280"/>
                  </a:lnTo>
                  <a:lnTo>
                    <a:pt x="355" y="6340"/>
                  </a:lnTo>
                  <a:lnTo>
                    <a:pt x="335" y="6420"/>
                  </a:lnTo>
                  <a:lnTo>
                    <a:pt x="316" y="6480"/>
                  </a:lnTo>
                  <a:lnTo>
                    <a:pt x="298" y="6560"/>
                  </a:lnTo>
                  <a:lnTo>
                    <a:pt x="280" y="6620"/>
                  </a:lnTo>
                  <a:lnTo>
                    <a:pt x="263" y="6700"/>
                  </a:lnTo>
                  <a:lnTo>
                    <a:pt x="246" y="6760"/>
                  </a:lnTo>
                  <a:lnTo>
                    <a:pt x="230" y="6840"/>
                  </a:lnTo>
                  <a:lnTo>
                    <a:pt x="215" y="6900"/>
                  </a:lnTo>
                  <a:lnTo>
                    <a:pt x="200" y="6980"/>
                  </a:lnTo>
                  <a:lnTo>
                    <a:pt x="185" y="7060"/>
                  </a:lnTo>
                  <a:lnTo>
                    <a:pt x="171" y="7120"/>
                  </a:lnTo>
                  <a:lnTo>
                    <a:pt x="158" y="7200"/>
                  </a:lnTo>
                  <a:lnTo>
                    <a:pt x="145" y="7260"/>
                  </a:lnTo>
                  <a:lnTo>
                    <a:pt x="132" y="7340"/>
                  </a:lnTo>
                  <a:lnTo>
                    <a:pt x="121" y="7400"/>
                  </a:lnTo>
                  <a:lnTo>
                    <a:pt x="109" y="7480"/>
                  </a:lnTo>
                  <a:lnTo>
                    <a:pt x="99" y="7540"/>
                  </a:lnTo>
                  <a:lnTo>
                    <a:pt x="89" y="7620"/>
                  </a:lnTo>
                  <a:lnTo>
                    <a:pt x="79" y="7680"/>
                  </a:lnTo>
                  <a:lnTo>
                    <a:pt x="70" y="7760"/>
                  </a:lnTo>
                  <a:lnTo>
                    <a:pt x="62" y="7840"/>
                  </a:lnTo>
                  <a:lnTo>
                    <a:pt x="54" y="7900"/>
                  </a:lnTo>
                  <a:lnTo>
                    <a:pt x="46" y="7980"/>
                  </a:lnTo>
                  <a:lnTo>
                    <a:pt x="39" y="8040"/>
                  </a:lnTo>
                  <a:lnTo>
                    <a:pt x="33" y="8120"/>
                  </a:lnTo>
                  <a:lnTo>
                    <a:pt x="27" y="8180"/>
                  </a:lnTo>
                  <a:lnTo>
                    <a:pt x="22" y="8260"/>
                  </a:lnTo>
                  <a:lnTo>
                    <a:pt x="18" y="8340"/>
                  </a:lnTo>
                  <a:lnTo>
                    <a:pt x="13" y="8400"/>
                  </a:lnTo>
                  <a:lnTo>
                    <a:pt x="10" y="8480"/>
                  </a:lnTo>
                  <a:lnTo>
                    <a:pt x="7" y="8540"/>
                  </a:lnTo>
                  <a:lnTo>
                    <a:pt x="4" y="8620"/>
                  </a:lnTo>
                  <a:lnTo>
                    <a:pt x="2" y="8700"/>
                  </a:lnTo>
                  <a:lnTo>
                    <a:pt x="1" y="8760"/>
                  </a:lnTo>
                  <a:lnTo>
                    <a:pt x="0" y="8840"/>
                  </a:lnTo>
                  <a:lnTo>
                    <a:pt x="0" y="8900"/>
                  </a:lnTo>
                  <a:lnTo>
                    <a:pt x="0" y="8980"/>
                  </a:lnTo>
                  <a:lnTo>
                    <a:pt x="1" y="9040"/>
                  </a:lnTo>
                  <a:lnTo>
                    <a:pt x="2" y="9120"/>
                  </a:lnTo>
                  <a:lnTo>
                    <a:pt x="4" y="9200"/>
                  </a:lnTo>
                  <a:lnTo>
                    <a:pt x="7" y="9260"/>
                  </a:lnTo>
                  <a:lnTo>
                    <a:pt x="10" y="9340"/>
                  </a:lnTo>
                  <a:lnTo>
                    <a:pt x="13" y="9400"/>
                  </a:lnTo>
                  <a:lnTo>
                    <a:pt x="18" y="9480"/>
                  </a:lnTo>
                  <a:lnTo>
                    <a:pt x="22" y="9560"/>
                  </a:lnTo>
                  <a:lnTo>
                    <a:pt x="27" y="9620"/>
                  </a:lnTo>
                  <a:lnTo>
                    <a:pt x="33" y="9700"/>
                  </a:lnTo>
                  <a:lnTo>
                    <a:pt x="39" y="9760"/>
                  </a:lnTo>
                  <a:lnTo>
                    <a:pt x="46" y="9840"/>
                  </a:lnTo>
                  <a:lnTo>
                    <a:pt x="54" y="9900"/>
                  </a:lnTo>
                  <a:lnTo>
                    <a:pt x="62" y="9980"/>
                  </a:lnTo>
                  <a:lnTo>
                    <a:pt x="70" y="10060"/>
                  </a:lnTo>
                  <a:lnTo>
                    <a:pt x="79" y="10120"/>
                  </a:lnTo>
                  <a:lnTo>
                    <a:pt x="89" y="10200"/>
                  </a:lnTo>
                  <a:lnTo>
                    <a:pt x="99" y="10260"/>
                  </a:lnTo>
                  <a:lnTo>
                    <a:pt x="109" y="10340"/>
                  </a:lnTo>
                  <a:lnTo>
                    <a:pt x="121" y="10400"/>
                  </a:lnTo>
                  <a:lnTo>
                    <a:pt x="132" y="10480"/>
                  </a:lnTo>
                  <a:lnTo>
                    <a:pt x="145" y="10540"/>
                  </a:lnTo>
                  <a:lnTo>
                    <a:pt x="158" y="10620"/>
                  </a:lnTo>
                  <a:lnTo>
                    <a:pt x="171" y="10700"/>
                  </a:lnTo>
                  <a:lnTo>
                    <a:pt x="185" y="10760"/>
                  </a:lnTo>
                  <a:lnTo>
                    <a:pt x="200" y="10840"/>
                  </a:lnTo>
                  <a:lnTo>
                    <a:pt x="215" y="10900"/>
                  </a:lnTo>
                  <a:lnTo>
                    <a:pt x="230" y="10980"/>
                  </a:lnTo>
                  <a:lnTo>
                    <a:pt x="246" y="11040"/>
                  </a:lnTo>
                  <a:lnTo>
                    <a:pt x="263" y="11120"/>
                  </a:lnTo>
                  <a:lnTo>
                    <a:pt x="280" y="11180"/>
                  </a:lnTo>
                  <a:lnTo>
                    <a:pt x="298" y="11260"/>
                  </a:lnTo>
                  <a:lnTo>
                    <a:pt x="316" y="11320"/>
                  </a:lnTo>
                  <a:lnTo>
                    <a:pt x="335" y="11400"/>
                  </a:lnTo>
                  <a:lnTo>
                    <a:pt x="355" y="11460"/>
                  </a:lnTo>
                  <a:lnTo>
                    <a:pt x="375" y="11540"/>
                  </a:lnTo>
                  <a:lnTo>
                    <a:pt x="395" y="11600"/>
                  </a:lnTo>
                  <a:lnTo>
                    <a:pt x="416" y="11660"/>
                  </a:lnTo>
                  <a:lnTo>
                    <a:pt x="438" y="11740"/>
                  </a:lnTo>
                  <a:lnTo>
                    <a:pt x="460" y="11800"/>
                  </a:lnTo>
                  <a:lnTo>
                    <a:pt x="483" y="11880"/>
                  </a:lnTo>
                  <a:lnTo>
                    <a:pt x="506" y="11940"/>
                  </a:lnTo>
                  <a:lnTo>
                    <a:pt x="530" y="12020"/>
                  </a:lnTo>
                  <a:lnTo>
                    <a:pt x="554" y="12080"/>
                  </a:lnTo>
                  <a:lnTo>
                    <a:pt x="579" y="12160"/>
                  </a:lnTo>
                  <a:lnTo>
                    <a:pt x="605" y="12220"/>
                  </a:lnTo>
                  <a:lnTo>
                    <a:pt x="631" y="12280"/>
                  </a:lnTo>
                  <a:lnTo>
                    <a:pt x="657" y="12360"/>
                  </a:lnTo>
                  <a:lnTo>
                    <a:pt x="684" y="12420"/>
                  </a:lnTo>
                  <a:lnTo>
                    <a:pt x="712" y="12480"/>
                  </a:lnTo>
                  <a:lnTo>
                    <a:pt x="740" y="12560"/>
                  </a:lnTo>
                  <a:lnTo>
                    <a:pt x="769" y="12620"/>
                  </a:lnTo>
                  <a:lnTo>
                    <a:pt x="798" y="12700"/>
                  </a:lnTo>
                  <a:lnTo>
                    <a:pt x="828" y="12760"/>
                  </a:lnTo>
                  <a:lnTo>
                    <a:pt x="858" y="12820"/>
                  </a:lnTo>
                  <a:lnTo>
                    <a:pt x="889" y="12880"/>
                  </a:lnTo>
                  <a:lnTo>
                    <a:pt x="921" y="12960"/>
                  </a:lnTo>
                  <a:lnTo>
                    <a:pt x="953" y="13020"/>
                  </a:lnTo>
                  <a:lnTo>
                    <a:pt x="985" y="13080"/>
                  </a:lnTo>
                  <a:lnTo>
                    <a:pt x="1018" y="13160"/>
                  </a:lnTo>
                  <a:lnTo>
                    <a:pt x="1052" y="13220"/>
                  </a:lnTo>
                  <a:lnTo>
                    <a:pt x="1086" y="13280"/>
                  </a:lnTo>
                  <a:lnTo>
                    <a:pt x="1121" y="13340"/>
                  </a:lnTo>
                  <a:lnTo>
                    <a:pt x="1156" y="13420"/>
                  </a:lnTo>
                  <a:lnTo>
                    <a:pt x="1192" y="13480"/>
                  </a:lnTo>
                  <a:lnTo>
                    <a:pt x="1229" y="13540"/>
                  </a:lnTo>
                  <a:lnTo>
                    <a:pt x="1265" y="13600"/>
                  </a:lnTo>
                  <a:lnTo>
                    <a:pt x="1303" y="13660"/>
                  </a:lnTo>
                  <a:lnTo>
                    <a:pt x="1341" y="13740"/>
                  </a:lnTo>
                  <a:lnTo>
                    <a:pt x="1380" y="13800"/>
                  </a:lnTo>
                  <a:lnTo>
                    <a:pt x="1419" y="13860"/>
                  </a:lnTo>
                  <a:lnTo>
                    <a:pt x="1458" y="13920"/>
                  </a:lnTo>
                  <a:lnTo>
                    <a:pt x="1499" y="13980"/>
                  </a:lnTo>
                  <a:lnTo>
                    <a:pt x="1539" y="14040"/>
                  </a:lnTo>
                  <a:lnTo>
                    <a:pt x="1581" y="14100"/>
                  </a:lnTo>
                  <a:lnTo>
                    <a:pt x="1623" y="14180"/>
                  </a:lnTo>
                  <a:lnTo>
                    <a:pt x="1665" y="14240"/>
                  </a:lnTo>
                  <a:lnTo>
                    <a:pt x="1708" y="14300"/>
                  </a:lnTo>
                  <a:lnTo>
                    <a:pt x="1752" y="14360"/>
                  </a:lnTo>
                  <a:lnTo>
                    <a:pt x="1796" y="14420"/>
                  </a:lnTo>
                  <a:lnTo>
                    <a:pt x="1840" y="14480"/>
                  </a:lnTo>
                  <a:lnTo>
                    <a:pt x="1885" y="14540"/>
                  </a:lnTo>
                  <a:lnTo>
                    <a:pt x="1931" y="14600"/>
                  </a:lnTo>
                  <a:lnTo>
                    <a:pt x="1977" y="14660"/>
                  </a:lnTo>
                  <a:lnTo>
                    <a:pt x="2024" y="14720"/>
                  </a:lnTo>
                  <a:lnTo>
                    <a:pt x="2071" y="14780"/>
                  </a:lnTo>
                  <a:lnTo>
                    <a:pt x="2119" y="14840"/>
                  </a:lnTo>
                  <a:lnTo>
                    <a:pt x="2168" y="14900"/>
                  </a:lnTo>
                  <a:lnTo>
                    <a:pt x="2217" y="14940"/>
                  </a:lnTo>
                  <a:lnTo>
                    <a:pt x="2266" y="15000"/>
                  </a:lnTo>
                  <a:lnTo>
                    <a:pt x="2316" y="15060"/>
                  </a:lnTo>
                  <a:lnTo>
                    <a:pt x="2367" y="15120"/>
                  </a:lnTo>
                  <a:lnTo>
                    <a:pt x="2418" y="15180"/>
                  </a:lnTo>
                  <a:lnTo>
                    <a:pt x="2470" y="15240"/>
                  </a:lnTo>
                  <a:lnTo>
                    <a:pt x="2522" y="15300"/>
                  </a:lnTo>
                  <a:lnTo>
                    <a:pt x="2575" y="15340"/>
                  </a:lnTo>
                  <a:lnTo>
                    <a:pt x="2628" y="15400"/>
                  </a:lnTo>
                  <a:lnTo>
                    <a:pt x="2682" y="15460"/>
                  </a:lnTo>
                  <a:lnTo>
                    <a:pt x="2737" y="15520"/>
                  </a:lnTo>
                  <a:lnTo>
                    <a:pt x="2795" y="15580"/>
                  </a:lnTo>
                  <a:lnTo>
                    <a:pt x="2854" y="15620"/>
                  </a:lnTo>
                  <a:lnTo>
                    <a:pt x="2913" y="15680"/>
                  </a:lnTo>
                  <a:lnTo>
                    <a:pt x="3093" y="15860"/>
                  </a:lnTo>
                  <a:lnTo>
                    <a:pt x="3154" y="15900"/>
                  </a:lnTo>
                  <a:lnTo>
                    <a:pt x="3277" y="16020"/>
                  </a:lnTo>
                  <a:lnTo>
                    <a:pt x="3338" y="16060"/>
                  </a:lnTo>
                  <a:lnTo>
                    <a:pt x="3401" y="16120"/>
                  </a:lnTo>
                  <a:lnTo>
                    <a:pt x="3463" y="16160"/>
                  </a:lnTo>
                  <a:lnTo>
                    <a:pt x="3526" y="16220"/>
                  </a:lnTo>
                  <a:lnTo>
                    <a:pt x="3589" y="16260"/>
                  </a:lnTo>
                  <a:lnTo>
                    <a:pt x="3653" y="16320"/>
                  </a:lnTo>
                  <a:lnTo>
                    <a:pt x="3716" y="16360"/>
                  </a:lnTo>
                  <a:lnTo>
                    <a:pt x="3780" y="16420"/>
                  </a:lnTo>
                  <a:lnTo>
                    <a:pt x="3910" y="16500"/>
                  </a:lnTo>
                  <a:lnTo>
                    <a:pt x="3975" y="16560"/>
                  </a:lnTo>
                  <a:lnTo>
                    <a:pt x="4172" y="16680"/>
                  </a:lnTo>
                  <a:lnTo>
                    <a:pt x="4238" y="16740"/>
                  </a:lnTo>
                  <a:lnTo>
                    <a:pt x="4438" y="16860"/>
                  </a:lnTo>
                  <a:lnTo>
                    <a:pt x="4985" y="17180"/>
                  </a:lnTo>
                  <a:lnTo>
                    <a:pt x="5054" y="17200"/>
                  </a:lnTo>
                  <a:lnTo>
                    <a:pt x="5264" y="17320"/>
                  </a:lnTo>
                  <a:lnTo>
                    <a:pt x="5334" y="17340"/>
                  </a:lnTo>
                  <a:lnTo>
                    <a:pt x="5476" y="17420"/>
                  </a:lnTo>
                  <a:lnTo>
                    <a:pt x="5547" y="17440"/>
                  </a:lnTo>
                  <a:lnTo>
                    <a:pt x="5618" y="17480"/>
                  </a:lnTo>
                  <a:lnTo>
                    <a:pt x="5689" y="17500"/>
                  </a:lnTo>
                  <a:lnTo>
                    <a:pt x="5761" y="17540"/>
                  </a:lnTo>
                  <a:lnTo>
                    <a:pt x="5833" y="17560"/>
                  </a:lnTo>
                  <a:lnTo>
                    <a:pt x="5905" y="17600"/>
                  </a:lnTo>
                  <a:lnTo>
                    <a:pt x="6049" y="17640"/>
                  </a:lnTo>
                  <a:lnTo>
                    <a:pt x="6122" y="17680"/>
                  </a:lnTo>
                  <a:lnTo>
                    <a:pt x="6267" y="17720"/>
                  </a:lnTo>
                  <a:lnTo>
                    <a:pt x="6341" y="17760"/>
                  </a:lnTo>
                  <a:lnTo>
                    <a:pt x="6487" y="17800"/>
                  </a:lnTo>
                  <a:lnTo>
                    <a:pt x="9310" y="17800"/>
                  </a:lnTo>
                  <a:lnTo>
                    <a:pt x="93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5365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66" y="646"/>
              <a:ext cx="8694" cy="17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6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72" y="1221"/>
              <a:ext cx="7688" cy="1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7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25" y="6210"/>
              <a:ext cx="3135" cy="6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8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31" y="6771"/>
              <a:ext cx="2129" cy="4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9" name="Picture 9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69" y="6431"/>
              <a:ext cx="2891" cy="5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Freeform 10"/>
            <p:cNvSpPr>
              <a:spLocks/>
            </p:cNvSpPr>
            <p:nvPr/>
          </p:nvSpPr>
          <p:spPr bwMode="auto">
            <a:xfrm>
              <a:off x="29775" y="6992"/>
              <a:ext cx="1885" cy="3825"/>
            </a:xfrm>
            <a:custGeom>
              <a:avLst/>
              <a:gdLst>
                <a:gd name="T0" fmla="+- 0 31533 29775"/>
                <a:gd name="T1" fmla="*/ T0 w 1885"/>
                <a:gd name="T2" fmla="+- 0 6998 6992"/>
                <a:gd name="T3" fmla="*/ 6998 h 3825"/>
                <a:gd name="T4" fmla="+- 0 31380 29775"/>
                <a:gd name="T5" fmla="*/ T4 w 1885"/>
                <a:gd name="T6" fmla="+- 0 7017 6992"/>
                <a:gd name="T7" fmla="*/ 7017 h 3825"/>
                <a:gd name="T8" fmla="+- 0 31228 29775"/>
                <a:gd name="T9" fmla="*/ T8 w 1885"/>
                <a:gd name="T10" fmla="+- 0 7048 6992"/>
                <a:gd name="T11" fmla="*/ 7048 h 3825"/>
                <a:gd name="T12" fmla="+- 0 31078 29775"/>
                <a:gd name="T13" fmla="*/ T12 w 1885"/>
                <a:gd name="T14" fmla="+- 0 7091 6992"/>
                <a:gd name="T15" fmla="*/ 7091 h 3825"/>
                <a:gd name="T16" fmla="+- 0 30932 29775"/>
                <a:gd name="T17" fmla="*/ T16 w 1885"/>
                <a:gd name="T18" fmla="+- 0 7147 6992"/>
                <a:gd name="T19" fmla="*/ 7147 h 3825"/>
                <a:gd name="T20" fmla="+- 0 30790 29775"/>
                <a:gd name="T21" fmla="*/ T20 w 1885"/>
                <a:gd name="T22" fmla="+- 0 7215 6992"/>
                <a:gd name="T23" fmla="*/ 7215 h 3825"/>
                <a:gd name="T24" fmla="+- 0 30652 29775"/>
                <a:gd name="T25" fmla="*/ T24 w 1885"/>
                <a:gd name="T26" fmla="+- 0 7296 6992"/>
                <a:gd name="T27" fmla="*/ 7296 h 3825"/>
                <a:gd name="T28" fmla="+- 0 30521 29775"/>
                <a:gd name="T29" fmla="*/ T28 w 1885"/>
                <a:gd name="T30" fmla="+- 0 7389 6992"/>
                <a:gd name="T31" fmla="*/ 7389 h 3825"/>
                <a:gd name="T32" fmla="+- 0 30395 29775"/>
                <a:gd name="T33" fmla="*/ T32 w 1885"/>
                <a:gd name="T34" fmla="+- 0 7494 6992"/>
                <a:gd name="T35" fmla="*/ 7494 h 3825"/>
                <a:gd name="T36" fmla="+- 0 30283 29775"/>
                <a:gd name="T37" fmla="*/ T36 w 1885"/>
                <a:gd name="T38" fmla="+- 0 7606 6992"/>
                <a:gd name="T39" fmla="*/ 7606 h 3825"/>
                <a:gd name="T40" fmla="+- 0 30187 29775"/>
                <a:gd name="T41" fmla="*/ T40 w 1885"/>
                <a:gd name="T42" fmla="+- 0 7719 6992"/>
                <a:gd name="T43" fmla="*/ 7719 h 3825"/>
                <a:gd name="T44" fmla="+- 0 30100 29775"/>
                <a:gd name="T45" fmla="*/ T44 w 1885"/>
                <a:gd name="T46" fmla="+- 0 7837 6992"/>
                <a:gd name="T47" fmla="*/ 7837 h 3825"/>
                <a:gd name="T48" fmla="+- 0 30024 29775"/>
                <a:gd name="T49" fmla="*/ T48 w 1885"/>
                <a:gd name="T50" fmla="+- 0 7960 6992"/>
                <a:gd name="T51" fmla="*/ 7960 h 3825"/>
                <a:gd name="T52" fmla="+- 0 29958 29775"/>
                <a:gd name="T53" fmla="*/ T52 w 1885"/>
                <a:gd name="T54" fmla="+- 0 8087 6992"/>
                <a:gd name="T55" fmla="*/ 8087 h 3825"/>
                <a:gd name="T56" fmla="+- 0 29902 29775"/>
                <a:gd name="T57" fmla="*/ T56 w 1885"/>
                <a:gd name="T58" fmla="+- 0 8218 6992"/>
                <a:gd name="T59" fmla="*/ 8218 h 3825"/>
                <a:gd name="T60" fmla="+- 0 29856 29775"/>
                <a:gd name="T61" fmla="*/ T60 w 1885"/>
                <a:gd name="T62" fmla="+- 0 8351 6992"/>
                <a:gd name="T63" fmla="*/ 8351 h 3825"/>
                <a:gd name="T64" fmla="+- 0 29821 29775"/>
                <a:gd name="T65" fmla="*/ T64 w 1885"/>
                <a:gd name="T66" fmla="+- 0 8487 6992"/>
                <a:gd name="T67" fmla="*/ 8487 h 3825"/>
                <a:gd name="T68" fmla="+- 0 29795 29775"/>
                <a:gd name="T69" fmla="*/ T68 w 1885"/>
                <a:gd name="T70" fmla="+- 0 8625 6992"/>
                <a:gd name="T71" fmla="*/ 8625 h 3825"/>
                <a:gd name="T72" fmla="+- 0 29780 29775"/>
                <a:gd name="T73" fmla="*/ T72 w 1885"/>
                <a:gd name="T74" fmla="+- 0 8765 6992"/>
                <a:gd name="T75" fmla="*/ 8765 h 3825"/>
                <a:gd name="T76" fmla="+- 0 29775 29775"/>
                <a:gd name="T77" fmla="*/ T76 w 1885"/>
                <a:gd name="T78" fmla="+- 0 8904 6992"/>
                <a:gd name="T79" fmla="*/ 8904 h 3825"/>
                <a:gd name="T80" fmla="+- 0 29780 29775"/>
                <a:gd name="T81" fmla="*/ T80 w 1885"/>
                <a:gd name="T82" fmla="+- 0 9044 6992"/>
                <a:gd name="T83" fmla="*/ 9044 h 3825"/>
                <a:gd name="T84" fmla="+- 0 29795 29775"/>
                <a:gd name="T85" fmla="*/ T84 w 1885"/>
                <a:gd name="T86" fmla="+- 0 9183 6992"/>
                <a:gd name="T87" fmla="*/ 9183 h 3825"/>
                <a:gd name="T88" fmla="+- 0 29821 29775"/>
                <a:gd name="T89" fmla="*/ T88 w 1885"/>
                <a:gd name="T90" fmla="+- 0 9321 6992"/>
                <a:gd name="T91" fmla="*/ 9321 h 3825"/>
                <a:gd name="T92" fmla="+- 0 29856 29775"/>
                <a:gd name="T93" fmla="*/ T92 w 1885"/>
                <a:gd name="T94" fmla="+- 0 9457 6992"/>
                <a:gd name="T95" fmla="*/ 9457 h 3825"/>
                <a:gd name="T96" fmla="+- 0 29902 29775"/>
                <a:gd name="T97" fmla="*/ T96 w 1885"/>
                <a:gd name="T98" fmla="+- 0 9591 6992"/>
                <a:gd name="T99" fmla="*/ 9591 h 3825"/>
                <a:gd name="T100" fmla="+- 0 29958 29775"/>
                <a:gd name="T101" fmla="*/ T100 w 1885"/>
                <a:gd name="T102" fmla="+- 0 9722 6992"/>
                <a:gd name="T103" fmla="*/ 9722 h 3825"/>
                <a:gd name="T104" fmla="+- 0 30024 29775"/>
                <a:gd name="T105" fmla="*/ T104 w 1885"/>
                <a:gd name="T106" fmla="+- 0 9849 6992"/>
                <a:gd name="T107" fmla="*/ 9849 h 3825"/>
                <a:gd name="T108" fmla="+- 0 30100 29775"/>
                <a:gd name="T109" fmla="*/ T108 w 1885"/>
                <a:gd name="T110" fmla="+- 0 9972 6992"/>
                <a:gd name="T111" fmla="*/ 9972 h 3825"/>
                <a:gd name="T112" fmla="+- 0 30187 29775"/>
                <a:gd name="T113" fmla="*/ T112 w 1885"/>
                <a:gd name="T114" fmla="+- 0 10090 6992"/>
                <a:gd name="T115" fmla="*/ 10090 h 3825"/>
                <a:gd name="T116" fmla="+- 0 30283 29775"/>
                <a:gd name="T117" fmla="*/ T116 w 1885"/>
                <a:gd name="T118" fmla="+- 0 10203 6992"/>
                <a:gd name="T119" fmla="*/ 10203 h 3825"/>
                <a:gd name="T120" fmla="+- 0 30395 29775"/>
                <a:gd name="T121" fmla="*/ T120 w 1885"/>
                <a:gd name="T122" fmla="+- 0 10314 6992"/>
                <a:gd name="T123" fmla="*/ 10314 h 3825"/>
                <a:gd name="T124" fmla="+- 0 30521 29775"/>
                <a:gd name="T125" fmla="*/ T124 w 1885"/>
                <a:gd name="T126" fmla="+- 0 10420 6992"/>
                <a:gd name="T127" fmla="*/ 10420 h 3825"/>
                <a:gd name="T128" fmla="+- 0 30652 29775"/>
                <a:gd name="T129" fmla="*/ T128 w 1885"/>
                <a:gd name="T130" fmla="+- 0 10513 6992"/>
                <a:gd name="T131" fmla="*/ 10513 h 3825"/>
                <a:gd name="T132" fmla="+- 0 30790 29775"/>
                <a:gd name="T133" fmla="*/ T132 w 1885"/>
                <a:gd name="T134" fmla="+- 0 10594 6992"/>
                <a:gd name="T135" fmla="*/ 10594 h 3825"/>
                <a:gd name="T136" fmla="+- 0 30932 29775"/>
                <a:gd name="T137" fmla="*/ T136 w 1885"/>
                <a:gd name="T138" fmla="+- 0 10662 6992"/>
                <a:gd name="T139" fmla="*/ 10662 h 3825"/>
                <a:gd name="T140" fmla="+- 0 31078 29775"/>
                <a:gd name="T141" fmla="*/ T140 w 1885"/>
                <a:gd name="T142" fmla="+- 0 10718 6992"/>
                <a:gd name="T143" fmla="*/ 10718 h 3825"/>
                <a:gd name="T144" fmla="+- 0 31228 29775"/>
                <a:gd name="T145" fmla="*/ T144 w 1885"/>
                <a:gd name="T146" fmla="+- 0 10761 6992"/>
                <a:gd name="T147" fmla="*/ 10761 h 3825"/>
                <a:gd name="T148" fmla="+- 0 31380 29775"/>
                <a:gd name="T149" fmla="*/ T148 w 1885"/>
                <a:gd name="T150" fmla="+- 0 10792 6992"/>
                <a:gd name="T151" fmla="*/ 10792 h 3825"/>
                <a:gd name="T152" fmla="+- 0 31533 29775"/>
                <a:gd name="T153" fmla="*/ T152 w 1885"/>
                <a:gd name="T154" fmla="+- 0 10811 6992"/>
                <a:gd name="T155" fmla="*/ 10811 h 3825"/>
                <a:gd name="T156" fmla="+- 0 31660 29775"/>
                <a:gd name="T157" fmla="*/ T156 w 1885"/>
                <a:gd name="T158" fmla="+- 0 10816 6992"/>
                <a:gd name="T159" fmla="*/ 10816 h 382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</a:cxnLst>
              <a:rect l="0" t="0" r="r" b="b"/>
              <a:pathLst>
                <a:path w="1885" h="3825">
                  <a:moveTo>
                    <a:pt x="1885" y="0"/>
                  </a:moveTo>
                  <a:lnTo>
                    <a:pt x="1758" y="6"/>
                  </a:lnTo>
                  <a:lnTo>
                    <a:pt x="1681" y="14"/>
                  </a:lnTo>
                  <a:lnTo>
                    <a:pt x="1605" y="25"/>
                  </a:lnTo>
                  <a:lnTo>
                    <a:pt x="1529" y="38"/>
                  </a:lnTo>
                  <a:lnTo>
                    <a:pt x="1453" y="56"/>
                  </a:lnTo>
                  <a:lnTo>
                    <a:pt x="1378" y="76"/>
                  </a:lnTo>
                  <a:lnTo>
                    <a:pt x="1303" y="99"/>
                  </a:lnTo>
                  <a:lnTo>
                    <a:pt x="1230" y="125"/>
                  </a:lnTo>
                  <a:lnTo>
                    <a:pt x="1157" y="155"/>
                  </a:lnTo>
                  <a:lnTo>
                    <a:pt x="1085" y="187"/>
                  </a:lnTo>
                  <a:lnTo>
                    <a:pt x="1015" y="223"/>
                  </a:lnTo>
                  <a:lnTo>
                    <a:pt x="945" y="262"/>
                  </a:lnTo>
                  <a:lnTo>
                    <a:pt x="877" y="304"/>
                  </a:lnTo>
                  <a:lnTo>
                    <a:pt x="811" y="349"/>
                  </a:lnTo>
                  <a:lnTo>
                    <a:pt x="746" y="397"/>
                  </a:lnTo>
                  <a:lnTo>
                    <a:pt x="682" y="448"/>
                  </a:lnTo>
                  <a:lnTo>
                    <a:pt x="620" y="502"/>
                  </a:lnTo>
                  <a:lnTo>
                    <a:pt x="560" y="560"/>
                  </a:lnTo>
                  <a:lnTo>
                    <a:pt x="508" y="614"/>
                  </a:lnTo>
                  <a:lnTo>
                    <a:pt x="459" y="670"/>
                  </a:lnTo>
                  <a:lnTo>
                    <a:pt x="412" y="727"/>
                  </a:lnTo>
                  <a:lnTo>
                    <a:pt x="367" y="785"/>
                  </a:lnTo>
                  <a:lnTo>
                    <a:pt x="325" y="845"/>
                  </a:lnTo>
                  <a:lnTo>
                    <a:pt x="286" y="906"/>
                  </a:lnTo>
                  <a:lnTo>
                    <a:pt x="249" y="968"/>
                  </a:lnTo>
                  <a:lnTo>
                    <a:pt x="215" y="1031"/>
                  </a:lnTo>
                  <a:lnTo>
                    <a:pt x="183" y="1095"/>
                  </a:lnTo>
                  <a:lnTo>
                    <a:pt x="154" y="1160"/>
                  </a:lnTo>
                  <a:lnTo>
                    <a:pt x="127" y="1226"/>
                  </a:lnTo>
                  <a:lnTo>
                    <a:pt x="103" y="1292"/>
                  </a:lnTo>
                  <a:lnTo>
                    <a:pt x="81" y="1359"/>
                  </a:lnTo>
                  <a:lnTo>
                    <a:pt x="62" y="1427"/>
                  </a:lnTo>
                  <a:lnTo>
                    <a:pt x="46" y="1495"/>
                  </a:lnTo>
                  <a:lnTo>
                    <a:pt x="32" y="1564"/>
                  </a:lnTo>
                  <a:lnTo>
                    <a:pt x="20" y="1633"/>
                  </a:lnTo>
                  <a:lnTo>
                    <a:pt x="12" y="1703"/>
                  </a:lnTo>
                  <a:lnTo>
                    <a:pt x="5" y="1773"/>
                  </a:lnTo>
                  <a:lnTo>
                    <a:pt x="1" y="1842"/>
                  </a:lnTo>
                  <a:lnTo>
                    <a:pt x="0" y="1912"/>
                  </a:lnTo>
                  <a:lnTo>
                    <a:pt x="1" y="1982"/>
                  </a:lnTo>
                  <a:lnTo>
                    <a:pt x="5" y="2052"/>
                  </a:lnTo>
                  <a:lnTo>
                    <a:pt x="12" y="2122"/>
                  </a:lnTo>
                  <a:lnTo>
                    <a:pt x="20" y="2191"/>
                  </a:lnTo>
                  <a:lnTo>
                    <a:pt x="32" y="2260"/>
                  </a:lnTo>
                  <a:lnTo>
                    <a:pt x="46" y="2329"/>
                  </a:lnTo>
                  <a:lnTo>
                    <a:pt x="62" y="2398"/>
                  </a:lnTo>
                  <a:lnTo>
                    <a:pt x="81" y="2465"/>
                  </a:lnTo>
                  <a:lnTo>
                    <a:pt x="103" y="2533"/>
                  </a:lnTo>
                  <a:lnTo>
                    <a:pt x="127" y="2599"/>
                  </a:lnTo>
                  <a:lnTo>
                    <a:pt x="154" y="2665"/>
                  </a:lnTo>
                  <a:lnTo>
                    <a:pt x="183" y="2730"/>
                  </a:lnTo>
                  <a:lnTo>
                    <a:pt x="215" y="2794"/>
                  </a:lnTo>
                  <a:lnTo>
                    <a:pt x="249" y="2857"/>
                  </a:lnTo>
                  <a:lnTo>
                    <a:pt x="286" y="2919"/>
                  </a:lnTo>
                  <a:lnTo>
                    <a:pt x="325" y="2980"/>
                  </a:lnTo>
                  <a:lnTo>
                    <a:pt x="367" y="3040"/>
                  </a:lnTo>
                  <a:lnTo>
                    <a:pt x="412" y="3098"/>
                  </a:lnTo>
                  <a:lnTo>
                    <a:pt x="459" y="3155"/>
                  </a:lnTo>
                  <a:lnTo>
                    <a:pt x="508" y="3211"/>
                  </a:lnTo>
                  <a:lnTo>
                    <a:pt x="560" y="3265"/>
                  </a:lnTo>
                  <a:lnTo>
                    <a:pt x="620" y="3322"/>
                  </a:lnTo>
                  <a:lnTo>
                    <a:pt x="682" y="3377"/>
                  </a:lnTo>
                  <a:lnTo>
                    <a:pt x="746" y="3428"/>
                  </a:lnTo>
                  <a:lnTo>
                    <a:pt x="811" y="3476"/>
                  </a:lnTo>
                  <a:lnTo>
                    <a:pt x="877" y="3521"/>
                  </a:lnTo>
                  <a:lnTo>
                    <a:pt x="945" y="3563"/>
                  </a:lnTo>
                  <a:lnTo>
                    <a:pt x="1015" y="3602"/>
                  </a:lnTo>
                  <a:lnTo>
                    <a:pt x="1085" y="3637"/>
                  </a:lnTo>
                  <a:lnTo>
                    <a:pt x="1157" y="3670"/>
                  </a:lnTo>
                  <a:lnTo>
                    <a:pt x="1230" y="3699"/>
                  </a:lnTo>
                  <a:lnTo>
                    <a:pt x="1303" y="3726"/>
                  </a:lnTo>
                  <a:lnTo>
                    <a:pt x="1378" y="3749"/>
                  </a:lnTo>
                  <a:lnTo>
                    <a:pt x="1453" y="3769"/>
                  </a:lnTo>
                  <a:lnTo>
                    <a:pt x="1529" y="3786"/>
                  </a:lnTo>
                  <a:lnTo>
                    <a:pt x="1605" y="3800"/>
                  </a:lnTo>
                  <a:lnTo>
                    <a:pt x="1681" y="3811"/>
                  </a:lnTo>
                  <a:lnTo>
                    <a:pt x="1758" y="3819"/>
                  </a:lnTo>
                  <a:lnTo>
                    <a:pt x="1836" y="3823"/>
                  </a:lnTo>
                  <a:lnTo>
                    <a:pt x="1885" y="3824"/>
                  </a:lnTo>
                  <a:lnTo>
                    <a:pt x="18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AutoShape 11"/>
            <p:cNvSpPr>
              <a:spLocks/>
            </p:cNvSpPr>
            <p:nvPr/>
          </p:nvSpPr>
          <p:spPr bwMode="auto">
            <a:xfrm>
              <a:off x="22967" y="222"/>
              <a:ext cx="7019" cy="17400"/>
            </a:xfrm>
            <a:custGeom>
              <a:avLst/>
              <a:gdLst>
                <a:gd name="T0" fmla="+- 0 23708 22967"/>
                <a:gd name="T1" fmla="*/ T0 w 7019"/>
                <a:gd name="T2" fmla="+- 0 2430 223"/>
                <a:gd name="T3" fmla="*/ 2430 h 17400"/>
                <a:gd name="T4" fmla="+- 0 23739 22967"/>
                <a:gd name="T5" fmla="*/ T4 w 7019"/>
                <a:gd name="T6" fmla="+- 0 2617 223"/>
                <a:gd name="T7" fmla="*/ 2617 h 17400"/>
                <a:gd name="T8" fmla="+- 0 25044 22967"/>
                <a:gd name="T9" fmla="*/ T8 w 7019"/>
                <a:gd name="T10" fmla="+- 0 15718 223"/>
                <a:gd name="T11" fmla="*/ 15718 h 17400"/>
                <a:gd name="T12" fmla="+- 0 25084 22967"/>
                <a:gd name="T13" fmla="*/ T12 w 7019"/>
                <a:gd name="T14" fmla="+- 0 15718 223"/>
                <a:gd name="T15" fmla="*/ 15718 h 17400"/>
                <a:gd name="T16" fmla="+- 0 28179 22967"/>
                <a:gd name="T17" fmla="*/ T16 w 7019"/>
                <a:gd name="T18" fmla="+- 0 699 223"/>
                <a:gd name="T19" fmla="*/ 699 h 17400"/>
                <a:gd name="T20" fmla="+- 0 27921 22967"/>
                <a:gd name="T21" fmla="*/ T20 w 7019"/>
                <a:gd name="T22" fmla="+- 0 978 223"/>
                <a:gd name="T23" fmla="*/ 978 h 17400"/>
                <a:gd name="T24" fmla="+- 0 28042 22967"/>
                <a:gd name="T25" fmla="*/ T24 w 7019"/>
                <a:gd name="T26" fmla="+- 0 819 223"/>
                <a:gd name="T27" fmla="*/ 819 h 17400"/>
                <a:gd name="T28" fmla="+- 0 28027 22967"/>
                <a:gd name="T29" fmla="*/ T28 w 7019"/>
                <a:gd name="T30" fmla="+- 0 563 223"/>
                <a:gd name="T31" fmla="*/ 563 h 17400"/>
                <a:gd name="T32" fmla="+- 0 28138 22967"/>
                <a:gd name="T33" fmla="*/ T32 w 7019"/>
                <a:gd name="T34" fmla="+- 0 442 223"/>
                <a:gd name="T35" fmla="*/ 442 h 17400"/>
                <a:gd name="T36" fmla="+- 0 28052 22967"/>
                <a:gd name="T37" fmla="*/ T36 w 7019"/>
                <a:gd name="T38" fmla="+- 0 388 223"/>
                <a:gd name="T39" fmla="*/ 388 h 17400"/>
                <a:gd name="T40" fmla="+- 0 27965 22967"/>
                <a:gd name="T41" fmla="*/ T40 w 7019"/>
                <a:gd name="T42" fmla="+- 0 831 223"/>
                <a:gd name="T43" fmla="*/ 831 h 17400"/>
                <a:gd name="T44" fmla="+- 0 27945 22967"/>
                <a:gd name="T45" fmla="*/ T44 w 7019"/>
                <a:gd name="T46" fmla="+- 0 793 223"/>
                <a:gd name="T47" fmla="*/ 793 h 17400"/>
                <a:gd name="T48" fmla="+- 0 27945 22967"/>
                <a:gd name="T49" fmla="*/ T48 w 7019"/>
                <a:gd name="T50" fmla="+- 0 455 223"/>
                <a:gd name="T51" fmla="*/ 455 h 17400"/>
                <a:gd name="T52" fmla="+- 0 27907 22967"/>
                <a:gd name="T53" fmla="*/ T52 w 7019"/>
                <a:gd name="T54" fmla="+- 0 427 223"/>
                <a:gd name="T55" fmla="*/ 427 h 17400"/>
                <a:gd name="T56" fmla="+- 0 27921 22967"/>
                <a:gd name="T57" fmla="*/ T56 w 7019"/>
                <a:gd name="T58" fmla="+- 0 270 223"/>
                <a:gd name="T59" fmla="*/ 270 h 17400"/>
                <a:gd name="T60" fmla="+- 0 27893 22967"/>
                <a:gd name="T61" fmla="*/ T60 w 7019"/>
                <a:gd name="T62" fmla="+- 0 229 223"/>
                <a:gd name="T63" fmla="*/ 229 h 17400"/>
                <a:gd name="T64" fmla="+- 0 27777 22967"/>
                <a:gd name="T65" fmla="*/ T64 w 7019"/>
                <a:gd name="T66" fmla="+- 0 978 223"/>
                <a:gd name="T67" fmla="*/ 978 h 17400"/>
                <a:gd name="T68" fmla="+- 0 27606 22967"/>
                <a:gd name="T69" fmla="*/ T68 w 7019"/>
                <a:gd name="T70" fmla="+- 0 853 223"/>
                <a:gd name="T71" fmla="*/ 853 h 17400"/>
                <a:gd name="T72" fmla="+- 0 27704 22967"/>
                <a:gd name="T73" fmla="*/ T72 w 7019"/>
                <a:gd name="T74" fmla="+- 0 826 223"/>
                <a:gd name="T75" fmla="*/ 826 h 17400"/>
                <a:gd name="T76" fmla="+- 0 27648 22967"/>
                <a:gd name="T77" fmla="*/ T76 w 7019"/>
                <a:gd name="T78" fmla="+- 0 683 223"/>
                <a:gd name="T79" fmla="*/ 683 h 17400"/>
                <a:gd name="T80" fmla="+- 0 27765 22967"/>
                <a:gd name="T81" fmla="*/ T80 w 7019"/>
                <a:gd name="T82" fmla="+- 0 463 223"/>
                <a:gd name="T83" fmla="*/ 463 h 17400"/>
                <a:gd name="T84" fmla="+- 0 27777 22967"/>
                <a:gd name="T85" fmla="*/ T84 w 7019"/>
                <a:gd name="T86" fmla="+- 0 270 223"/>
                <a:gd name="T87" fmla="*/ 270 h 17400"/>
                <a:gd name="T88" fmla="+- 0 27635 22967"/>
                <a:gd name="T89" fmla="*/ T88 w 7019"/>
                <a:gd name="T90" fmla="+- 0 441 223"/>
                <a:gd name="T91" fmla="*/ 441 h 17400"/>
                <a:gd name="T92" fmla="+- 0 27612 22967"/>
                <a:gd name="T93" fmla="*/ T92 w 7019"/>
                <a:gd name="T94" fmla="+- 0 641 223"/>
                <a:gd name="T95" fmla="*/ 641 h 17400"/>
                <a:gd name="T96" fmla="+- 0 27463 22967"/>
                <a:gd name="T97" fmla="*/ T96 w 7019"/>
                <a:gd name="T98" fmla="+- 0 549 223"/>
                <a:gd name="T99" fmla="*/ 549 h 17400"/>
                <a:gd name="T100" fmla="+- 0 27590 22967"/>
                <a:gd name="T101" fmla="*/ T100 w 7019"/>
                <a:gd name="T102" fmla="+- 0 388 223"/>
                <a:gd name="T103" fmla="*/ 388 h 17400"/>
                <a:gd name="T104" fmla="+- 0 27516 22967"/>
                <a:gd name="T105" fmla="*/ T104 w 7019"/>
                <a:gd name="T106" fmla="+- 0 366 223"/>
                <a:gd name="T107" fmla="*/ 366 h 17400"/>
                <a:gd name="T108" fmla="+- 0 27682 22967"/>
                <a:gd name="T109" fmla="*/ T108 w 7019"/>
                <a:gd name="T110" fmla="+- 0 1000 223"/>
                <a:gd name="T111" fmla="*/ 1000 h 17400"/>
                <a:gd name="T112" fmla="+- 0 28166 22967"/>
                <a:gd name="T113" fmla="*/ T112 w 7019"/>
                <a:gd name="T114" fmla="+- 0 827 223"/>
                <a:gd name="T115" fmla="*/ 827 h 17400"/>
                <a:gd name="T116" fmla="+- 0 29644 22967"/>
                <a:gd name="T117" fmla="*/ T116 w 7019"/>
                <a:gd name="T118" fmla="+- 0 17343 223"/>
                <a:gd name="T119" fmla="*/ 17343 h 17400"/>
                <a:gd name="T120" fmla="+- 0 29692 22967"/>
                <a:gd name="T121" fmla="*/ T120 w 7019"/>
                <a:gd name="T122" fmla="+- 0 17099 223"/>
                <a:gd name="T123" fmla="*/ 17099 h 17400"/>
                <a:gd name="T124" fmla="+- 0 29401 22967"/>
                <a:gd name="T125" fmla="*/ T124 w 7019"/>
                <a:gd name="T126" fmla="+- 0 17205 223"/>
                <a:gd name="T127" fmla="*/ 17205 h 17400"/>
                <a:gd name="T128" fmla="+- 0 29984 22967"/>
                <a:gd name="T129" fmla="*/ T128 w 7019"/>
                <a:gd name="T130" fmla="+- 0 17315 223"/>
                <a:gd name="T131" fmla="*/ 17315 h 17400"/>
                <a:gd name="T132" fmla="+- 0 29892 22967"/>
                <a:gd name="T133" fmla="*/ T132 w 7019"/>
                <a:gd name="T134" fmla="+- 0 17443 223"/>
                <a:gd name="T135" fmla="*/ 17443 h 17400"/>
                <a:gd name="T136" fmla="+- 0 29747 22967"/>
                <a:gd name="T137" fmla="*/ T136 w 7019"/>
                <a:gd name="T138" fmla="+- 0 17443 223"/>
                <a:gd name="T139" fmla="*/ 17443 h 17400"/>
                <a:gd name="T140" fmla="+- 0 29515 22967"/>
                <a:gd name="T141" fmla="*/ T140 w 7019"/>
                <a:gd name="T142" fmla="+- 0 17585 223"/>
                <a:gd name="T143" fmla="*/ 17585 h 17400"/>
                <a:gd name="T144" fmla="+- 0 29419 22967"/>
                <a:gd name="T145" fmla="*/ T144 w 7019"/>
                <a:gd name="T146" fmla="+- 0 17445 223"/>
                <a:gd name="T147" fmla="*/ 17445 h 17400"/>
                <a:gd name="T148" fmla="+- 0 29235 22967"/>
                <a:gd name="T149" fmla="*/ T148 w 7019"/>
                <a:gd name="T150" fmla="+- 0 17363 223"/>
                <a:gd name="T151" fmla="*/ 17363 h 17400"/>
                <a:gd name="T152" fmla="+- 0 29294 22967"/>
                <a:gd name="T153" fmla="*/ T152 w 7019"/>
                <a:gd name="T154" fmla="+- 0 17229 223"/>
                <a:gd name="T155" fmla="*/ 17229 h 17400"/>
                <a:gd name="T156" fmla="+- 0 29227 22967"/>
                <a:gd name="T157" fmla="*/ T156 w 7019"/>
                <a:gd name="T158" fmla="+- 0 17075 223"/>
                <a:gd name="T159" fmla="*/ 17075 h 17400"/>
                <a:gd name="T160" fmla="+- 0 29343 22967"/>
                <a:gd name="T161" fmla="*/ T160 w 7019"/>
                <a:gd name="T162" fmla="+- 0 16949 223"/>
                <a:gd name="T163" fmla="*/ 16949 h 17400"/>
                <a:gd name="T164" fmla="+- 0 29485 22967"/>
                <a:gd name="T165" fmla="*/ T164 w 7019"/>
                <a:gd name="T166" fmla="+- 0 16905 223"/>
                <a:gd name="T167" fmla="*/ 16905 h 17400"/>
                <a:gd name="T168" fmla="+- 0 29670 22967"/>
                <a:gd name="T169" fmla="*/ T168 w 7019"/>
                <a:gd name="T170" fmla="+- 0 16841 223"/>
                <a:gd name="T171" fmla="*/ 16841 h 17400"/>
                <a:gd name="T172" fmla="+- 0 29804 22967"/>
                <a:gd name="T173" fmla="*/ T172 w 7019"/>
                <a:gd name="T174" fmla="+- 0 16961 223"/>
                <a:gd name="T175" fmla="*/ 16961 h 17400"/>
                <a:gd name="T176" fmla="+- 0 29946 22967"/>
                <a:gd name="T177" fmla="*/ T176 w 7019"/>
                <a:gd name="T178" fmla="+- 0 17061 223"/>
                <a:gd name="T179" fmla="*/ 17061 h 17400"/>
                <a:gd name="T180" fmla="+- 0 29890 22967"/>
                <a:gd name="T181" fmla="*/ T180 w 7019"/>
                <a:gd name="T182" fmla="+- 0 17253 223"/>
                <a:gd name="T183" fmla="*/ 17253 h 17400"/>
                <a:gd name="T184" fmla="+- 0 29911 22967"/>
                <a:gd name="T185" fmla="*/ T184 w 7019"/>
                <a:gd name="T186" fmla="+- 0 17205 223"/>
                <a:gd name="T187" fmla="*/ 17205 h 17400"/>
                <a:gd name="T188" fmla="+- 0 29970 22967"/>
                <a:gd name="T189" fmla="*/ T188 w 7019"/>
                <a:gd name="T190" fmla="+- 0 17027 223"/>
                <a:gd name="T191" fmla="*/ 17027 h 17400"/>
                <a:gd name="T192" fmla="+- 0 29819 22967"/>
                <a:gd name="T193" fmla="*/ T192 w 7019"/>
                <a:gd name="T194" fmla="+- 0 16917 223"/>
                <a:gd name="T195" fmla="*/ 16917 h 17400"/>
                <a:gd name="T196" fmla="+- 0 29710 22967"/>
                <a:gd name="T197" fmla="*/ T196 w 7019"/>
                <a:gd name="T198" fmla="+- 0 16839 223"/>
                <a:gd name="T199" fmla="*/ 16839 h 17400"/>
                <a:gd name="T200" fmla="+- 0 29462 22967"/>
                <a:gd name="T201" fmla="*/ T200 w 7019"/>
                <a:gd name="T202" fmla="+- 0 16843 223"/>
                <a:gd name="T203" fmla="*/ 16843 h 17400"/>
                <a:gd name="T204" fmla="+- 0 29357 22967"/>
                <a:gd name="T205" fmla="*/ T204 w 7019"/>
                <a:gd name="T206" fmla="+- 0 16915 223"/>
                <a:gd name="T207" fmla="*/ 16915 h 17400"/>
                <a:gd name="T208" fmla="+- 0 29194 22967"/>
                <a:gd name="T209" fmla="*/ T208 w 7019"/>
                <a:gd name="T210" fmla="+- 0 17059 223"/>
                <a:gd name="T211" fmla="*/ 17059 h 17400"/>
                <a:gd name="T212" fmla="+- 0 29260 22967"/>
                <a:gd name="T213" fmla="*/ T212 w 7019"/>
                <a:gd name="T214" fmla="+- 0 17219 223"/>
                <a:gd name="T215" fmla="*/ 17219 h 17400"/>
                <a:gd name="T216" fmla="+- 0 29205 22967"/>
                <a:gd name="T217" fmla="*/ T216 w 7019"/>
                <a:gd name="T218" fmla="+- 0 17381 223"/>
                <a:gd name="T219" fmla="*/ 17381 h 17400"/>
                <a:gd name="T220" fmla="+- 0 29397 22967"/>
                <a:gd name="T221" fmla="*/ T220 w 7019"/>
                <a:gd name="T222" fmla="+- 0 17477 223"/>
                <a:gd name="T223" fmla="*/ 17477 h 17400"/>
                <a:gd name="T224" fmla="+- 0 29549 22967"/>
                <a:gd name="T225" fmla="*/ T224 w 7019"/>
                <a:gd name="T226" fmla="+- 0 17623 223"/>
                <a:gd name="T227" fmla="*/ 17623 h 17400"/>
                <a:gd name="T228" fmla="+- 0 29773 22967"/>
                <a:gd name="T229" fmla="*/ T228 w 7019"/>
                <a:gd name="T230" fmla="+- 0 17473 223"/>
                <a:gd name="T231" fmla="*/ 17473 h 17400"/>
                <a:gd name="T232" fmla="+- 0 29917 22967"/>
                <a:gd name="T233" fmla="*/ T232 w 7019"/>
                <a:gd name="T234" fmla="+- 0 17467 223"/>
                <a:gd name="T235" fmla="*/ 17467 h 174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</a:cxnLst>
              <a:rect l="0" t="0" r="r" b="b"/>
              <a:pathLst>
                <a:path w="7019" h="17400">
                  <a:moveTo>
                    <a:pt x="782" y="2754"/>
                  </a:moveTo>
                  <a:lnTo>
                    <a:pt x="0" y="2754"/>
                  </a:lnTo>
                  <a:lnTo>
                    <a:pt x="0" y="2788"/>
                  </a:lnTo>
                  <a:lnTo>
                    <a:pt x="782" y="2788"/>
                  </a:lnTo>
                  <a:lnTo>
                    <a:pt x="782" y="2754"/>
                  </a:lnTo>
                  <a:moveTo>
                    <a:pt x="799" y="2173"/>
                  </a:moveTo>
                  <a:lnTo>
                    <a:pt x="585" y="2173"/>
                  </a:lnTo>
                  <a:lnTo>
                    <a:pt x="578" y="2180"/>
                  </a:lnTo>
                  <a:lnTo>
                    <a:pt x="578" y="2199"/>
                  </a:lnTo>
                  <a:lnTo>
                    <a:pt x="585" y="2207"/>
                  </a:lnTo>
                  <a:lnTo>
                    <a:pt x="741" y="2207"/>
                  </a:lnTo>
                  <a:lnTo>
                    <a:pt x="421" y="2526"/>
                  </a:lnTo>
                  <a:lnTo>
                    <a:pt x="281" y="2386"/>
                  </a:lnTo>
                  <a:lnTo>
                    <a:pt x="233" y="2338"/>
                  </a:lnTo>
                  <a:lnTo>
                    <a:pt x="5" y="2567"/>
                  </a:lnTo>
                  <a:lnTo>
                    <a:pt x="29" y="2591"/>
                  </a:lnTo>
                  <a:lnTo>
                    <a:pt x="233" y="2386"/>
                  </a:lnTo>
                  <a:lnTo>
                    <a:pt x="421" y="2574"/>
                  </a:lnTo>
                  <a:lnTo>
                    <a:pt x="469" y="2526"/>
                  </a:lnTo>
                  <a:lnTo>
                    <a:pt x="765" y="2231"/>
                  </a:lnTo>
                  <a:lnTo>
                    <a:pt x="765" y="2386"/>
                  </a:lnTo>
                  <a:lnTo>
                    <a:pt x="772" y="2394"/>
                  </a:lnTo>
                  <a:lnTo>
                    <a:pt x="791" y="2394"/>
                  </a:lnTo>
                  <a:lnTo>
                    <a:pt x="799" y="2386"/>
                  </a:lnTo>
                  <a:lnTo>
                    <a:pt x="799" y="2231"/>
                  </a:lnTo>
                  <a:lnTo>
                    <a:pt x="799" y="2173"/>
                  </a:lnTo>
                  <a:moveTo>
                    <a:pt x="2574" y="15065"/>
                  </a:moveTo>
                  <a:lnTo>
                    <a:pt x="2500" y="15036"/>
                  </a:lnTo>
                  <a:lnTo>
                    <a:pt x="2500" y="15072"/>
                  </a:lnTo>
                  <a:lnTo>
                    <a:pt x="2256" y="15227"/>
                  </a:lnTo>
                  <a:lnTo>
                    <a:pt x="2232" y="15204"/>
                  </a:lnTo>
                  <a:lnTo>
                    <a:pt x="2232" y="15251"/>
                  </a:lnTo>
                  <a:lnTo>
                    <a:pt x="2077" y="15495"/>
                  </a:lnTo>
                  <a:lnTo>
                    <a:pt x="1810" y="14829"/>
                  </a:lnTo>
                  <a:lnTo>
                    <a:pt x="2232" y="15251"/>
                  </a:lnTo>
                  <a:lnTo>
                    <a:pt x="2232" y="15204"/>
                  </a:lnTo>
                  <a:lnTo>
                    <a:pt x="1858" y="14829"/>
                  </a:lnTo>
                  <a:lnTo>
                    <a:pt x="1834" y="14806"/>
                  </a:lnTo>
                  <a:lnTo>
                    <a:pt x="2500" y="15072"/>
                  </a:lnTo>
                  <a:lnTo>
                    <a:pt x="2500" y="15036"/>
                  </a:lnTo>
                  <a:lnTo>
                    <a:pt x="1925" y="14806"/>
                  </a:lnTo>
                  <a:lnTo>
                    <a:pt x="1734" y="14729"/>
                  </a:lnTo>
                  <a:lnTo>
                    <a:pt x="2070" y="15569"/>
                  </a:lnTo>
                  <a:lnTo>
                    <a:pt x="2117" y="15495"/>
                  </a:lnTo>
                  <a:lnTo>
                    <a:pt x="2266" y="15261"/>
                  </a:lnTo>
                  <a:lnTo>
                    <a:pt x="2319" y="15227"/>
                  </a:lnTo>
                  <a:lnTo>
                    <a:pt x="2574" y="15065"/>
                  </a:lnTo>
                  <a:moveTo>
                    <a:pt x="5253" y="401"/>
                  </a:moveTo>
                  <a:lnTo>
                    <a:pt x="5252" y="384"/>
                  </a:lnTo>
                  <a:lnTo>
                    <a:pt x="5247" y="329"/>
                  </a:lnTo>
                  <a:lnTo>
                    <a:pt x="5228" y="261"/>
                  </a:lnTo>
                  <a:lnTo>
                    <a:pt x="5219" y="243"/>
                  </a:lnTo>
                  <a:lnTo>
                    <a:pt x="5219" y="384"/>
                  </a:lnTo>
                  <a:lnTo>
                    <a:pt x="5219" y="418"/>
                  </a:lnTo>
                  <a:lnTo>
                    <a:pt x="5212" y="476"/>
                  </a:lnTo>
                  <a:lnTo>
                    <a:pt x="5196" y="532"/>
                  </a:lnTo>
                  <a:lnTo>
                    <a:pt x="5172" y="583"/>
                  </a:lnTo>
                  <a:lnTo>
                    <a:pt x="5140" y="630"/>
                  </a:lnTo>
                  <a:lnTo>
                    <a:pt x="5125" y="620"/>
                  </a:lnTo>
                  <a:lnTo>
                    <a:pt x="5118" y="616"/>
                  </a:lnTo>
                  <a:lnTo>
                    <a:pt x="5118" y="656"/>
                  </a:lnTo>
                  <a:lnTo>
                    <a:pt x="5082" y="688"/>
                  </a:lnTo>
                  <a:lnTo>
                    <a:pt x="5043" y="716"/>
                  </a:lnTo>
                  <a:lnTo>
                    <a:pt x="5000" y="738"/>
                  </a:lnTo>
                  <a:lnTo>
                    <a:pt x="4954" y="755"/>
                  </a:lnTo>
                  <a:lnTo>
                    <a:pt x="4977" y="728"/>
                  </a:lnTo>
                  <a:lnTo>
                    <a:pt x="4997" y="695"/>
                  </a:lnTo>
                  <a:lnTo>
                    <a:pt x="5015" y="658"/>
                  </a:lnTo>
                  <a:lnTo>
                    <a:pt x="5031" y="616"/>
                  </a:lnTo>
                  <a:lnTo>
                    <a:pt x="5061" y="627"/>
                  </a:lnTo>
                  <a:lnTo>
                    <a:pt x="5085" y="637"/>
                  </a:lnTo>
                  <a:lnTo>
                    <a:pt x="5104" y="647"/>
                  </a:lnTo>
                  <a:lnTo>
                    <a:pt x="5118" y="656"/>
                  </a:lnTo>
                  <a:lnTo>
                    <a:pt x="5118" y="616"/>
                  </a:lnTo>
                  <a:lnTo>
                    <a:pt x="5103" y="608"/>
                  </a:lnTo>
                  <a:lnTo>
                    <a:pt x="5075" y="596"/>
                  </a:lnTo>
                  <a:lnTo>
                    <a:pt x="5068" y="594"/>
                  </a:lnTo>
                  <a:lnTo>
                    <a:pt x="5040" y="584"/>
                  </a:lnTo>
                  <a:lnTo>
                    <a:pt x="5042" y="576"/>
                  </a:lnTo>
                  <a:lnTo>
                    <a:pt x="5049" y="546"/>
                  </a:lnTo>
                  <a:lnTo>
                    <a:pt x="5056" y="505"/>
                  </a:lnTo>
                  <a:lnTo>
                    <a:pt x="5060" y="462"/>
                  </a:lnTo>
                  <a:lnTo>
                    <a:pt x="5062" y="418"/>
                  </a:lnTo>
                  <a:lnTo>
                    <a:pt x="5219" y="418"/>
                  </a:lnTo>
                  <a:lnTo>
                    <a:pt x="5219" y="384"/>
                  </a:lnTo>
                  <a:lnTo>
                    <a:pt x="5062" y="384"/>
                  </a:lnTo>
                  <a:lnTo>
                    <a:pt x="5060" y="340"/>
                  </a:lnTo>
                  <a:lnTo>
                    <a:pt x="5056" y="297"/>
                  </a:lnTo>
                  <a:lnTo>
                    <a:pt x="5049" y="256"/>
                  </a:lnTo>
                  <a:lnTo>
                    <a:pt x="5042" y="226"/>
                  </a:lnTo>
                  <a:lnTo>
                    <a:pt x="5040" y="218"/>
                  </a:lnTo>
                  <a:lnTo>
                    <a:pt x="5068" y="208"/>
                  </a:lnTo>
                  <a:lnTo>
                    <a:pt x="5075" y="206"/>
                  </a:lnTo>
                  <a:lnTo>
                    <a:pt x="5103" y="194"/>
                  </a:lnTo>
                  <a:lnTo>
                    <a:pt x="5117" y="186"/>
                  </a:lnTo>
                  <a:lnTo>
                    <a:pt x="5124" y="182"/>
                  </a:lnTo>
                  <a:lnTo>
                    <a:pt x="5140" y="172"/>
                  </a:lnTo>
                  <a:lnTo>
                    <a:pt x="5171" y="219"/>
                  </a:lnTo>
                  <a:lnTo>
                    <a:pt x="5196" y="270"/>
                  </a:lnTo>
                  <a:lnTo>
                    <a:pt x="5212" y="326"/>
                  </a:lnTo>
                  <a:lnTo>
                    <a:pt x="5219" y="384"/>
                  </a:lnTo>
                  <a:lnTo>
                    <a:pt x="5219" y="243"/>
                  </a:lnTo>
                  <a:lnTo>
                    <a:pt x="5199" y="199"/>
                  </a:lnTo>
                  <a:lnTo>
                    <a:pt x="5180" y="172"/>
                  </a:lnTo>
                  <a:lnTo>
                    <a:pt x="5159" y="143"/>
                  </a:lnTo>
                  <a:lnTo>
                    <a:pt x="5118" y="101"/>
                  </a:lnTo>
                  <a:lnTo>
                    <a:pt x="5118" y="147"/>
                  </a:lnTo>
                  <a:lnTo>
                    <a:pt x="5104" y="155"/>
                  </a:lnTo>
                  <a:lnTo>
                    <a:pt x="5085" y="165"/>
                  </a:lnTo>
                  <a:lnTo>
                    <a:pt x="5061" y="176"/>
                  </a:lnTo>
                  <a:lnTo>
                    <a:pt x="5031" y="186"/>
                  </a:lnTo>
                  <a:lnTo>
                    <a:pt x="5029" y="181"/>
                  </a:lnTo>
                  <a:lnTo>
                    <a:pt x="5029" y="384"/>
                  </a:lnTo>
                  <a:lnTo>
                    <a:pt x="5029" y="418"/>
                  </a:lnTo>
                  <a:lnTo>
                    <a:pt x="5027" y="460"/>
                  </a:lnTo>
                  <a:lnTo>
                    <a:pt x="5022" y="500"/>
                  </a:lnTo>
                  <a:lnTo>
                    <a:pt x="5016" y="539"/>
                  </a:lnTo>
                  <a:lnTo>
                    <a:pt x="5007" y="576"/>
                  </a:lnTo>
                  <a:lnTo>
                    <a:pt x="4998" y="574"/>
                  </a:lnTo>
                  <a:lnTo>
                    <a:pt x="4998" y="608"/>
                  </a:lnTo>
                  <a:lnTo>
                    <a:pt x="4973" y="668"/>
                  </a:lnTo>
                  <a:lnTo>
                    <a:pt x="4943" y="716"/>
                  </a:lnTo>
                  <a:lnTo>
                    <a:pt x="4908" y="750"/>
                  </a:lnTo>
                  <a:lnTo>
                    <a:pt x="4871" y="767"/>
                  </a:lnTo>
                  <a:lnTo>
                    <a:pt x="4871" y="594"/>
                  </a:lnTo>
                  <a:lnTo>
                    <a:pt x="4907" y="595"/>
                  </a:lnTo>
                  <a:lnTo>
                    <a:pt x="4940" y="598"/>
                  </a:lnTo>
                  <a:lnTo>
                    <a:pt x="4970" y="603"/>
                  </a:lnTo>
                  <a:lnTo>
                    <a:pt x="4998" y="608"/>
                  </a:lnTo>
                  <a:lnTo>
                    <a:pt x="4998" y="574"/>
                  </a:lnTo>
                  <a:lnTo>
                    <a:pt x="4978" y="570"/>
                  </a:lnTo>
                  <a:lnTo>
                    <a:pt x="4945" y="565"/>
                  </a:lnTo>
                  <a:lnTo>
                    <a:pt x="4910" y="562"/>
                  </a:lnTo>
                  <a:lnTo>
                    <a:pt x="4871" y="560"/>
                  </a:lnTo>
                  <a:lnTo>
                    <a:pt x="4871" y="418"/>
                  </a:lnTo>
                  <a:lnTo>
                    <a:pt x="5029" y="418"/>
                  </a:lnTo>
                  <a:lnTo>
                    <a:pt x="5029" y="384"/>
                  </a:lnTo>
                  <a:lnTo>
                    <a:pt x="4871" y="384"/>
                  </a:lnTo>
                  <a:lnTo>
                    <a:pt x="4871" y="242"/>
                  </a:lnTo>
                  <a:lnTo>
                    <a:pt x="4910" y="240"/>
                  </a:lnTo>
                  <a:lnTo>
                    <a:pt x="4945" y="237"/>
                  </a:lnTo>
                  <a:lnTo>
                    <a:pt x="4978" y="232"/>
                  </a:lnTo>
                  <a:lnTo>
                    <a:pt x="5007" y="226"/>
                  </a:lnTo>
                  <a:lnTo>
                    <a:pt x="5016" y="263"/>
                  </a:lnTo>
                  <a:lnTo>
                    <a:pt x="5022" y="302"/>
                  </a:lnTo>
                  <a:lnTo>
                    <a:pt x="5027" y="342"/>
                  </a:lnTo>
                  <a:lnTo>
                    <a:pt x="5029" y="384"/>
                  </a:lnTo>
                  <a:lnTo>
                    <a:pt x="5029" y="181"/>
                  </a:lnTo>
                  <a:lnTo>
                    <a:pt x="5015" y="144"/>
                  </a:lnTo>
                  <a:lnTo>
                    <a:pt x="4998" y="108"/>
                  </a:lnTo>
                  <a:lnTo>
                    <a:pt x="4998" y="194"/>
                  </a:lnTo>
                  <a:lnTo>
                    <a:pt x="4970" y="200"/>
                  </a:lnTo>
                  <a:lnTo>
                    <a:pt x="4940" y="204"/>
                  </a:lnTo>
                  <a:lnTo>
                    <a:pt x="4907" y="207"/>
                  </a:lnTo>
                  <a:lnTo>
                    <a:pt x="4871" y="208"/>
                  </a:lnTo>
                  <a:lnTo>
                    <a:pt x="4871" y="35"/>
                  </a:lnTo>
                  <a:lnTo>
                    <a:pt x="4908" y="52"/>
                  </a:lnTo>
                  <a:lnTo>
                    <a:pt x="4943" y="86"/>
                  </a:lnTo>
                  <a:lnTo>
                    <a:pt x="4973" y="134"/>
                  </a:lnTo>
                  <a:lnTo>
                    <a:pt x="4998" y="194"/>
                  </a:lnTo>
                  <a:lnTo>
                    <a:pt x="4998" y="108"/>
                  </a:lnTo>
                  <a:lnTo>
                    <a:pt x="4997" y="107"/>
                  </a:lnTo>
                  <a:lnTo>
                    <a:pt x="4977" y="74"/>
                  </a:lnTo>
                  <a:lnTo>
                    <a:pt x="4954" y="47"/>
                  </a:lnTo>
                  <a:lnTo>
                    <a:pt x="5000" y="64"/>
                  </a:lnTo>
                  <a:lnTo>
                    <a:pt x="5043" y="86"/>
                  </a:lnTo>
                  <a:lnTo>
                    <a:pt x="5082" y="114"/>
                  </a:lnTo>
                  <a:lnTo>
                    <a:pt x="5118" y="147"/>
                  </a:lnTo>
                  <a:lnTo>
                    <a:pt x="5118" y="101"/>
                  </a:lnTo>
                  <a:lnTo>
                    <a:pt x="5111" y="94"/>
                  </a:lnTo>
                  <a:lnTo>
                    <a:pt x="5055" y="55"/>
                  </a:lnTo>
                  <a:lnTo>
                    <a:pt x="5040" y="47"/>
                  </a:lnTo>
                  <a:lnTo>
                    <a:pt x="5014" y="35"/>
                  </a:lnTo>
                  <a:lnTo>
                    <a:pt x="4993" y="25"/>
                  </a:lnTo>
                  <a:lnTo>
                    <a:pt x="4926" y="6"/>
                  </a:lnTo>
                  <a:lnTo>
                    <a:pt x="4854" y="0"/>
                  </a:lnTo>
                  <a:lnTo>
                    <a:pt x="4837" y="1"/>
                  </a:lnTo>
                  <a:lnTo>
                    <a:pt x="4837" y="35"/>
                  </a:lnTo>
                  <a:lnTo>
                    <a:pt x="4837" y="208"/>
                  </a:lnTo>
                  <a:lnTo>
                    <a:pt x="4837" y="242"/>
                  </a:lnTo>
                  <a:lnTo>
                    <a:pt x="4837" y="384"/>
                  </a:lnTo>
                  <a:lnTo>
                    <a:pt x="4837" y="418"/>
                  </a:lnTo>
                  <a:lnTo>
                    <a:pt x="4837" y="560"/>
                  </a:lnTo>
                  <a:lnTo>
                    <a:pt x="4837" y="594"/>
                  </a:lnTo>
                  <a:lnTo>
                    <a:pt x="4837" y="767"/>
                  </a:lnTo>
                  <a:lnTo>
                    <a:pt x="4810" y="755"/>
                  </a:lnTo>
                  <a:lnTo>
                    <a:pt x="4799" y="750"/>
                  </a:lnTo>
                  <a:lnTo>
                    <a:pt x="4765" y="716"/>
                  </a:lnTo>
                  <a:lnTo>
                    <a:pt x="4754" y="699"/>
                  </a:lnTo>
                  <a:lnTo>
                    <a:pt x="4754" y="755"/>
                  </a:lnTo>
                  <a:lnTo>
                    <a:pt x="4708" y="738"/>
                  </a:lnTo>
                  <a:lnTo>
                    <a:pt x="4665" y="716"/>
                  </a:lnTo>
                  <a:lnTo>
                    <a:pt x="4626" y="688"/>
                  </a:lnTo>
                  <a:lnTo>
                    <a:pt x="4590" y="656"/>
                  </a:lnTo>
                  <a:lnTo>
                    <a:pt x="4604" y="647"/>
                  </a:lnTo>
                  <a:lnTo>
                    <a:pt x="4623" y="637"/>
                  </a:lnTo>
                  <a:lnTo>
                    <a:pt x="4639" y="630"/>
                  </a:lnTo>
                  <a:lnTo>
                    <a:pt x="4647" y="627"/>
                  </a:lnTo>
                  <a:lnTo>
                    <a:pt x="4677" y="616"/>
                  </a:lnTo>
                  <a:lnTo>
                    <a:pt x="4693" y="658"/>
                  </a:lnTo>
                  <a:lnTo>
                    <a:pt x="4711" y="695"/>
                  </a:lnTo>
                  <a:lnTo>
                    <a:pt x="4731" y="728"/>
                  </a:lnTo>
                  <a:lnTo>
                    <a:pt x="4754" y="755"/>
                  </a:lnTo>
                  <a:lnTo>
                    <a:pt x="4754" y="699"/>
                  </a:lnTo>
                  <a:lnTo>
                    <a:pt x="4735" y="668"/>
                  </a:lnTo>
                  <a:lnTo>
                    <a:pt x="4714" y="616"/>
                  </a:lnTo>
                  <a:lnTo>
                    <a:pt x="4710" y="608"/>
                  </a:lnTo>
                  <a:lnTo>
                    <a:pt x="4737" y="603"/>
                  </a:lnTo>
                  <a:lnTo>
                    <a:pt x="4768" y="598"/>
                  </a:lnTo>
                  <a:lnTo>
                    <a:pt x="4801" y="595"/>
                  </a:lnTo>
                  <a:lnTo>
                    <a:pt x="4837" y="594"/>
                  </a:lnTo>
                  <a:lnTo>
                    <a:pt x="4837" y="560"/>
                  </a:lnTo>
                  <a:lnTo>
                    <a:pt x="4798" y="562"/>
                  </a:lnTo>
                  <a:lnTo>
                    <a:pt x="4763" y="565"/>
                  </a:lnTo>
                  <a:lnTo>
                    <a:pt x="4730" y="570"/>
                  </a:lnTo>
                  <a:lnTo>
                    <a:pt x="4701" y="576"/>
                  </a:lnTo>
                  <a:lnTo>
                    <a:pt x="4692" y="539"/>
                  </a:lnTo>
                  <a:lnTo>
                    <a:pt x="4685" y="500"/>
                  </a:lnTo>
                  <a:lnTo>
                    <a:pt x="4681" y="460"/>
                  </a:lnTo>
                  <a:lnTo>
                    <a:pt x="4679" y="418"/>
                  </a:lnTo>
                  <a:lnTo>
                    <a:pt x="4837" y="418"/>
                  </a:lnTo>
                  <a:lnTo>
                    <a:pt x="4837" y="384"/>
                  </a:lnTo>
                  <a:lnTo>
                    <a:pt x="4679" y="384"/>
                  </a:lnTo>
                  <a:lnTo>
                    <a:pt x="4681" y="342"/>
                  </a:lnTo>
                  <a:lnTo>
                    <a:pt x="4685" y="302"/>
                  </a:lnTo>
                  <a:lnTo>
                    <a:pt x="4692" y="263"/>
                  </a:lnTo>
                  <a:lnTo>
                    <a:pt x="4701" y="226"/>
                  </a:lnTo>
                  <a:lnTo>
                    <a:pt x="4730" y="232"/>
                  </a:lnTo>
                  <a:lnTo>
                    <a:pt x="4763" y="237"/>
                  </a:lnTo>
                  <a:lnTo>
                    <a:pt x="4798" y="240"/>
                  </a:lnTo>
                  <a:lnTo>
                    <a:pt x="4837" y="242"/>
                  </a:lnTo>
                  <a:lnTo>
                    <a:pt x="4837" y="208"/>
                  </a:lnTo>
                  <a:lnTo>
                    <a:pt x="4801" y="207"/>
                  </a:lnTo>
                  <a:lnTo>
                    <a:pt x="4768" y="204"/>
                  </a:lnTo>
                  <a:lnTo>
                    <a:pt x="4738" y="199"/>
                  </a:lnTo>
                  <a:lnTo>
                    <a:pt x="4710" y="194"/>
                  </a:lnTo>
                  <a:lnTo>
                    <a:pt x="4714" y="185"/>
                  </a:lnTo>
                  <a:lnTo>
                    <a:pt x="4735" y="134"/>
                  </a:lnTo>
                  <a:lnTo>
                    <a:pt x="4765" y="86"/>
                  </a:lnTo>
                  <a:lnTo>
                    <a:pt x="4800" y="52"/>
                  </a:lnTo>
                  <a:lnTo>
                    <a:pt x="4810" y="47"/>
                  </a:lnTo>
                  <a:lnTo>
                    <a:pt x="4837" y="35"/>
                  </a:lnTo>
                  <a:lnTo>
                    <a:pt x="4837" y="1"/>
                  </a:lnTo>
                  <a:lnTo>
                    <a:pt x="4782" y="6"/>
                  </a:lnTo>
                  <a:lnTo>
                    <a:pt x="4754" y="14"/>
                  </a:lnTo>
                  <a:lnTo>
                    <a:pt x="4754" y="47"/>
                  </a:lnTo>
                  <a:lnTo>
                    <a:pt x="4731" y="74"/>
                  </a:lnTo>
                  <a:lnTo>
                    <a:pt x="4711" y="107"/>
                  </a:lnTo>
                  <a:lnTo>
                    <a:pt x="4693" y="144"/>
                  </a:lnTo>
                  <a:lnTo>
                    <a:pt x="4677" y="185"/>
                  </a:lnTo>
                  <a:lnTo>
                    <a:pt x="4668" y="182"/>
                  </a:lnTo>
                  <a:lnTo>
                    <a:pt x="4668" y="218"/>
                  </a:lnTo>
                  <a:lnTo>
                    <a:pt x="4668" y="584"/>
                  </a:lnTo>
                  <a:lnTo>
                    <a:pt x="4633" y="596"/>
                  </a:lnTo>
                  <a:lnTo>
                    <a:pt x="4605" y="608"/>
                  </a:lnTo>
                  <a:lnTo>
                    <a:pt x="4583" y="620"/>
                  </a:lnTo>
                  <a:lnTo>
                    <a:pt x="4568" y="630"/>
                  </a:lnTo>
                  <a:lnTo>
                    <a:pt x="4536" y="583"/>
                  </a:lnTo>
                  <a:lnTo>
                    <a:pt x="4512" y="532"/>
                  </a:lnTo>
                  <a:lnTo>
                    <a:pt x="4496" y="476"/>
                  </a:lnTo>
                  <a:lnTo>
                    <a:pt x="4488" y="418"/>
                  </a:lnTo>
                  <a:lnTo>
                    <a:pt x="4645" y="418"/>
                  </a:lnTo>
                  <a:lnTo>
                    <a:pt x="4648" y="462"/>
                  </a:lnTo>
                  <a:lnTo>
                    <a:pt x="4652" y="505"/>
                  </a:lnTo>
                  <a:lnTo>
                    <a:pt x="4659" y="546"/>
                  </a:lnTo>
                  <a:lnTo>
                    <a:pt x="4668" y="584"/>
                  </a:lnTo>
                  <a:lnTo>
                    <a:pt x="4668" y="218"/>
                  </a:lnTo>
                  <a:lnTo>
                    <a:pt x="4659" y="256"/>
                  </a:lnTo>
                  <a:lnTo>
                    <a:pt x="4652" y="297"/>
                  </a:lnTo>
                  <a:lnTo>
                    <a:pt x="4648" y="340"/>
                  </a:lnTo>
                  <a:lnTo>
                    <a:pt x="4645" y="384"/>
                  </a:lnTo>
                  <a:lnTo>
                    <a:pt x="4488" y="384"/>
                  </a:lnTo>
                  <a:lnTo>
                    <a:pt x="4496" y="326"/>
                  </a:lnTo>
                  <a:lnTo>
                    <a:pt x="4512" y="270"/>
                  </a:lnTo>
                  <a:lnTo>
                    <a:pt x="4536" y="219"/>
                  </a:lnTo>
                  <a:lnTo>
                    <a:pt x="4568" y="172"/>
                  </a:lnTo>
                  <a:lnTo>
                    <a:pt x="4584" y="182"/>
                  </a:lnTo>
                  <a:lnTo>
                    <a:pt x="4605" y="194"/>
                  </a:lnTo>
                  <a:lnTo>
                    <a:pt x="4633" y="206"/>
                  </a:lnTo>
                  <a:lnTo>
                    <a:pt x="4668" y="218"/>
                  </a:lnTo>
                  <a:lnTo>
                    <a:pt x="4668" y="182"/>
                  </a:lnTo>
                  <a:lnTo>
                    <a:pt x="4647" y="175"/>
                  </a:lnTo>
                  <a:lnTo>
                    <a:pt x="4639" y="172"/>
                  </a:lnTo>
                  <a:lnTo>
                    <a:pt x="4623" y="165"/>
                  </a:lnTo>
                  <a:lnTo>
                    <a:pt x="4604" y="155"/>
                  </a:lnTo>
                  <a:lnTo>
                    <a:pt x="4590" y="147"/>
                  </a:lnTo>
                  <a:lnTo>
                    <a:pt x="4626" y="114"/>
                  </a:lnTo>
                  <a:lnTo>
                    <a:pt x="4665" y="86"/>
                  </a:lnTo>
                  <a:lnTo>
                    <a:pt x="4708" y="64"/>
                  </a:lnTo>
                  <a:lnTo>
                    <a:pt x="4754" y="47"/>
                  </a:lnTo>
                  <a:lnTo>
                    <a:pt x="4754" y="14"/>
                  </a:lnTo>
                  <a:lnTo>
                    <a:pt x="4715" y="25"/>
                  </a:lnTo>
                  <a:lnTo>
                    <a:pt x="4653" y="55"/>
                  </a:lnTo>
                  <a:lnTo>
                    <a:pt x="4597" y="94"/>
                  </a:lnTo>
                  <a:lnTo>
                    <a:pt x="4549" y="143"/>
                  </a:lnTo>
                  <a:lnTo>
                    <a:pt x="4509" y="199"/>
                  </a:lnTo>
                  <a:lnTo>
                    <a:pt x="4480" y="261"/>
                  </a:lnTo>
                  <a:lnTo>
                    <a:pt x="4461" y="329"/>
                  </a:lnTo>
                  <a:lnTo>
                    <a:pt x="4455" y="401"/>
                  </a:lnTo>
                  <a:lnTo>
                    <a:pt x="4461" y="473"/>
                  </a:lnTo>
                  <a:lnTo>
                    <a:pt x="4480" y="541"/>
                  </a:lnTo>
                  <a:lnTo>
                    <a:pt x="4509" y="604"/>
                  </a:lnTo>
                  <a:lnTo>
                    <a:pt x="4549" y="660"/>
                  </a:lnTo>
                  <a:lnTo>
                    <a:pt x="4597" y="708"/>
                  </a:lnTo>
                  <a:lnTo>
                    <a:pt x="4653" y="748"/>
                  </a:lnTo>
                  <a:lnTo>
                    <a:pt x="4715" y="777"/>
                  </a:lnTo>
                  <a:lnTo>
                    <a:pt x="4782" y="796"/>
                  </a:lnTo>
                  <a:lnTo>
                    <a:pt x="4854" y="802"/>
                  </a:lnTo>
                  <a:lnTo>
                    <a:pt x="4926" y="796"/>
                  </a:lnTo>
                  <a:lnTo>
                    <a:pt x="4993" y="777"/>
                  </a:lnTo>
                  <a:lnTo>
                    <a:pt x="5014" y="767"/>
                  </a:lnTo>
                  <a:lnTo>
                    <a:pt x="5040" y="755"/>
                  </a:lnTo>
                  <a:lnTo>
                    <a:pt x="5055" y="748"/>
                  </a:lnTo>
                  <a:lnTo>
                    <a:pt x="5111" y="708"/>
                  </a:lnTo>
                  <a:lnTo>
                    <a:pt x="5159" y="660"/>
                  </a:lnTo>
                  <a:lnTo>
                    <a:pt x="5180" y="630"/>
                  </a:lnTo>
                  <a:lnTo>
                    <a:pt x="5199" y="604"/>
                  </a:lnTo>
                  <a:lnTo>
                    <a:pt x="5228" y="541"/>
                  </a:lnTo>
                  <a:lnTo>
                    <a:pt x="5247" y="473"/>
                  </a:lnTo>
                  <a:lnTo>
                    <a:pt x="5252" y="418"/>
                  </a:lnTo>
                  <a:lnTo>
                    <a:pt x="5253" y="401"/>
                  </a:lnTo>
                  <a:moveTo>
                    <a:pt x="6804" y="16982"/>
                  </a:moveTo>
                  <a:lnTo>
                    <a:pt x="6790" y="16910"/>
                  </a:lnTo>
                  <a:lnTo>
                    <a:pt x="6769" y="16879"/>
                  </a:lnTo>
                  <a:lnTo>
                    <a:pt x="6769" y="16982"/>
                  </a:lnTo>
                  <a:lnTo>
                    <a:pt x="6757" y="17040"/>
                  </a:lnTo>
                  <a:lnTo>
                    <a:pt x="6725" y="17086"/>
                  </a:lnTo>
                  <a:lnTo>
                    <a:pt x="6677" y="17120"/>
                  </a:lnTo>
                  <a:lnTo>
                    <a:pt x="6619" y="17130"/>
                  </a:lnTo>
                  <a:lnTo>
                    <a:pt x="6561" y="17120"/>
                  </a:lnTo>
                  <a:lnTo>
                    <a:pt x="6513" y="17086"/>
                  </a:lnTo>
                  <a:lnTo>
                    <a:pt x="6481" y="17040"/>
                  </a:lnTo>
                  <a:lnTo>
                    <a:pt x="6469" y="16982"/>
                  </a:lnTo>
                  <a:lnTo>
                    <a:pt x="6481" y="16924"/>
                  </a:lnTo>
                  <a:lnTo>
                    <a:pt x="6513" y="16876"/>
                  </a:lnTo>
                  <a:lnTo>
                    <a:pt x="6561" y="16844"/>
                  </a:lnTo>
                  <a:lnTo>
                    <a:pt x="6619" y="16832"/>
                  </a:lnTo>
                  <a:lnTo>
                    <a:pt x="6677" y="16844"/>
                  </a:lnTo>
                  <a:lnTo>
                    <a:pt x="6725" y="16876"/>
                  </a:lnTo>
                  <a:lnTo>
                    <a:pt x="6757" y="16924"/>
                  </a:lnTo>
                  <a:lnTo>
                    <a:pt x="6769" y="16982"/>
                  </a:lnTo>
                  <a:lnTo>
                    <a:pt x="6769" y="16879"/>
                  </a:lnTo>
                  <a:lnTo>
                    <a:pt x="6750" y="16850"/>
                  </a:lnTo>
                  <a:lnTo>
                    <a:pt x="6722" y="16832"/>
                  </a:lnTo>
                  <a:lnTo>
                    <a:pt x="6691" y="16812"/>
                  </a:lnTo>
                  <a:lnTo>
                    <a:pt x="6619" y="16796"/>
                  </a:lnTo>
                  <a:lnTo>
                    <a:pt x="6547" y="16812"/>
                  </a:lnTo>
                  <a:lnTo>
                    <a:pt x="6488" y="16850"/>
                  </a:lnTo>
                  <a:lnTo>
                    <a:pt x="6449" y="16910"/>
                  </a:lnTo>
                  <a:lnTo>
                    <a:pt x="6434" y="16982"/>
                  </a:lnTo>
                  <a:lnTo>
                    <a:pt x="6449" y="17054"/>
                  </a:lnTo>
                  <a:lnTo>
                    <a:pt x="6488" y="17112"/>
                  </a:lnTo>
                  <a:lnTo>
                    <a:pt x="6547" y="17152"/>
                  </a:lnTo>
                  <a:lnTo>
                    <a:pt x="6619" y="17166"/>
                  </a:lnTo>
                  <a:lnTo>
                    <a:pt x="6691" y="17152"/>
                  </a:lnTo>
                  <a:lnTo>
                    <a:pt x="6723" y="17130"/>
                  </a:lnTo>
                  <a:lnTo>
                    <a:pt x="6750" y="17112"/>
                  </a:lnTo>
                  <a:lnTo>
                    <a:pt x="6790" y="17054"/>
                  </a:lnTo>
                  <a:lnTo>
                    <a:pt x="6804" y="16982"/>
                  </a:lnTo>
                  <a:moveTo>
                    <a:pt x="7018" y="17106"/>
                  </a:moveTo>
                  <a:lnTo>
                    <a:pt x="7017" y="17092"/>
                  </a:lnTo>
                  <a:lnTo>
                    <a:pt x="7013" y="17080"/>
                  </a:lnTo>
                  <a:lnTo>
                    <a:pt x="7004" y="17064"/>
                  </a:lnTo>
                  <a:lnTo>
                    <a:pt x="6992" y="17046"/>
                  </a:lnTo>
                  <a:lnTo>
                    <a:pt x="6983" y="17040"/>
                  </a:lnTo>
                  <a:lnTo>
                    <a:pt x="6983" y="17100"/>
                  </a:lnTo>
                  <a:lnTo>
                    <a:pt x="6983" y="17106"/>
                  </a:lnTo>
                  <a:lnTo>
                    <a:pt x="6981" y="17116"/>
                  </a:lnTo>
                  <a:lnTo>
                    <a:pt x="6978" y="17128"/>
                  </a:lnTo>
                  <a:lnTo>
                    <a:pt x="6973" y="17140"/>
                  </a:lnTo>
                  <a:lnTo>
                    <a:pt x="6934" y="17206"/>
                  </a:lnTo>
                  <a:lnTo>
                    <a:pt x="6925" y="17220"/>
                  </a:lnTo>
                  <a:lnTo>
                    <a:pt x="6913" y="17228"/>
                  </a:lnTo>
                  <a:lnTo>
                    <a:pt x="6899" y="17234"/>
                  </a:lnTo>
                  <a:lnTo>
                    <a:pt x="6883" y="17236"/>
                  </a:lnTo>
                  <a:lnTo>
                    <a:pt x="6873" y="17236"/>
                  </a:lnTo>
                  <a:lnTo>
                    <a:pt x="6863" y="17234"/>
                  </a:lnTo>
                  <a:lnTo>
                    <a:pt x="6855" y="17230"/>
                  </a:lnTo>
                  <a:lnTo>
                    <a:pt x="6841" y="17220"/>
                  </a:lnTo>
                  <a:lnTo>
                    <a:pt x="6826" y="17216"/>
                  </a:lnTo>
                  <a:lnTo>
                    <a:pt x="6807" y="17216"/>
                  </a:lnTo>
                  <a:lnTo>
                    <a:pt x="6795" y="17218"/>
                  </a:lnTo>
                  <a:lnTo>
                    <a:pt x="6780" y="17220"/>
                  </a:lnTo>
                  <a:lnTo>
                    <a:pt x="6765" y="17228"/>
                  </a:lnTo>
                  <a:lnTo>
                    <a:pt x="6745" y="17244"/>
                  </a:lnTo>
                  <a:lnTo>
                    <a:pt x="6730" y="17264"/>
                  </a:lnTo>
                  <a:lnTo>
                    <a:pt x="6721" y="17286"/>
                  </a:lnTo>
                  <a:lnTo>
                    <a:pt x="6719" y="17314"/>
                  </a:lnTo>
                  <a:lnTo>
                    <a:pt x="6717" y="17330"/>
                  </a:lnTo>
                  <a:lnTo>
                    <a:pt x="6710" y="17348"/>
                  </a:lnTo>
                  <a:lnTo>
                    <a:pt x="6692" y="17360"/>
                  </a:lnTo>
                  <a:lnTo>
                    <a:pt x="6659" y="17366"/>
                  </a:lnTo>
                  <a:lnTo>
                    <a:pt x="6582" y="17366"/>
                  </a:lnTo>
                  <a:lnTo>
                    <a:pt x="6548" y="17362"/>
                  </a:lnTo>
                  <a:lnTo>
                    <a:pt x="6530" y="17350"/>
                  </a:lnTo>
                  <a:lnTo>
                    <a:pt x="6523" y="17334"/>
                  </a:lnTo>
                  <a:lnTo>
                    <a:pt x="6521" y="17318"/>
                  </a:lnTo>
                  <a:lnTo>
                    <a:pt x="6518" y="17292"/>
                  </a:lnTo>
                  <a:lnTo>
                    <a:pt x="6509" y="17268"/>
                  </a:lnTo>
                  <a:lnTo>
                    <a:pt x="6499" y="17254"/>
                  </a:lnTo>
                  <a:lnTo>
                    <a:pt x="6495" y="17248"/>
                  </a:lnTo>
                  <a:lnTo>
                    <a:pt x="6479" y="17236"/>
                  </a:lnTo>
                  <a:lnTo>
                    <a:pt x="6474" y="17232"/>
                  </a:lnTo>
                  <a:lnTo>
                    <a:pt x="6464" y="17226"/>
                  </a:lnTo>
                  <a:lnTo>
                    <a:pt x="6452" y="17222"/>
                  </a:lnTo>
                  <a:lnTo>
                    <a:pt x="6440" y="17220"/>
                  </a:lnTo>
                  <a:lnTo>
                    <a:pt x="6415" y="17220"/>
                  </a:lnTo>
                  <a:lnTo>
                    <a:pt x="6401" y="17222"/>
                  </a:lnTo>
                  <a:lnTo>
                    <a:pt x="6390" y="17228"/>
                  </a:lnTo>
                  <a:lnTo>
                    <a:pt x="6366" y="17236"/>
                  </a:lnTo>
                  <a:lnTo>
                    <a:pt x="6354" y="17236"/>
                  </a:lnTo>
                  <a:lnTo>
                    <a:pt x="6340" y="17234"/>
                  </a:lnTo>
                  <a:lnTo>
                    <a:pt x="6328" y="17230"/>
                  </a:lnTo>
                  <a:lnTo>
                    <a:pt x="6316" y="17220"/>
                  </a:lnTo>
                  <a:lnTo>
                    <a:pt x="6306" y="17206"/>
                  </a:lnTo>
                  <a:lnTo>
                    <a:pt x="6268" y="17140"/>
                  </a:lnTo>
                  <a:lnTo>
                    <a:pt x="6262" y="17128"/>
                  </a:lnTo>
                  <a:lnTo>
                    <a:pt x="6258" y="17116"/>
                  </a:lnTo>
                  <a:lnTo>
                    <a:pt x="6256" y="17104"/>
                  </a:lnTo>
                  <a:lnTo>
                    <a:pt x="6255" y="17098"/>
                  </a:lnTo>
                  <a:lnTo>
                    <a:pt x="6256" y="17094"/>
                  </a:lnTo>
                  <a:lnTo>
                    <a:pt x="6259" y="17086"/>
                  </a:lnTo>
                  <a:lnTo>
                    <a:pt x="6267" y="17074"/>
                  </a:lnTo>
                  <a:lnTo>
                    <a:pt x="6281" y="17064"/>
                  </a:lnTo>
                  <a:lnTo>
                    <a:pt x="6303" y="17046"/>
                  </a:lnTo>
                  <a:lnTo>
                    <a:pt x="6318" y="17026"/>
                  </a:lnTo>
                  <a:lnTo>
                    <a:pt x="6327" y="17006"/>
                  </a:lnTo>
                  <a:lnTo>
                    <a:pt x="6330" y="16982"/>
                  </a:lnTo>
                  <a:lnTo>
                    <a:pt x="6329" y="16960"/>
                  </a:lnTo>
                  <a:lnTo>
                    <a:pt x="6324" y="16942"/>
                  </a:lnTo>
                  <a:lnTo>
                    <a:pt x="6312" y="16924"/>
                  </a:lnTo>
                  <a:lnTo>
                    <a:pt x="6290" y="16904"/>
                  </a:lnTo>
                  <a:lnTo>
                    <a:pt x="6279" y="16894"/>
                  </a:lnTo>
                  <a:lnTo>
                    <a:pt x="6271" y="16884"/>
                  </a:lnTo>
                  <a:lnTo>
                    <a:pt x="6266" y="16878"/>
                  </a:lnTo>
                  <a:lnTo>
                    <a:pt x="6263" y="16872"/>
                  </a:lnTo>
                  <a:lnTo>
                    <a:pt x="6262" y="16864"/>
                  </a:lnTo>
                  <a:lnTo>
                    <a:pt x="6260" y="16852"/>
                  </a:lnTo>
                  <a:lnTo>
                    <a:pt x="6261" y="16842"/>
                  </a:lnTo>
                  <a:lnTo>
                    <a:pt x="6264" y="16832"/>
                  </a:lnTo>
                  <a:lnTo>
                    <a:pt x="6268" y="16822"/>
                  </a:lnTo>
                  <a:lnTo>
                    <a:pt x="6306" y="16756"/>
                  </a:lnTo>
                  <a:lnTo>
                    <a:pt x="6313" y="16746"/>
                  </a:lnTo>
                  <a:lnTo>
                    <a:pt x="6321" y="16738"/>
                  </a:lnTo>
                  <a:lnTo>
                    <a:pt x="6330" y="16732"/>
                  </a:lnTo>
                  <a:lnTo>
                    <a:pt x="6341" y="16728"/>
                  </a:lnTo>
                  <a:lnTo>
                    <a:pt x="6346" y="16728"/>
                  </a:lnTo>
                  <a:lnTo>
                    <a:pt x="6350" y="16726"/>
                  </a:lnTo>
                  <a:lnTo>
                    <a:pt x="6376" y="16726"/>
                  </a:lnTo>
                  <a:lnTo>
                    <a:pt x="6381" y="16728"/>
                  </a:lnTo>
                  <a:lnTo>
                    <a:pt x="6404" y="16738"/>
                  </a:lnTo>
                  <a:lnTo>
                    <a:pt x="6429" y="16742"/>
                  </a:lnTo>
                  <a:lnTo>
                    <a:pt x="6454" y="16738"/>
                  </a:lnTo>
                  <a:lnTo>
                    <a:pt x="6477" y="16730"/>
                  </a:lnTo>
                  <a:lnTo>
                    <a:pt x="6482" y="16726"/>
                  </a:lnTo>
                  <a:lnTo>
                    <a:pt x="6494" y="16716"/>
                  </a:lnTo>
                  <a:lnTo>
                    <a:pt x="6501" y="16708"/>
                  </a:lnTo>
                  <a:lnTo>
                    <a:pt x="6508" y="16700"/>
                  </a:lnTo>
                  <a:lnTo>
                    <a:pt x="6518" y="16682"/>
                  </a:lnTo>
                  <a:lnTo>
                    <a:pt x="6523" y="16660"/>
                  </a:lnTo>
                  <a:lnTo>
                    <a:pt x="6525" y="16640"/>
                  </a:lnTo>
                  <a:lnTo>
                    <a:pt x="6533" y="16624"/>
                  </a:lnTo>
                  <a:lnTo>
                    <a:pt x="6546" y="16610"/>
                  </a:lnTo>
                  <a:lnTo>
                    <a:pt x="6562" y="16600"/>
                  </a:lnTo>
                  <a:lnTo>
                    <a:pt x="6582" y="16596"/>
                  </a:lnTo>
                  <a:lnTo>
                    <a:pt x="6673" y="16596"/>
                  </a:lnTo>
                  <a:lnTo>
                    <a:pt x="6688" y="16602"/>
                  </a:lnTo>
                  <a:lnTo>
                    <a:pt x="6696" y="16610"/>
                  </a:lnTo>
                  <a:lnTo>
                    <a:pt x="6703" y="16618"/>
                  </a:lnTo>
                  <a:lnTo>
                    <a:pt x="6710" y="16630"/>
                  </a:lnTo>
                  <a:lnTo>
                    <a:pt x="6716" y="16642"/>
                  </a:lnTo>
                  <a:lnTo>
                    <a:pt x="6718" y="16656"/>
                  </a:lnTo>
                  <a:lnTo>
                    <a:pt x="6718" y="16660"/>
                  </a:lnTo>
                  <a:lnTo>
                    <a:pt x="6723" y="16682"/>
                  </a:lnTo>
                  <a:lnTo>
                    <a:pt x="6733" y="16700"/>
                  </a:lnTo>
                  <a:lnTo>
                    <a:pt x="6746" y="16716"/>
                  </a:lnTo>
                  <a:lnTo>
                    <a:pt x="6764" y="16730"/>
                  </a:lnTo>
                  <a:lnTo>
                    <a:pt x="6787" y="16740"/>
                  </a:lnTo>
                  <a:lnTo>
                    <a:pt x="6813" y="16742"/>
                  </a:lnTo>
                  <a:lnTo>
                    <a:pt x="6837" y="16738"/>
                  </a:lnTo>
                  <a:lnTo>
                    <a:pt x="6859" y="16728"/>
                  </a:lnTo>
                  <a:lnTo>
                    <a:pt x="6863" y="16726"/>
                  </a:lnTo>
                  <a:lnTo>
                    <a:pt x="6888" y="16726"/>
                  </a:lnTo>
                  <a:lnTo>
                    <a:pt x="6899" y="16728"/>
                  </a:lnTo>
                  <a:lnTo>
                    <a:pt x="6901" y="16730"/>
                  </a:lnTo>
                  <a:lnTo>
                    <a:pt x="6911" y="16734"/>
                  </a:lnTo>
                  <a:lnTo>
                    <a:pt x="6920" y="16740"/>
                  </a:lnTo>
                  <a:lnTo>
                    <a:pt x="6928" y="16746"/>
                  </a:lnTo>
                  <a:lnTo>
                    <a:pt x="6934" y="16756"/>
                  </a:lnTo>
                  <a:lnTo>
                    <a:pt x="6973" y="16822"/>
                  </a:lnTo>
                  <a:lnTo>
                    <a:pt x="6979" y="16838"/>
                  </a:lnTo>
                  <a:lnTo>
                    <a:pt x="6981" y="16854"/>
                  </a:lnTo>
                  <a:lnTo>
                    <a:pt x="6978" y="16870"/>
                  </a:lnTo>
                  <a:lnTo>
                    <a:pt x="6971" y="16884"/>
                  </a:lnTo>
                  <a:lnTo>
                    <a:pt x="6960" y="16894"/>
                  </a:lnTo>
                  <a:lnTo>
                    <a:pt x="6948" y="16906"/>
                  </a:lnTo>
                  <a:lnTo>
                    <a:pt x="6937" y="16916"/>
                  </a:lnTo>
                  <a:lnTo>
                    <a:pt x="6925" y="16934"/>
                  </a:lnTo>
                  <a:lnTo>
                    <a:pt x="6914" y="16956"/>
                  </a:lnTo>
                  <a:lnTo>
                    <a:pt x="6909" y="16982"/>
                  </a:lnTo>
                  <a:lnTo>
                    <a:pt x="6913" y="17006"/>
                  </a:lnTo>
                  <a:lnTo>
                    <a:pt x="6923" y="17030"/>
                  </a:lnTo>
                  <a:lnTo>
                    <a:pt x="6938" y="17048"/>
                  </a:lnTo>
                  <a:lnTo>
                    <a:pt x="6958" y="17064"/>
                  </a:lnTo>
                  <a:lnTo>
                    <a:pt x="6967" y="17072"/>
                  </a:lnTo>
                  <a:lnTo>
                    <a:pt x="6974" y="17082"/>
                  </a:lnTo>
                  <a:lnTo>
                    <a:pt x="6980" y="17092"/>
                  </a:lnTo>
                  <a:lnTo>
                    <a:pt x="6983" y="17100"/>
                  </a:lnTo>
                  <a:lnTo>
                    <a:pt x="6983" y="17040"/>
                  </a:lnTo>
                  <a:lnTo>
                    <a:pt x="6963" y="17024"/>
                  </a:lnTo>
                  <a:lnTo>
                    <a:pt x="6953" y="17012"/>
                  </a:lnTo>
                  <a:lnTo>
                    <a:pt x="6947" y="16998"/>
                  </a:lnTo>
                  <a:lnTo>
                    <a:pt x="6944" y="16982"/>
                  </a:lnTo>
                  <a:lnTo>
                    <a:pt x="6947" y="16968"/>
                  </a:lnTo>
                  <a:lnTo>
                    <a:pt x="6953" y="16954"/>
                  </a:lnTo>
                  <a:lnTo>
                    <a:pt x="6962" y="16942"/>
                  </a:lnTo>
                  <a:lnTo>
                    <a:pt x="6972" y="16932"/>
                  </a:lnTo>
                  <a:lnTo>
                    <a:pt x="6980" y="16924"/>
                  </a:lnTo>
                  <a:lnTo>
                    <a:pt x="6996" y="16908"/>
                  </a:lnTo>
                  <a:lnTo>
                    <a:pt x="6999" y="16906"/>
                  </a:lnTo>
                  <a:lnTo>
                    <a:pt x="7011" y="16882"/>
                  </a:lnTo>
                  <a:lnTo>
                    <a:pt x="7015" y="16856"/>
                  </a:lnTo>
                  <a:lnTo>
                    <a:pt x="7013" y="16830"/>
                  </a:lnTo>
                  <a:lnTo>
                    <a:pt x="7003" y="16804"/>
                  </a:lnTo>
                  <a:lnTo>
                    <a:pt x="6965" y="16738"/>
                  </a:lnTo>
                  <a:lnTo>
                    <a:pt x="6956" y="16726"/>
                  </a:lnTo>
                  <a:lnTo>
                    <a:pt x="6955" y="16724"/>
                  </a:lnTo>
                  <a:lnTo>
                    <a:pt x="6942" y="16712"/>
                  </a:lnTo>
                  <a:lnTo>
                    <a:pt x="6936" y="16708"/>
                  </a:lnTo>
                  <a:lnTo>
                    <a:pt x="6927" y="16702"/>
                  </a:lnTo>
                  <a:lnTo>
                    <a:pt x="6911" y="16696"/>
                  </a:lnTo>
                  <a:lnTo>
                    <a:pt x="6907" y="16694"/>
                  </a:lnTo>
                  <a:lnTo>
                    <a:pt x="6892" y="16690"/>
                  </a:lnTo>
                  <a:lnTo>
                    <a:pt x="6863" y="16690"/>
                  </a:lnTo>
                  <a:lnTo>
                    <a:pt x="6852" y="16694"/>
                  </a:lnTo>
                  <a:lnTo>
                    <a:pt x="6842" y="16698"/>
                  </a:lnTo>
                  <a:lnTo>
                    <a:pt x="6827" y="16704"/>
                  </a:lnTo>
                  <a:lnTo>
                    <a:pt x="6812" y="16708"/>
                  </a:lnTo>
                  <a:lnTo>
                    <a:pt x="6796" y="16706"/>
                  </a:lnTo>
                  <a:lnTo>
                    <a:pt x="6782" y="16700"/>
                  </a:lnTo>
                  <a:lnTo>
                    <a:pt x="6771" y="16692"/>
                  </a:lnTo>
                  <a:lnTo>
                    <a:pt x="6762" y="16682"/>
                  </a:lnTo>
                  <a:lnTo>
                    <a:pt x="6756" y="16670"/>
                  </a:lnTo>
                  <a:lnTo>
                    <a:pt x="6753" y="16656"/>
                  </a:lnTo>
                  <a:lnTo>
                    <a:pt x="6750" y="16636"/>
                  </a:lnTo>
                  <a:lnTo>
                    <a:pt x="6743" y="16616"/>
                  </a:lnTo>
                  <a:lnTo>
                    <a:pt x="6732" y="16598"/>
                  </a:lnTo>
                  <a:lnTo>
                    <a:pt x="6730" y="16596"/>
                  </a:lnTo>
                  <a:lnTo>
                    <a:pt x="6721" y="16586"/>
                  </a:lnTo>
                  <a:lnTo>
                    <a:pt x="6708" y="16576"/>
                  </a:lnTo>
                  <a:lnTo>
                    <a:pt x="6693" y="16568"/>
                  </a:lnTo>
                  <a:lnTo>
                    <a:pt x="6676" y="16564"/>
                  </a:lnTo>
                  <a:lnTo>
                    <a:pt x="6659" y="16562"/>
                  </a:lnTo>
                  <a:lnTo>
                    <a:pt x="6582" y="16562"/>
                  </a:lnTo>
                  <a:lnTo>
                    <a:pt x="6545" y="16568"/>
                  </a:lnTo>
                  <a:lnTo>
                    <a:pt x="6516" y="16590"/>
                  </a:lnTo>
                  <a:lnTo>
                    <a:pt x="6495" y="16620"/>
                  </a:lnTo>
                  <a:lnTo>
                    <a:pt x="6488" y="16656"/>
                  </a:lnTo>
                  <a:lnTo>
                    <a:pt x="6488" y="16658"/>
                  </a:lnTo>
                  <a:lnTo>
                    <a:pt x="6485" y="16670"/>
                  </a:lnTo>
                  <a:lnTo>
                    <a:pt x="6479" y="16682"/>
                  </a:lnTo>
                  <a:lnTo>
                    <a:pt x="6470" y="16692"/>
                  </a:lnTo>
                  <a:lnTo>
                    <a:pt x="6460" y="16700"/>
                  </a:lnTo>
                  <a:lnTo>
                    <a:pt x="6445" y="16706"/>
                  </a:lnTo>
                  <a:lnTo>
                    <a:pt x="6430" y="16708"/>
                  </a:lnTo>
                  <a:lnTo>
                    <a:pt x="6414" y="16704"/>
                  </a:lnTo>
                  <a:lnTo>
                    <a:pt x="6398" y="16698"/>
                  </a:lnTo>
                  <a:lnTo>
                    <a:pt x="6390" y="16692"/>
                  </a:lnTo>
                  <a:lnTo>
                    <a:pt x="6378" y="16690"/>
                  </a:lnTo>
                  <a:lnTo>
                    <a:pt x="6346" y="16690"/>
                  </a:lnTo>
                  <a:lnTo>
                    <a:pt x="6335" y="16692"/>
                  </a:lnTo>
                  <a:lnTo>
                    <a:pt x="6329" y="16696"/>
                  </a:lnTo>
                  <a:lnTo>
                    <a:pt x="6313" y="16702"/>
                  </a:lnTo>
                  <a:lnTo>
                    <a:pt x="6299" y="16712"/>
                  </a:lnTo>
                  <a:lnTo>
                    <a:pt x="6286" y="16724"/>
                  </a:lnTo>
                  <a:lnTo>
                    <a:pt x="6276" y="16738"/>
                  </a:lnTo>
                  <a:lnTo>
                    <a:pt x="6238" y="16804"/>
                  </a:lnTo>
                  <a:lnTo>
                    <a:pt x="6231" y="16820"/>
                  </a:lnTo>
                  <a:lnTo>
                    <a:pt x="6227" y="16836"/>
                  </a:lnTo>
                  <a:lnTo>
                    <a:pt x="6225" y="16852"/>
                  </a:lnTo>
                  <a:lnTo>
                    <a:pt x="6227" y="16868"/>
                  </a:lnTo>
                  <a:lnTo>
                    <a:pt x="6230" y="16882"/>
                  </a:lnTo>
                  <a:lnTo>
                    <a:pt x="6237" y="16896"/>
                  </a:lnTo>
                  <a:lnTo>
                    <a:pt x="6249" y="16914"/>
                  </a:lnTo>
                  <a:lnTo>
                    <a:pt x="6268" y="16932"/>
                  </a:lnTo>
                  <a:lnTo>
                    <a:pt x="6284" y="16946"/>
                  </a:lnTo>
                  <a:lnTo>
                    <a:pt x="6292" y="16956"/>
                  </a:lnTo>
                  <a:lnTo>
                    <a:pt x="6295" y="16966"/>
                  </a:lnTo>
                  <a:lnTo>
                    <a:pt x="6295" y="16982"/>
                  </a:lnTo>
                  <a:lnTo>
                    <a:pt x="6293" y="16996"/>
                  </a:lnTo>
                  <a:lnTo>
                    <a:pt x="6287" y="17010"/>
                  </a:lnTo>
                  <a:lnTo>
                    <a:pt x="6277" y="17022"/>
                  </a:lnTo>
                  <a:lnTo>
                    <a:pt x="6261" y="17034"/>
                  </a:lnTo>
                  <a:lnTo>
                    <a:pt x="6240" y="17052"/>
                  </a:lnTo>
                  <a:lnTo>
                    <a:pt x="6228" y="17070"/>
                  </a:lnTo>
                  <a:lnTo>
                    <a:pt x="6222" y="17086"/>
                  </a:lnTo>
                  <a:lnTo>
                    <a:pt x="6220" y="17094"/>
                  </a:lnTo>
                  <a:lnTo>
                    <a:pt x="6221" y="17108"/>
                  </a:lnTo>
                  <a:lnTo>
                    <a:pt x="6224" y="17126"/>
                  </a:lnTo>
                  <a:lnTo>
                    <a:pt x="6230" y="17142"/>
                  </a:lnTo>
                  <a:lnTo>
                    <a:pt x="6238" y="17158"/>
                  </a:lnTo>
                  <a:lnTo>
                    <a:pt x="6276" y="17224"/>
                  </a:lnTo>
                  <a:lnTo>
                    <a:pt x="6296" y="17248"/>
                  </a:lnTo>
                  <a:lnTo>
                    <a:pt x="6316" y="17262"/>
                  </a:lnTo>
                  <a:lnTo>
                    <a:pt x="6336" y="17270"/>
                  </a:lnTo>
                  <a:lnTo>
                    <a:pt x="6354" y="17272"/>
                  </a:lnTo>
                  <a:lnTo>
                    <a:pt x="6366" y="17272"/>
                  </a:lnTo>
                  <a:lnTo>
                    <a:pt x="6369" y="17270"/>
                  </a:lnTo>
                  <a:lnTo>
                    <a:pt x="6372" y="17270"/>
                  </a:lnTo>
                  <a:lnTo>
                    <a:pt x="6403" y="17260"/>
                  </a:lnTo>
                  <a:lnTo>
                    <a:pt x="6417" y="17256"/>
                  </a:lnTo>
                  <a:lnTo>
                    <a:pt x="6430" y="17254"/>
                  </a:lnTo>
                  <a:lnTo>
                    <a:pt x="6444" y="17256"/>
                  </a:lnTo>
                  <a:lnTo>
                    <a:pt x="6457" y="17262"/>
                  </a:lnTo>
                  <a:lnTo>
                    <a:pt x="6469" y="17272"/>
                  </a:lnTo>
                  <a:lnTo>
                    <a:pt x="6479" y="17284"/>
                  </a:lnTo>
                  <a:lnTo>
                    <a:pt x="6484" y="17300"/>
                  </a:lnTo>
                  <a:lnTo>
                    <a:pt x="6486" y="17314"/>
                  </a:lnTo>
                  <a:lnTo>
                    <a:pt x="6486" y="17318"/>
                  </a:lnTo>
                  <a:lnTo>
                    <a:pt x="6488" y="17340"/>
                  </a:lnTo>
                  <a:lnTo>
                    <a:pt x="6500" y="17368"/>
                  </a:lnTo>
                  <a:lnTo>
                    <a:pt x="6528" y="17390"/>
                  </a:lnTo>
                  <a:lnTo>
                    <a:pt x="6582" y="17400"/>
                  </a:lnTo>
                  <a:lnTo>
                    <a:pt x="6659" y="17400"/>
                  </a:lnTo>
                  <a:lnTo>
                    <a:pt x="6712" y="17390"/>
                  </a:lnTo>
                  <a:lnTo>
                    <a:pt x="6740" y="17366"/>
                  </a:lnTo>
                  <a:lnTo>
                    <a:pt x="6751" y="17338"/>
                  </a:lnTo>
                  <a:lnTo>
                    <a:pt x="6753" y="17314"/>
                  </a:lnTo>
                  <a:lnTo>
                    <a:pt x="6755" y="17296"/>
                  </a:lnTo>
                  <a:lnTo>
                    <a:pt x="6761" y="17280"/>
                  </a:lnTo>
                  <a:lnTo>
                    <a:pt x="6770" y="17268"/>
                  </a:lnTo>
                  <a:lnTo>
                    <a:pt x="6782" y="17258"/>
                  </a:lnTo>
                  <a:lnTo>
                    <a:pt x="6792" y="17252"/>
                  </a:lnTo>
                  <a:lnTo>
                    <a:pt x="6806" y="17250"/>
                  </a:lnTo>
                  <a:lnTo>
                    <a:pt x="6819" y="17250"/>
                  </a:lnTo>
                  <a:lnTo>
                    <a:pt x="6825" y="17252"/>
                  </a:lnTo>
                  <a:lnTo>
                    <a:pt x="6833" y="17256"/>
                  </a:lnTo>
                  <a:lnTo>
                    <a:pt x="6836" y="17258"/>
                  </a:lnTo>
                  <a:lnTo>
                    <a:pt x="6847" y="17264"/>
                  </a:lnTo>
                  <a:lnTo>
                    <a:pt x="6859" y="17268"/>
                  </a:lnTo>
                  <a:lnTo>
                    <a:pt x="6883" y="17272"/>
                  </a:lnTo>
                  <a:lnTo>
                    <a:pt x="6908" y="17268"/>
                  </a:lnTo>
                  <a:lnTo>
                    <a:pt x="6930" y="17258"/>
                  </a:lnTo>
                  <a:lnTo>
                    <a:pt x="6941" y="17250"/>
                  </a:lnTo>
                  <a:lnTo>
                    <a:pt x="6950" y="17244"/>
                  </a:lnTo>
                  <a:lnTo>
                    <a:pt x="6956" y="17236"/>
                  </a:lnTo>
                  <a:lnTo>
                    <a:pt x="6965" y="17224"/>
                  </a:lnTo>
                  <a:lnTo>
                    <a:pt x="7003" y="17158"/>
                  </a:lnTo>
                  <a:lnTo>
                    <a:pt x="7011" y="17142"/>
                  </a:lnTo>
                  <a:lnTo>
                    <a:pt x="7016" y="17124"/>
                  </a:lnTo>
                  <a:lnTo>
                    <a:pt x="7018" y="17106"/>
                  </a:lnTo>
                </a:path>
              </a:pathLst>
            </a:custGeom>
            <a:solidFill>
              <a:srgbClr val="C5CA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5372" name="Picture 1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64" y="1524"/>
              <a:ext cx="7396" cy="14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Прямоугольник 7"/>
          <p:cNvSpPr/>
          <p:nvPr/>
        </p:nvSpPr>
        <p:spPr>
          <a:xfrm>
            <a:off x="407368" y="577974"/>
            <a:ext cx="23326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Первое</a:t>
            </a: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19575463" y="573088"/>
            <a:ext cx="24765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400" b="1" i="0" u="none" strike="noStrike" cap="none" normalizeH="0" baseline="0" smtClean="0">
                <a:ln>
                  <a:noFill/>
                </a:ln>
                <a:solidFill>
                  <a:srgbClr val="D8DADD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Slide Name 30</a:t>
            </a:r>
            <a:endParaRPr kumimoji="0" lang="en-US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381569" y="2084106"/>
            <a:ext cx="8338667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altLang="ru-RU" sz="2400" dirty="0">
                <a:latin typeface="Arial" pitchFamily="34" charset="0"/>
                <a:ea typeface="Arial" pitchFamily="34" charset="0"/>
                <a:cs typeface="Arial" pitchFamily="34" charset="0"/>
              </a:rPr>
              <a:t>Статья 20 Конвенции ООН против </a:t>
            </a:r>
            <a:r>
              <a:rPr lang="ru-RU" altLang="ru-RU" sz="2400" dirty="0" smtClean="0">
                <a:latin typeface="Arial" pitchFamily="34" charset="0"/>
                <a:ea typeface="Arial" pitchFamily="34" charset="0"/>
                <a:cs typeface="Arial" pitchFamily="34" charset="0"/>
              </a:rPr>
              <a:t>коррупции</a:t>
            </a:r>
          </a:p>
          <a:p>
            <a:endParaRPr lang="ru-RU" altLang="ru-RU" sz="2400" dirty="0"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Логическое продолжение введения 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всеобщего декларирования доходов в 2020 году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Жесткие меры экономической ответственности позволят подорвать стремление к получению нелегальных доходов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Опыт: Сингапур, Гонконг, Аргентина, Китай, Индия, Малайзия, Литва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825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51384" y="476672"/>
            <a:ext cx="220079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0070C0"/>
                </a:solidFill>
              </a:rPr>
              <a:t>Второе</a:t>
            </a:r>
          </a:p>
        </p:txBody>
      </p:sp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8760296" y="105864"/>
            <a:ext cx="3399049" cy="6752136"/>
            <a:chOff x="20935" y="0"/>
            <a:chExt cx="10726" cy="17809"/>
          </a:xfrm>
        </p:grpSpPr>
        <p:pic>
          <p:nvPicPr>
            <p:cNvPr id="16387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34" y="0"/>
              <a:ext cx="10726" cy="178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22350" y="8"/>
              <a:ext cx="9310" cy="17800"/>
            </a:xfrm>
            <a:custGeom>
              <a:avLst/>
              <a:gdLst>
                <a:gd name="T0" fmla="+- 0 28472 22350"/>
                <a:gd name="T1" fmla="*/ T0 w 9310"/>
                <a:gd name="T2" fmla="+- 0 149 9"/>
                <a:gd name="T3" fmla="*/ 149 h 17800"/>
                <a:gd name="T4" fmla="+- 0 28039 22350"/>
                <a:gd name="T5" fmla="*/ T4 w 9310"/>
                <a:gd name="T6" fmla="+- 0 309 9"/>
                <a:gd name="T7" fmla="*/ 309 h 17800"/>
                <a:gd name="T8" fmla="+- 0 27544 22350"/>
                <a:gd name="T9" fmla="*/ T8 w 9310"/>
                <a:gd name="T10" fmla="+- 0 549 9"/>
                <a:gd name="T11" fmla="*/ 549 h 17800"/>
                <a:gd name="T12" fmla="+- 0 26856 22350"/>
                <a:gd name="T13" fmla="*/ T12 w 9310"/>
                <a:gd name="T14" fmla="+- 0 929 9"/>
                <a:gd name="T15" fmla="*/ 929 h 17800"/>
                <a:gd name="T16" fmla="+- 0 26066 22350"/>
                <a:gd name="T17" fmla="*/ T16 w 9310"/>
                <a:gd name="T18" fmla="+- 0 1449 9"/>
                <a:gd name="T19" fmla="*/ 1449 h 17800"/>
                <a:gd name="T20" fmla="+- 0 25751 22350"/>
                <a:gd name="T21" fmla="*/ T20 w 9310"/>
                <a:gd name="T22" fmla="+- 0 1709 9"/>
                <a:gd name="T23" fmla="*/ 1709 h 17800"/>
                <a:gd name="T24" fmla="+- 0 25263 22350"/>
                <a:gd name="T25" fmla="*/ T24 w 9310"/>
                <a:gd name="T26" fmla="+- 0 2129 9"/>
                <a:gd name="T27" fmla="*/ 2129 h 17800"/>
                <a:gd name="T28" fmla="+- 0 24872 22350"/>
                <a:gd name="T29" fmla="*/ T28 w 9310"/>
                <a:gd name="T30" fmla="+- 0 2529 9"/>
                <a:gd name="T31" fmla="*/ 2529 h 17800"/>
                <a:gd name="T32" fmla="+- 0 24616 22350"/>
                <a:gd name="T33" fmla="*/ T32 w 9310"/>
                <a:gd name="T34" fmla="+- 0 2809 9"/>
                <a:gd name="T35" fmla="*/ 2809 h 17800"/>
                <a:gd name="T36" fmla="+- 0 24374 22350"/>
                <a:gd name="T37" fmla="*/ T36 w 9310"/>
                <a:gd name="T38" fmla="+- 0 3109 9"/>
                <a:gd name="T39" fmla="*/ 3109 h 17800"/>
                <a:gd name="T40" fmla="+- 0 24146 22350"/>
                <a:gd name="T41" fmla="*/ T40 w 9310"/>
                <a:gd name="T42" fmla="+- 0 3409 9"/>
                <a:gd name="T43" fmla="*/ 3409 h 17800"/>
                <a:gd name="T44" fmla="+- 0 23931 22350"/>
                <a:gd name="T45" fmla="*/ T44 w 9310"/>
                <a:gd name="T46" fmla="+- 0 3709 9"/>
                <a:gd name="T47" fmla="*/ 3709 h 17800"/>
                <a:gd name="T48" fmla="+- 0 23730 22350"/>
                <a:gd name="T49" fmla="*/ T48 w 9310"/>
                <a:gd name="T50" fmla="+- 0 4029 9"/>
                <a:gd name="T51" fmla="*/ 4029 h 17800"/>
                <a:gd name="T52" fmla="+- 0 23542 22350"/>
                <a:gd name="T53" fmla="*/ T52 w 9310"/>
                <a:gd name="T54" fmla="+- 0 4349 9"/>
                <a:gd name="T55" fmla="*/ 4349 h 17800"/>
                <a:gd name="T56" fmla="+- 0 23368 22350"/>
                <a:gd name="T57" fmla="*/ T56 w 9310"/>
                <a:gd name="T58" fmla="+- 0 4669 9"/>
                <a:gd name="T59" fmla="*/ 4669 h 17800"/>
                <a:gd name="T60" fmla="+- 0 23208 22350"/>
                <a:gd name="T61" fmla="*/ T60 w 9310"/>
                <a:gd name="T62" fmla="+- 0 4989 9"/>
                <a:gd name="T63" fmla="*/ 4989 h 17800"/>
                <a:gd name="T64" fmla="+- 0 23062 22350"/>
                <a:gd name="T65" fmla="*/ T64 w 9310"/>
                <a:gd name="T66" fmla="+- 0 5329 9"/>
                <a:gd name="T67" fmla="*/ 5329 h 17800"/>
                <a:gd name="T68" fmla="+- 0 22929 22350"/>
                <a:gd name="T69" fmla="*/ T68 w 9310"/>
                <a:gd name="T70" fmla="+- 0 5669 9"/>
                <a:gd name="T71" fmla="*/ 5669 h 17800"/>
                <a:gd name="T72" fmla="+- 0 22810 22350"/>
                <a:gd name="T73" fmla="*/ T72 w 9310"/>
                <a:gd name="T74" fmla="+- 0 6009 9"/>
                <a:gd name="T75" fmla="*/ 6009 h 17800"/>
                <a:gd name="T76" fmla="+- 0 22705 22350"/>
                <a:gd name="T77" fmla="*/ T76 w 9310"/>
                <a:gd name="T78" fmla="+- 0 6349 9"/>
                <a:gd name="T79" fmla="*/ 6349 h 17800"/>
                <a:gd name="T80" fmla="+- 0 22613 22350"/>
                <a:gd name="T81" fmla="*/ T80 w 9310"/>
                <a:gd name="T82" fmla="+- 0 6709 9"/>
                <a:gd name="T83" fmla="*/ 6709 h 17800"/>
                <a:gd name="T84" fmla="+- 0 22535 22350"/>
                <a:gd name="T85" fmla="*/ T84 w 9310"/>
                <a:gd name="T86" fmla="+- 0 7069 9"/>
                <a:gd name="T87" fmla="*/ 7069 h 17800"/>
                <a:gd name="T88" fmla="+- 0 22471 22350"/>
                <a:gd name="T89" fmla="*/ T88 w 9310"/>
                <a:gd name="T90" fmla="+- 0 7409 9"/>
                <a:gd name="T91" fmla="*/ 7409 h 17800"/>
                <a:gd name="T92" fmla="+- 0 22420 22350"/>
                <a:gd name="T93" fmla="*/ T92 w 9310"/>
                <a:gd name="T94" fmla="+- 0 7769 9"/>
                <a:gd name="T95" fmla="*/ 7769 h 17800"/>
                <a:gd name="T96" fmla="+- 0 22383 22350"/>
                <a:gd name="T97" fmla="*/ T96 w 9310"/>
                <a:gd name="T98" fmla="+- 0 8129 9"/>
                <a:gd name="T99" fmla="*/ 8129 h 17800"/>
                <a:gd name="T100" fmla="+- 0 22360 22350"/>
                <a:gd name="T101" fmla="*/ T100 w 9310"/>
                <a:gd name="T102" fmla="+- 0 8489 9"/>
                <a:gd name="T103" fmla="*/ 8489 h 17800"/>
                <a:gd name="T104" fmla="+- 0 22350 22350"/>
                <a:gd name="T105" fmla="*/ T104 w 9310"/>
                <a:gd name="T106" fmla="+- 0 8849 9"/>
                <a:gd name="T107" fmla="*/ 8849 h 17800"/>
                <a:gd name="T108" fmla="+- 0 22354 22350"/>
                <a:gd name="T109" fmla="*/ T108 w 9310"/>
                <a:gd name="T110" fmla="+- 0 9209 9"/>
                <a:gd name="T111" fmla="*/ 9209 h 17800"/>
                <a:gd name="T112" fmla="+- 0 22372 22350"/>
                <a:gd name="T113" fmla="*/ T112 w 9310"/>
                <a:gd name="T114" fmla="+- 0 9569 9"/>
                <a:gd name="T115" fmla="*/ 9569 h 17800"/>
                <a:gd name="T116" fmla="+- 0 22404 22350"/>
                <a:gd name="T117" fmla="*/ T116 w 9310"/>
                <a:gd name="T118" fmla="+- 0 9909 9"/>
                <a:gd name="T119" fmla="*/ 9909 h 17800"/>
                <a:gd name="T120" fmla="+- 0 22449 22350"/>
                <a:gd name="T121" fmla="*/ T120 w 9310"/>
                <a:gd name="T122" fmla="+- 0 10269 9"/>
                <a:gd name="T123" fmla="*/ 10269 h 17800"/>
                <a:gd name="T124" fmla="+- 0 22508 22350"/>
                <a:gd name="T125" fmla="*/ T124 w 9310"/>
                <a:gd name="T126" fmla="+- 0 10629 9"/>
                <a:gd name="T127" fmla="*/ 10629 h 17800"/>
                <a:gd name="T128" fmla="+- 0 22580 22350"/>
                <a:gd name="T129" fmla="*/ T128 w 9310"/>
                <a:gd name="T130" fmla="+- 0 10989 9"/>
                <a:gd name="T131" fmla="*/ 10989 h 17800"/>
                <a:gd name="T132" fmla="+- 0 22666 22350"/>
                <a:gd name="T133" fmla="*/ T132 w 9310"/>
                <a:gd name="T134" fmla="+- 0 11329 9"/>
                <a:gd name="T135" fmla="*/ 11329 h 17800"/>
                <a:gd name="T136" fmla="+- 0 22766 22350"/>
                <a:gd name="T137" fmla="*/ T136 w 9310"/>
                <a:gd name="T138" fmla="+- 0 11669 9"/>
                <a:gd name="T139" fmla="*/ 11669 h 17800"/>
                <a:gd name="T140" fmla="+- 0 22880 22350"/>
                <a:gd name="T141" fmla="*/ T140 w 9310"/>
                <a:gd name="T142" fmla="+- 0 12029 9"/>
                <a:gd name="T143" fmla="*/ 12029 h 17800"/>
                <a:gd name="T144" fmla="+- 0 23007 22350"/>
                <a:gd name="T145" fmla="*/ T144 w 9310"/>
                <a:gd name="T146" fmla="+- 0 12369 9"/>
                <a:gd name="T147" fmla="*/ 12369 h 17800"/>
                <a:gd name="T148" fmla="+- 0 23148 22350"/>
                <a:gd name="T149" fmla="*/ T148 w 9310"/>
                <a:gd name="T150" fmla="+- 0 12709 9"/>
                <a:gd name="T151" fmla="*/ 12709 h 17800"/>
                <a:gd name="T152" fmla="+- 0 23303 22350"/>
                <a:gd name="T153" fmla="*/ T152 w 9310"/>
                <a:gd name="T154" fmla="+- 0 13029 9"/>
                <a:gd name="T155" fmla="*/ 13029 h 17800"/>
                <a:gd name="T156" fmla="+- 0 23471 22350"/>
                <a:gd name="T157" fmla="*/ T156 w 9310"/>
                <a:gd name="T158" fmla="+- 0 13349 9"/>
                <a:gd name="T159" fmla="*/ 13349 h 17800"/>
                <a:gd name="T160" fmla="+- 0 23653 22350"/>
                <a:gd name="T161" fmla="*/ T160 w 9310"/>
                <a:gd name="T162" fmla="+- 0 13669 9"/>
                <a:gd name="T163" fmla="*/ 13669 h 17800"/>
                <a:gd name="T164" fmla="+- 0 23849 22350"/>
                <a:gd name="T165" fmla="*/ T164 w 9310"/>
                <a:gd name="T166" fmla="+- 0 13989 9"/>
                <a:gd name="T167" fmla="*/ 13989 h 17800"/>
                <a:gd name="T168" fmla="+- 0 24058 22350"/>
                <a:gd name="T169" fmla="*/ T168 w 9310"/>
                <a:gd name="T170" fmla="+- 0 14309 9"/>
                <a:gd name="T171" fmla="*/ 14309 h 17800"/>
                <a:gd name="T172" fmla="+- 0 24281 22350"/>
                <a:gd name="T173" fmla="*/ T172 w 9310"/>
                <a:gd name="T174" fmla="+- 0 14609 9"/>
                <a:gd name="T175" fmla="*/ 14609 h 17800"/>
                <a:gd name="T176" fmla="+- 0 24518 22350"/>
                <a:gd name="T177" fmla="*/ T176 w 9310"/>
                <a:gd name="T178" fmla="+- 0 14909 9"/>
                <a:gd name="T179" fmla="*/ 14909 h 17800"/>
                <a:gd name="T180" fmla="+- 0 24768 22350"/>
                <a:gd name="T181" fmla="*/ T180 w 9310"/>
                <a:gd name="T182" fmla="+- 0 15189 9"/>
                <a:gd name="T183" fmla="*/ 15189 h 17800"/>
                <a:gd name="T184" fmla="+- 0 25032 22350"/>
                <a:gd name="T185" fmla="*/ T184 w 9310"/>
                <a:gd name="T186" fmla="+- 0 15469 9"/>
                <a:gd name="T187" fmla="*/ 15469 h 17800"/>
                <a:gd name="T188" fmla="+- 0 25443 22350"/>
                <a:gd name="T189" fmla="*/ T188 w 9310"/>
                <a:gd name="T190" fmla="+- 0 15869 9"/>
                <a:gd name="T191" fmla="*/ 15869 h 17800"/>
                <a:gd name="T192" fmla="+- 0 25813 22350"/>
                <a:gd name="T193" fmla="*/ T192 w 9310"/>
                <a:gd name="T194" fmla="+- 0 16169 9"/>
                <a:gd name="T195" fmla="*/ 16169 h 17800"/>
                <a:gd name="T196" fmla="+- 0 26130 22350"/>
                <a:gd name="T197" fmla="*/ T196 w 9310"/>
                <a:gd name="T198" fmla="+- 0 16429 9"/>
                <a:gd name="T199" fmla="*/ 16429 h 17800"/>
                <a:gd name="T200" fmla="+- 0 26788 22350"/>
                <a:gd name="T201" fmla="*/ T200 w 9310"/>
                <a:gd name="T202" fmla="+- 0 16869 9"/>
                <a:gd name="T203" fmla="*/ 16869 h 17800"/>
                <a:gd name="T204" fmla="+- 0 27826 22350"/>
                <a:gd name="T205" fmla="*/ T204 w 9310"/>
                <a:gd name="T206" fmla="+- 0 17429 9"/>
                <a:gd name="T207" fmla="*/ 17429 h 17800"/>
                <a:gd name="T208" fmla="+- 0 28183 22350"/>
                <a:gd name="T209" fmla="*/ T208 w 9310"/>
                <a:gd name="T210" fmla="+- 0 17569 9"/>
                <a:gd name="T211" fmla="*/ 17569 h 17800"/>
                <a:gd name="T212" fmla="+- 0 28691 22350"/>
                <a:gd name="T213" fmla="*/ T212 w 9310"/>
                <a:gd name="T214" fmla="+- 0 17769 9"/>
                <a:gd name="T215" fmla="*/ 17769 h 178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</a:cxnLst>
              <a:rect l="0" t="0" r="r" b="b"/>
              <a:pathLst>
                <a:path w="9310" h="17800">
                  <a:moveTo>
                    <a:pt x="9310" y="0"/>
                  </a:moveTo>
                  <a:lnTo>
                    <a:pt x="6487" y="0"/>
                  </a:lnTo>
                  <a:lnTo>
                    <a:pt x="6414" y="40"/>
                  </a:lnTo>
                  <a:lnTo>
                    <a:pt x="6195" y="100"/>
                  </a:lnTo>
                  <a:lnTo>
                    <a:pt x="6122" y="140"/>
                  </a:lnTo>
                  <a:lnTo>
                    <a:pt x="5977" y="180"/>
                  </a:lnTo>
                  <a:lnTo>
                    <a:pt x="5905" y="220"/>
                  </a:lnTo>
                  <a:lnTo>
                    <a:pt x="5833" y="240"/>
                  </a:lnTo>
                  <a:lnTo>
                    <a:pt x="5761" y="280"/>
                  </a:lnTo>
                  <a:lnTo>
                    <a:pt x="5689" y="300"/>
                  </a:lnTo>
                  <a:lnTo>
                    <a:pt x="5618" y="340"/>
                  </a:lnTo>
                  <a:lnTo>
                    <a:pt x="5547" y="360"/>
                  </a:lnTo>
                  <a:lnTo>
                    <a:pt x="5405" y="440"/>
                  </a:lnTo>
                  <a:lnTo>
                    <a:pt x="5334" y="460"/>
                  </a:lnTo>
                  <a:lnTo>
                    <a:pt x="5194" y="540"/>
                  </a:lnTo>
                  <a:lnTo>
                    <a:pt x="5124" y="560"/>
                  </a:lnTo>
                  <a:lnTo>
                    <a:pt x="4710" y="800"/>
                  </a:lnTo>
                  <a:lnTo>
                    <a:pt x="4641" y="820"/>
                  </a:lnTo>
                  <a:lnTo>
                    <a:pt x="4573" y="860"/>
                  </a:lnTo>
                  <a:lnTo>
                    <a:pt x="4506" y="920"/>
                  </a:lnTo>
                  <a:lnTo>
                    <a:pt x="4106" y="1160"/>
                  </a:lnTo>
                  <a:lnTo>
                    <a:pt x="4040" y="1220"/>
                  </a:lnTo>
                  <a:lnTo>
                    <a:pt x="3845" y="1340"/>
                  </a:lnTo>
                  <a:lnTo>
                    <a:pt x="3780" y="1400"/>
                  </a:lnTo>
                  <a:lnTo>
                    <a:pt x="3716" y="1440"/>
                  </a:lnTo>
                  <a:lnTo>
                    <a:pt x="3653" y="1500"/>
                  </a:lnTo>
                  <a:lnTo>
                    <a:pt x="3589" y="1540"/>
                  </a:lnTo>
                  <a:lnTo>
                    <a:pt x="3526" y="1600"/>
                  </a:lnTo>
                  <a:lnTo>
                    <a:pt x="3463" y="1640"/>
                  </a:lnTo>
                  <a:lnTo>
                    <a:pt x="3401" y="1700"/>
                  </a:lnTo>
                  <a:lnTo>
                    <a:pt x="3338" y="1740"/>
                  </a:lnTo>
                  <a:lnTo>
                    <a:pt x="3215" y="1860"/>
                  </a:lnTo>
                  <a:lnTo>
                    <a:pt x="3154" y="1900"/>
                  </a:lnTo>
                  <a:lnTo>
                    <a:pt x="2973" y="2080"/>
                  </a:lnTo>
                  <a:lnTo>
                    <a:pt x="2913" y="2120"/>
                  </a:lnTo>
                  <a:lnTo>
                    <a:pt x="2737" y="2300"/>
                  </a:lnTo>
                  <a:lnTo>
                    <a:pt x="2682" y="2360"/>
                  </a:lnTo>
                  <a:lnTo>
                    <a:pt x="2628" y="2400"/>
                  </a:lnTo>
                  <a:lnTo>
                    <a:pt x="2575" y="2460"/>
                  </a:lnTo>
                  <a:lnTo>
                    <a:pt x="2522" y="2520"/>
                  </a:lnTo>
                  <a:lnTo>
                    <a:pt x="2470" y="2580"/>
                  </a:lnTo>
                  <a:lnTo>
                    <a:pt x="2418" y="2640"/>
                  </a:lnTo>
                  <a:lnTo>
                    <a:pt x="2367" y="2680"/>
                  </a:lnTo>
                  <a:lnTo>
                    <a:pt x="2316" y="2740"/>
                  </a:lnTo>
                  <a:lnTo>
                    <a:pt x="2266" y="2800"/>
                  </a:lnTo>
                  <a:lnTo>
                    <a:pt x="2217" y="2860"/>
                  </a:lnTo>
                  <a:lnTo>
                    <a:pt x="2168" y="2920"/>
                  </a:lnTo>
                  <a:lnTo>
                    <a:pt x="2119" y="2980"/>
                  </a:lnTo>
                  <a:lnTo>
                    <a:pt x="2071" y="3040"/>
                  </a:lnTo>
                  <a:lnTo>
                    <a:pt x="2024" y="3100"/>
                  </a:lnTo>
                  <a:lnTo>
                    <a:pt x="1977" y="3160"/>
                  </a:lnTo>
                  <a:lnTo>
                    <a:pt x="1931" y="3220"/>
                  </a:lnTo>
                  <a:lnTo>
                    <a:pt x="1885" y="3280"/>
                  </a:lnTo>
                  <a:lnTo>
                    <a:pt x="1840" y="3340"/>
                  </a:lnTo>
                  <a:lnTo>
                    <a:pt x="1796" y="3400"/>
                  </a:lnTo>
                  <a:lnTo>
                    <a:pt x="1752" y="3460"/>
                  </a:lnTo>
                  <a:lnTo>
                    <a:pt x="1708" y="3520"/>
                  </a:lnTo>
                  <a:lnTo>
                    <a:pt x="1665" y="3580"/>
                  </a:lnTo>
                  <a:lnTo>
                    <a:pt x="1623" y="3640"/>
                  </a:lnTo>
                  <a:lnTo>
                    <a:pt x="1581" y="3700"/>
                  </a:lnTo>
                  <a:lnTo>
                    <a:pt x="1539" y="3760"/>
                  </a:lnTo>
                  <a:lnTo>
                    <a:pt x="1499" y="3820"/>
                  </a:lnTo>
                  <a:lnTo>
                    <a:pt x="1458" y="3880"/>
                  </a:lnTo>
                  <a:lnTo>
                    <a:pt x="1419" y="3960"/>
                  </a:lnTo>
                  <a:lnTo>
                    <a:pt x="1380" y="4020"/>
                  </a:lnTo>
                  <a:lnTo>
                    <a:pt x="1341" y="4080"/>
                  </a:lnTo>
                  <a:lnTo>
                    <a:pt x="1303" y="4140"/>
                  </a:lnTo>
                  <a:lnTo>
                    <a:pt x="1265" y="4200"/>
                  </a:lnTo>
                  <a:lnTo>
                    <a:pt x="1229" y="4260"/>
                  </a:lnTo>
                  <a:lnTo>
                    <a:pt x="1192" y="4340"/>
                  </a:lnTo>
                  <a:lnTo>
                    <a:pt x="1156" y="4400"/>
                  </a:lnTo>
                  <a:lnTo>
                    <a:pt x="1121" y="4460"/>
                  </a:lnTo>
                  <a:lnTo>
                    <a:pt x="1086" y="4520"/>
                  </a:lnTo>
                  <a:lnTo>
                    <a:pt x="1052" y="4600"/>
                  </a:lnTo>
                  <a:lnTo>
                    <a:pt x="1018" y="4660"/>
                  </a:lnTo>
                  <a:lnTo>
                    <a:pt x="985" y="4720"/>
                  </a:lnTo>
                  <a:lnTo>
                    <a:pt x="953" y="4780"/>
                  </a:lnTo>
                  <a:lnTo>
                    <a:pt x="921" y="4860"/>
                  </a:lnTo>
                  <a:lnTo>
                    <a:pt x="889" y="4920"/>
                  </a:lnTo>
                  <a:lnTo>
                    <a:pt x="858" y="4980"/>
                  </a:lnTo>
                  <a:lnTo>
                    <a:pt x="828" y="5060"/>
                  </a:lnTo>
                  <a:lnTo>
                    <a:pt x="798" y="5120"/>
                  </a:lnTo>
                  <a:lnTo>
                    <a:pt x="769" y="5180"/>
                  </a:lnTo>
                  <a:lnTo>
                    <a:pt x="740" y="5260"/>
                  </a:lnTo>
                  <a:lnTo>
                    <a:pt x="712" y="5320"/>
                  </a:lnTo>
                  <a:lnTo>
                    <a:pt x="684" y="5380"/>
                  </a:lnTo>
                  <a:lnTo>
                    <a:pt x="657" y="5460"/>
                  </a:lnTo>
                  <a:lnTo>
                    <a:pt x="631" y="5520"/>
                  </a:lnTo>
                  <a:lnTo>
                    <a:pt x="605" y="5600"/>
                  </a:lnTo>
                  <a:lnTo>
                    <a:pt x="579" y="5660"/>
                  </a:lnTo>
                  <a:lnTo>
                    <a:pt x="554" y="5720"/>
                  </a:lnTo>
                  <a:lnTo>
                    <a:pt x="530" y="5800"/>
                  </a:lnTo>
                  <a:lnTo>
                    <a:pt x="506" y="5860"/>
                  </a:lnTo>
                  <a:lnTo>
                    <a:pt x="483" y="5940"/>
                  </a:lnTo>
                  <a:lnTo>
                    <a:pt x="460" y="6000"/>
                  </a:lnTo>
                  <a:lnTo>
                    <a:pt x="438" y="6080"/>
                  </a:lnTo>
                  <a:lnTo>
                    <a:pt x="416" y="6140"/>
                  </a:lnTo>
                  <a:lnTo>
                    <a:pt x="395" y="6220"/>
                  </a:lnTo>
                  <a:lnTo>
                    <a:pt x="375" y="6280"/>
                  </a:lnTo>
                  <a:lnTo>
                    <a:pt x="355" y="6340"/>
                  </a:lnTo>
                  <a:lnTo>
                    <a:pt x="335" y="6420"/>
                  </a:lnTo>
                  <a:lnTo>
                    <a:pt x="316" y="6480"/>
                  </a:lnTo>
                  <a:lnTo>
                    <a:pt x="298" y="6560"/>
                  </a:lnTo>
                  <a:lnTo>
                    <a:pt x="280" y="6620"/>
                  </a:lnTo>
                  <a:lnTo>
                    <a:pt x="263" y="6700"/>
                  </a:lnTo>
                  <a:lnTo>
                    <a:pt x="246" y="6760"/>
                  </a:lnTo>
                  <a:lnTo>
                    <a:pt x="230" y="6840"/>
                  </a:lnTo>
                  <a:lnTo>
                    <a:pt x="215" y="6900"/>
                  </a:lnTo>
                  <a:lnTo>
                    <a:pt x="200" y="6980"/>
                  </a:lnTo>
                  <a:lnTo>
                    <a:pt x="185" y="7060"/>
                  </a:lnTo>
                  <a:lnTo>
                    <a:pt x="171" y="7120"/>
                  </a:lnTo>
                  <a:lnTo>
                    <a:pt x="158" y="7200"/>
                  </a:lnTo>
                  <a:lnTo>
                    <a:pt x="145" y="7260"/>
                  </a:lnTo>
                  <a:lnTo>
                    <a:pt x="132" y="7340"/>
                  </a:lnTo>
                  <a:lnTo>
                    <a:pt x="121" y="7400"/>
                  </a:lnTo>
                  <a:lnTo>
                    <a:pt x="109" y="7480"/>
                  </a:lnTo>
                  <a:lnTo>
                    <a:pt x="99" y="7540"/>
                  </a:lnTo>
                  <a:lnTo>
                    <a:pt x="89" y="7620"/>
                  </a:lnTo>
                  <a:lnTo>
                    <a:pt x="79" y="7680"/>
                  </a:lnTo>
                  <a:lnTo>
                    <a:pt x="70" y="7760"/>
                  </a:lnTo>
                  <a:lnTo>
                    <a:pt x="62" y="7840"/>
                  </a:lnTo>
                  <a:lnTo>
                    <a:pt x="54" y="7900"/>
                  </a:lnTo>
                  <a:lnTo>
                    <a:pt x="46" y="7980"/>
                  </a:lnTo>
                  <a:lnTo>
                    <a:pt x="39" y="8040"/>
                  </a:lnTo>
                  <a:lnTo>
                    <a:pt x="33" y="8120"/>
                  </a:lnTo>
                  <a:lnTo>
                    <a:pt x="27" y="8180"/>
                  </a:lnTo>
                  <a:lnTo>
                    <a:pt x="22" y="8260"/>
                  </a:lnTo>
                  <a:lnTo>
                    <a:pt x="18" y="8340"/>
                  </a:lnTo>
                  <a:lnTo>
                    <a:pt x="13" y="8400"/>
                  </a:lnTo>
                  <a:lnTo>
                    <a:pt x="10" y="8480"/>
                  </a:lnTo>
                  <a:lnTo>
                    <a:pt x="7" y="8540"/>
                  </a:lnTo>
                  <a:lnTo>
                    <a:pt x="4" y="8620"/>
                  </a:lnTo>
                  <a:lnTo>
                    <a:pt x="2" y="8700"/>
                  </a:lnTo>
                  <a:lnTo>
                    <a:pt x="1" y="8760"/>
                  </a:lnTo>
                  <a:lnTo>
                    <a:pt x="0" y="8840"/>
                  </a:lnTo>
                  <a:lnTo>
                    <a:pt x="0" y="8900"/>
                  </a:lnTo>
                  <a:lnTo>
                    <a:pt x="0" y="8980"/>
                  </a:lnTo>
                  <a:lnTo>
                    <a:pt x="1" y="9040"/>
                  </a:lnTo>
                  <a:lnTo>
                    <a:pt x="2" y="9120"/>
                  </a:lnTo>
                  <a:lnTo>
                    <a:pt x="4" y="9200"/>
                  </a:lnTo>
                  <a:lnTo>
                    <a:pt x="7" y="9260"/>
                  </a:lnTo>
                  <a:lnTo>
                    <a:pt x="10" y="9340"/>
                  </a:lnTo>
                  <a:lnTo>
                    <a:pt x="13" y="9400"/>
                  </a:lnTo>
                  <a:lnTo>
                    <a:pt x="18" y="9480"/>
                  </a:lnTo>
                  <a:lnTo>
                    <a:pt x="22" y="9560"/>
                  </a:lnTo>
                  <a:lnTo>
                    <a:pt x="27" y="9620"/>
                  </a:lnTo>
                  <a:lnTo>
                    <a:pt x="33" y="9700"/>
                  </a:lnTo>
                  <a:lnTo>
                    <a:pt x="39" y="9760"/>
                  </a:lnTo>
                  <a:lnTo>
                    <a:pt x="46" y="9840"/>
                  </a:lnTo>
                  <a:lnTo>
                    <a:pt x="54" y="9900"/>
                  </a:lnTo>
                  <a:lnTo>
                    <a:pt x="62" y="9980"/>
                  </a:lnTo>
                  <a:lnTo>
                    <a:pt x="70" y="10060"/>
                  </a:lnTo>
                  <a:lnTo>
                    <a:pt x="79" y="10120"/>
                  </a:lnTo>
                  <a:lnTo>
                    <a:pt x="89" y="10200"/>
                  </a:lnTo>
                  <a:lnTo>
                    <a:pt x="99" y="10260"/>
                  </a:lnTo>
                  <a:lnTo>
                    <a:pt x="109" y="10340"/>
                  </a:lnTo>
                  <a:lnTo>
                    <a:pt x="121" y="10400"/>
                  </a:lnTo>
                  <a:lnTo>
                    <a:pt x="132" y="10480"/>
                  </a:lnTo>
                  <a:lnTo>
                    <a:pt x="145" y="10540"/>
                  </a:lnTo>
                  <a:lnTo>
                    <a:pt x="158" y="10620"/>
                  </a:lnTo>
                  <a:lnTo>
                    <a:pt x="171" y="10700"/>
                  </a:lnTo>
                  <a:lnTo>
                    <a:pt x="185" y="10760"/>
                  </a:lnTo>
                  <a:lnTo>
                    <a:pt x="200" y="10840"/>
                  </a:lnTo>
                  <a:lnTo>
                    <a:pt x="215" y="10900"/>
                  </a:lnTo>
                  <a:lnTo>
                    <a:pt x="230" y="10980"/>
                  </a:lnTo>
                  <a:lnTo>
                    <a:pt x="246" y="11040"/>
                  </a:lnTo>
                  <a:lnTo>
                    <a:pt x="263" y="11120"/>
                  </a:lnTo>
                  <a:lnTo>
                    <a:pt x="280" y="11180"/>
                  </a:lnTo>
                  <a:lnTo>
                    <a:pt x="298" y="11260"/>
                  </a:lnTo>
                  <a:lnTo>
                    <a:pt x="316" y="11320"/>
                  </a:lnTo>
                  <a:lnTo>
                    <a:pt x="335" y="11400"/>
                  </a:lnTo>
                  <a:lnTo>
                    <a:pt x="355" y="11460"/>
                  </a:lnTo>
                  <a:lnTo>
                    <a:pt x="375" y="11540"/>
                  </a:lnTo>
                  <a:lnTo>
                    <a:pt x="395" y="11600"/>
                  </a:lnTo>
                  <a:lnTo>
                    <a:pt x="416" y="11660"/>
                  </a:lnTo>
                  <a:lnTo>
                    <a:pt x="438" y="11740"/>
                  </a:lnTo>
                  <a:lnTo>
                    <a:pt x="460" y="11800"/>
                  </a:lnTo>
                  <a:lnTo>
                    <a:pt x="483" y="11880"/>
                  </a:lnTo>
                  <a:lnTo>
                    <a:pt x="506" y="11940"/>
                  </a:lnTo>
                  <a:lnTo>
                    <a:pt x="530" y="12020"/>
                  </a:lnTo>
                  <a:lnTo>
                    <a:pt x="554" y="12080"/>
                  </a:lnTo>
                  <a:lnTo>
                    <a:pt x="579" y="12160"/>
                  </a:lnTo>
                  <a:lnTo>
                    <a:pt x="605" y="12220"/>
                  </a:lnTo>
                  <a:lnTo>
                    <a:pt x="631" y="12280"/>
                  </a:lnTo>
                  <a:lnTo>
                    <a:pt x="657" y="12360"/>
                  </a:lnTo>
                  <a:lnTo>
                    <a:pt x="684" y="12420"/>
                  </a:lnTo>
                  <a:lnTo>
                    <a:pt x="712" y="12480"/>
                  </a:lnTo>
                  <a:lnTo>
                    <a:pt x="740" y="12560"/>
                  </a:lnTo>
                  <a:lnTo>
                    <a:pt x="769" y="12620"/>
                  </a:lnTo>
                  <a:lnTo>
                    <a:pt x="798" y="12700"/>
                  </a:lnTo>
                  <a:lnTo>
                    <a:pt x="828" y="12760"/>
                  </a:lnTo>
                  <a:lnTo>
                    <a:pt x="858" y="12820"/>
                  </a:lnTo>
                  <a:lnTo>
                    <a:pt x="889" y="12880"/>
                  </a:lnTo>
                  <a:lnTo>
                    <a:pt x="921" y="12960"/>
                  </a:lnTo>
                  <a:lnTo>
                    <a:pt x="953" y="13020"/>
                  </a:lnTo>
                  <a:lnTo>
                    <a:pt x="985" y="13080"/>
                  </a:lnTo>
                  <a:lnTo>
                    <a:pt x="1018" y="13160"/>
                  </a:lnTo>
                  <a:lnTo>
                    <a:pt x="1052" y="13220"/>
                  </a:lnTo>
                  <a:lnTo>
                    <a:pt x="1086" y="13280"/>
                  </a:lnTo>
                  <a:lnTo>
                    <a:pt x="1121" y="13340"/>
                  </a:lnTo>
                  <a:lnTo>
                    <a:pt x="1156" y="13420"/>
                  </a:lnTo>
                  <a:lnTo>
                    <a:pt x="1192" y="13480"/>
                  </a:lnTo>
                  <a:lnTo>
                    <a:pt x="1229" y="13540"/>
                  </a:lnTo>
                  <a:lnTo>
                    <a:pt x="1265" y="13600"/>
                  </a:lnTo>
                  <a:lnTo>
                    <a:pt x="1303" y="13660"/>
                  </a:lnTo>
                  <a:lnTo>
                    <a:pt x="1341" y="13740"/>
                  </a:lnTo>
                  <a:lnTo>
                    <a:pt x="1380" y="13800"/>
                  </a:lnTo>
                  <a:lnTo>
                    <a:pt x="1419" y="13860"/>
                  </a:lnTo>
                  <a:lnTo>
                    <a:pt x="1458" y="13920"/>
                  </a:lnTo>
                  <a:lnTo>
                    <a:pt x="1499" y="13980"/>
                  </a:lnTo>
                  <a:lnTo>
                    <a:pt x="1539" y="14040"/>
                  </a:lnTo>
                  <a:lnTo>
                    <a:pt x="1581" y="14100"/>
                  </a:lnTo>
                  <a:lnTo>
                    <a:pt x="1623" y="14180"/>
                  </a:lnTo>
                  <a:lnTo>
                    <a:pt x="1665" y="14240"/>
                  </a:lnTo>
                  <a:lnTo>
                    <a:pt x="1708" y="14300"/>
                  </a:lnTo>
                  <a:lnTo>
                    <a:pt x="1752" y="14360"/>
                  </a:lnTo>
                  <a:lnTo>
                    <a:pt x="1796" y="14420"/>
                  </a:lnTo>
                  <a:lnTo>
                    <a:pt x="1840" y="14480"/>
                  </a:lnTo>
                  <a:lnTo>
                    <a:pt x="1885" y="14540"/>
                  </a:lnTo>
                  <a:lnTo>
                    <a:pt x="1931" y="14600"/>
                  </a:lnTo>
                  <a:lnTo>
                    <a:pt x="1977" y="14660"/>
                  </a:lnTo>
                  <a:lnTo>
                    <a:pt x="2024" y="14720"/>
                  </a:lnTo>
                  <a:lnTo>
                    <a:pt x="2071" y="14780"/>
                  </a:lnTo>
                  <a:lnTo>
                    <a:pt x="2119" y="14840"/>
                  </a:lnTo>
                  <a:lnTo>
                    <a:pt x="2168" y="14900"/>
                  </a:lnTo>
                  <a:lnTo>
                    <a:pt x="2217" y="14940"/>
                  </a:lnTo>
                  <a:lnTo>
                    <a:pt x="2266" y="15000"/>
                  </a:lnTo>
                  <a:lnTo>
                    <a:pt x="2316" y="15060"/>
                  </a:lnTo>
                  <a:lnTo>
                    <a:pt x="2367" y="15120"/>
                  </a:lnTo>
                  <a:lnTo>
                    <a:pt x="2418" y="15180"/>
                  </a:lnTo>
                  <a:lnTo>
                    <a:pt x="2470" y="15240"/>
                  </a:lnTo>
                  <a:lnTo>
                    <a:pt x="2522" y="15300"/>
                  </a:lnTo>
                  <a:lnTo>
                    <a:pt x="2575" y="15340"/>
                  </a:lnTo>
                  <a:lnTo>
                    <a:pt x="2628" y="15400"/>
                  </a:lnTo>
                  <a:lnTo>
                    <a:pt x="2682" y="15460"/>
                  </a:lnTo>
                  <a:lnTo>
                    <a:pt x="2737" y="15520"/>
                  </a:lnTo>
                  <a:lnTo>
                    <a:pt x="2795" y="15580"/>
                  </a:lnTo>
                  <a:lnTo>
                    <a:pt x="2854" y="15620"/>
                  </a:lnTo>
                  <a:lnTo>
                    <a:pt x="2913" y="15680"/>
                  </a:lnTo>
                  <a:lnTo>
                    <a:pt x="3093" y="15860"/>
                  </a:lnTo>
                  <a:lnTo>
                    <a:pt x="3154" y="15900"/>
                  </a:lnTo>
                  <a:lnTo>
                    <a:pt x="3277" y="16020"/>
                  </a:lnTo>
                  <a:lnTo>
                    <a:pt x="3338" y="16060"/>
                  </a:lnTo>
                  <a:lnTo>
                    <a:pt x="3401" y="16120"/>
                  </a:lnTo>
                  <a:lnTo>
                    <a:pt x="3463" y="16160"/>
                  </a:lnTo>
                  <a:lnTo>
                    <a:pt x="3526" y="16220"/>
                  </a:lnTo>
                  <a:lnTo>
                    <a:pt x="3589" y="16260"/>
                  </a:lnTo>
                  <a:lnTo>
                    <a:pt x="3653" y="16320"/>
                  </a:lnTo>
                  <a:lnTo>
                    <a:pt x="3716" y="16360"/>
                  </a:lnTo>
                  <a:lnTo>
                    <a:pt x="3780" y="16420"/>
                  </a:lnTo>
                  <a:lnTo>
                    <a:pt x="3910" y="16500"/>
                  </a:lnTo>
                  <a:lnTo>
                    <a:pt x="3975" y="16560"/>
                  </a:lnTo>
                  <a:lnTo>
                    <a:pt x="4172" y="16680"/>
                  </a:lnTo>
                  <a:lnTo>
                    <a:pt x="4238" y="16740"/>
                  </a:lnTo>
                  <a:lnTo>
                    <a:pt x="4438" y="16860"/>
                  </a:lnTo>
                  <a:lnTo>
                    <a:pt x="4985" y="17180"/>
                  </a:lnTo>
                  <a:lnTo>
                    <a:pt x="5054" y="17200"/>
                  </a:lnTo>
                  <a:lnTo>
                    <a:pt x="5264" y="17320"/>
                  </a:lnTo>
                  <a:lnTo>
                    <a:pt x="5334" y="17340"/>
                  </a:lnTo>
                  <a:lnTo>
                    <a:pt x="5476" y="17420"/>
                  </a:lnTo>
                  <a:lnTo>
                    <a:pt x="5547" y="17440"/>
                  </a:lnTo>
                  <a:lnTo>
                    <a:pt x="5618" y="17480"/>
                  </a:lnTo>
                  <a:lnTo>
                    <a:pt x="5689" y="17500"/>
                  </a:lnTo>
                  <a:lnTo>
                    <a:pt x="5761" y="17540"/>
                  </a:lnTo>
                  <a:lnTo>
                    <a:pt x="5833" y="17560"/>
                  </a:lnTo>
                  <a:lnTo>
                    <a:pt x="5905" y="17600"/>
                  </a:lnTo>
                  <a:lnTo>
                    <a:pt x="6049" y="17640"/>
                  </a:lnTo>
                  <a:lnTo>
                    <a:pt x="6122" y="17680"/>
                  </a:lnTo>
                  <a:lnTo>
                    <a:pt x="6267" y="17720"/>
                  </a:lnTo>
                  <a:lnTo>
                    <a:pt x="6341" y="17760"/>
                  </a:lnTo>
                  <a:lnTo>
                    <a:pt x="6487" y="17800"/>
                  </a:lnTo>
                  <a:lnTo>
                    <a:pt x="9310" y="17800"/>
                  </a:lnTo>
                  <a:lnTo>
                    <a:pt x="93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6389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66" y="646"/>
              <a:ext cx="8694" cy="17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0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72" y="1221"/>
              <a:ext cx="7688" cy="1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1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25" y="6210"/>
              <a:ext cx="3135" cy="6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2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31" y="6771"/>
              <a:ext cx="2129" cy="4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3" name="Picture 9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69" y="6431"/>
              <a:ext cx="2891" cy="5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Freeform 10"/>
            <p:cNvSpPr>
              <a:spLocks/>
            </p:cNvSpPr>
            <p:nvPr/>
          </p:nvSpPr>
          <p:spPr bwMode="auto">
            <a:xfrm>
              <a:off x="29775" y="6992"/>
              <a:ext cx="1885" cy="3825"/>
            </a:xfrm>
            <a:custGeom>
              <a:avLst/>
              <a:gdLst>
                <a:gd name="T0" fmla="+- 0 31533 29775"/>
                <a:gd name="T1" fmla="*/ T0 w 1885"/>
                <a:gd name="T2" fmla="+- 0 6998 6992"/>
                <a:gd name="T3" fmla="*/ 6998 h 3825"/>
                <a:gd name="T4" fmla="+- 0 31380 29775"/>
                <a:gd name="T5" fmla="*/ T4 w 1885"/>
                <a:gd name="T6" fmla="+- 0 7017 6992"/>
                <a:gd name="T7" fmla="*/ 7017 h 3825"/>
                <a:gd name="T8" fmla="+- 0 31228 29775"/>
                <a:gd name="T9" fmla="*/ T8 w 1885"/>
                <a:gd name="T10" fmla="+- 0 7048 6992"/>
                <a:gd name="T11" fmla="*/ 7048 h 3825"/>
                <a:gd name="T12" fmla="+- 0 31078 29775"/>
                <a:gd name="T13" fmla="*/ T12 w 1885"/>
                <a:gd name="T14" fmla="+- 0 7091 6992"/>
                <a:gd name="T15" fmla="*/ 7091 h 3825"/>
                <a:gd name="T16" fmla="+- 0 30932 29775"/>
                <a:gd name="T17" fmla="*/ T16 w 1885"/>
                <a:gd name="T18" fmla="+- 0 7147 6992"/>
                <a:gd name="T19" fmla="*/ 7147 h 3825"/>
                <a:gd name="T20" fmla="+- 0 30790 29775"/>
                <a:gd name="T21" fmla="*/ T20 w 1885"/>
                <a:gd name="T22" fmla="+- 0 7215 6992"/>
                <a:gd name="T23" fmla="*/ 7215 h 3825"/>
                <a:gd name="T24" fmla="+- 0 30652 29775"/>
                <a:gd name="T25" fmla="*/ T24 w 1885"/>
                <a:gd name="T26" fmla="+- 0 7296 6992"/>
                <a:gd name="T27" fmla="*/ 7296 h 3825"/>
                <a:gd name="T28" fmla="+- 0 30521 29775"/>
                <a:gd name="T29" fmla="*/ T28 w 1885"/>
                <a:gd name="T30" fmla="+- 0 7389 6992"/>
                <a:gd name="T31" fmla="*/ 7389 h 3825"/>
                <a:gd name="T32" fmla="+- 0 30395 29775"/>
                <a:gd name="T33" fmla="*/ T32 w 1885"/>
                <a:gd name="T34" fmla="+- 0 7494 6992"/>
                <a:gd name="T35" fmla="*/ 7494 h 3825"/>
                <a:gd name="T36" fmla="+- 0 30283 29775"/>
                <a:gd name="T37" fmla="*/ T36 w 1885"/>
                <a:gd name="T38" fmla="+- 0 7606 6992"/>
                <a:gd name="T39" fmla="*/ 7606 h 3825"/>
                <a:gd name="T40" fmla="+- 0 30187 29775"/>
                <a:gd name="T41" fmla="*/ T40 w 1885"/>
                <a:gd name="T42" fmla="+- 0 7719 6992"/>
                <a:gd name="T43" fmla="*/ 7719 h 3825"/>
                <a:gd name="T44" fmla="+- 0 30100 29775"/>
                <a:gd name="T45" fmla="*/ T44 w 1885"/>
                <a:gd name="T46" fmla="+- 0 7837 6992"/>
                <a:gd name="T47" fmla="*/ 7837 h 3825"/>
                <a:gd name="T48" fmla="+- 0 30024 29775"/>
                <a:gd name="T49" fmla="*/ T48 w 1885"/>
                <a:gd name="T50" fmla="+- 0 7960 6992"/>
                <a:gd name="T51" fmla="*/ 7960 h 3825"/>
                <a:gd name="T52" fmla="+- 0 29958 29775"/>
                <a:gd name="T53" fmla="*/ T52 w 1885"/>
                <a:gd name="T54" fmla="+- 0 8087 6992"/>
                <a:gd name="T55" fmla="*/ 8087 h 3825"/>
                <a:gd name="T56" fmla="+- 0 29902 29775"/>
                <a:gd name="T57" fmla="*/ T56 w 1885"/>
                <a:gd name="T58" fmla="+- 0 8218 6992"/>
                <a:gd name="T59" fmla="*/ 8218 h 3825"/>
                <a:gd name="T60" fmla="+- 0 29856 29775"/>
                <a:gd name="T61" fmla="*/ T60 w 1885"/>
                <a:gd name="T62" fmla="+- 0 8351 6992"/>
                <a:gd name="T63" fmla="*/ 8351 h 3825"/>
                <a:gd name="T64" fmla="+- 0 29821 29775"/>
                <a:gd name="T65" fmla="*/ T64 w 1885"/>
                <a:gd name="T66" fmla="+- 0 8487 6992"/>
                <a:gd name="T67" fmla="*/ 8487 h 3825"/>
                <a:gd name="T68" fmla="+- 0 29795 29775"/>
                <a:gd name="T69" fmla="*/ T68 w 1885"/>
                <a:gd name="T70" fmla="+- 0 8625 6992"/>
                <a:gd name="T71" fmla="*/ 8625 h 3825"/>
                <a:gd name="T72" fmla="+- 0 29780 29775"/>
                <a:gd name="T73" fmla="*/ T72 w 1885"/>
                <a:gd name="T74" fmla="+- 0 8765 6992"/>
                <a:gd name="T75" fmla="*/ 8765 h 3825"/>
                <a:gd name="T76" fmla="+- 0 29775 29775"/>
                <a:gd name="T77" fmla="*/ T76 w 1885"/>
                <a:gd name="T78" fmla="+- 0 8904 6992"/>
                <a:gd name="T79" fmla="*/ 8904 h 3825"/>
                <a:gd name="T80" fmla="+- 0 29780 29775"/>
                <a:gd name="T81" fmla="*/ T80 w 1885"/>
                <a:gd name="T82" fmla="+- 0 9044 6992"/>
                <a:gd name="T83" fmla="*/ 9044 h 3825"/>
                <a:gd name="T84" fmla="+- 0 29795 29775"/>
                <a:gd name="T85" fmla="*/ T84 w 1885"/>
                <a:gd name="T86" fmla="+- 0 9183 6992"/>
                <a:gd name="T87" fmla="*/ 9183 h 3825"/>
                <a:gd name="T88" fmla="+- 0 29821 29775"/>
                <a:gd name="T89" fmla="*/ T88 w 1885"/>
                <a:gd name="T90" fmla="+- 0 9321 6992"/>
                <a:gd name="T91" fmla="*/ 9321 h 3825"/>
                <a:gd name="T92" fmla="+- 0 29856 29775"/>
                <a:gd name="T93" fmla="*/ T92 w 1885"/>
                <a:gd name="T94" fmla="+- 0 9457 6992"/>
                <a:gd name="T95" fmla="*/ 9457 h 3825"/>
                <a:gd name="T96" fmla="+- 0 29902 29775"/>
                <a:gd name="T97" fmla="*/ T96 w 1885"/>
                <a:gd name="T98" fmla="+- 0 9591 6992"/>
                <a:gd name="T99" fmla="*/ 9591 h 3825"/>
                <a:gd name="T100" fmla="+- 0 29958 29775"/>
                <a:gd name="T101" fmla="*/ T100 w 1885"/>
                <a:gd name="T102" fmla="+- 0 9722 6992"/>
                <a:gd name="T103" fmla="*/ 9722 h 3825"/>
                <a:gd name="T104" fmla="+- 0 30024 29775"/>
                <a:gd name="T105" fmla="*/ T104 w 1885"/>
                <a:gd name="T106" fmla="+- 0 9849 6992"/>
                <a:gd name="T107" fmla="*/ 9849 h 3825"/>
                <a:gd name="T108" fmla="+- 0 30100 29775"/>
                <a:gd name="T109" fmla="*/ T108 w 1885"/>
                <a:gd name="T110" fmla="+- 0 9972 6992"/>
                <a:gd name="T111" fmla="*/ 9972 h 3825"/>
                <a:gd name="T112" fmla="+- 0 30187 29775"/>
                <a:gd name="T113" fmla="*/ T112 w 1885"/>
                <a:gd name="T114" fmla="+- 0 10090 6992"/>
                <a:gd name="T115" fmla="*/ 10090 h 3825"/>
                <a:gd name="T116" fmla="+- 0 30283 29775"/>
                <a:gd name="T117" fmla="*/ T116 w 1885"/>
                <a:gd name="T118" fmla="+- 0 10203 6992"/>
                <a:gd name="T119" fmla="*/ 10203 h 3825"/>
                <a:gd name="T120" fmla="+- 0 30395 29775"/>
                <a:gd name="T121" fmla="*/ T120 w 1885"/>
                <a:gd name="T122" fmla="+- 0 10314 6992"/>
                <a:gd name="T123" fmla="*/ 10314 h 3825"/>
                <a:gd name="T124" fmla="+- 0 30521 29775"/>
                <a:gd name="T125" fmla="*/ T124 w 1885"/>
                <a:gd name="T126" fmla="+- 0 10420 6992"/>
                <a:gd name="T127" fmla="*/ 10420 h 3825"/>
                <a:gd name="T128" fmla="+- 0 30652 29775"/>
                <a:gd name="T129" fmla="*/ T128 w 1885"/>
                <a:gd name="T130" fmla="+- 0 10513 6992"/>
                <a:gd name="T131" fmla="*/ 10513 h 3825"/>
                <a:gd name="T132" fmla="+- 0 30790 29775"/>
                <a:gd name="T133" fmla="*/ T132 w 1885"/>
                <a:gd name="T134" fmla="+- 0 10594 6992"/>
                <a:gd name="T135" fmla="*/ 10594 h 3825"/>
                <a:gd name="T136" fmla="+- 0 30932 29775"/>
                <a:gd name="T137" fmla="*/ T136 w 1885"/>
                <a:gd name="T138" fmla="+- 0 10662 6992"/>
                <a:gd name="T139" fmla="*/ 10662 h 3825"/>
                <a:gd name="T140" fmla="+- 0 31078 29775"/>
                <a:gd name="T141" fmla="*/ T140 w 1885"/>
                <a:gd name="T142" fmla="+- 0 10718 6992"/>
                <a:gd name="T143" fmla="*/ 10718 h 3825"/>
                <a:gd name="T144" fmla="+- 0 31228 29775"/>
                <a:gd name="T145" fmla="*/ T144 w 1885"/>
                <a:gd name="T146" fmla="+- 0 10761 6992"/>
                <a:gd name="T147" fmla="*/ 10761 h 3825"/>
                <a:gd name="T148" fmla="+- 0 31380 29775"/>
                <a:gd name="T149" fmla="*/ T148 w 1885"/>
                <a:gd name="T150" fmla="+- 0 10792 6992"/>
                <a:gd name="T151" fmla="*/ 10792 h 3825"/>
                <a:gd name="T152" fmla="+- 0 31533 29775"/>
                <a:gd name="T153" fmla="*/ T152 w 1885"/>
                <a:gd name="T154" fmla="+- 0 10811 6992"/>
                <a:gd name="T155" fmla="*/ 10811 h 3825"/>
                <a:gd name="T156" fmla="+- 0 31660 29775"/>
                <a:gd name="T157" fmla="*/ T156 w 1885"/>
                <a:gd name="T158" fmla="+- 0 10816 6992"/>
                <a:gd name="T159" fmla="*/ 10816 h 382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</a:cxnLst>
              <a:rect l="0" t="0" r="r" b="b"/>
              <a:pathLst>
                <a:path w="1885" h="3825">
                  <a:moveTo>
                    <a:pt x="1885" y="0"/>
                  </a:moveTo>
                  <a:lnTo>
                    <a:pt x="1758" y="6"/>
                  </a:lnTo>
                  <a:lnTo>
                    <a:pt x="1681" y="14"/>
                  </a:lnTo>
                  <a:lnTo>
                    <a:pt x="1605" y="25"/>
                  </a:lnTo>
                  <a:lnTo>
                    <a:pt x="1529" y="38"/>
                  </a:lnTo>
                  <a:lnTo>
                    <a:pt x="1453" y="56"/>
                  </a:lnTo>
                  <a:lnTo>
                    <a:pt x="1378" y="76"/>
                  </a:lnTo>
                  <a:lnTo>
                    <a:pt x="1303" y="99"/>
                  </a:lnTo>
                  <a:lnTo>
                    <a:pt x="1230" y="125"/>
                  </a:lnTo>
                  <a:lnTo>
                    <a:pt x="1157" y="155"/>
                  </a:lnTo>
                  <a:lnTo>
                    <a:pt x="1085" y="187"/>
                  </a:lnTo>
                  <a:lnTo>
                    <a:pt x="1015" y="223"/>
                  </a:lnTo>
                  <a:lnTo>
                    <a:pt x="945" y="262"/>
                  </a:lnTo>
                  <a:lnTo>
                    <a:pt x="877" y="304"/>
                  </a:lnTo>
                  <a:lnTo>
                    <a:pt x="811" y="349"/>
                  </a:lnTo>
                  <a:lnTo>
                    <a:pt x="746" y="397"/>
                  </a:lnTo>
                  <a:lnTo>
                    <a:pt x="682" y="448"/>
                  </a:lnTo>
                  <a:lnTo>
                    <a:pt x="620" y="502"/>
                  </a:lnTo>
                  <a:lnTo>
                    <a:pt x="560" y="560"/>
                  </a:lnTo>
                  <a:lnTo>
                    <a:pt x="508" y="614"/>
                  </a:lnTo>
                  <a:lnTo>
                    <a:pt x="459" y="670"/>
                  </a:lnTo>
                  <a:lnTo>
                    <a:pt x="412" y="727"/>
                  </a:lnTo>
                  <a:lnTo>
                    <a:pt x="367" y="785"/>
                  </a:lnTo>
                  <a:lnTo>
                    <a:pt x="325" y="845"/>
                  </a:lnTo>
                  <a:lnTo>
                    <a:pt x="286" y="906"/>
                  </a:lnTo>
                  <a:lnTo>
                    <a:pt x="249" y="968"/>
                  </a:lnTo>
                  <a:lnTo>
                    <a:pt x="215" y="1031"/>
                  </a:lnTo>
                  <a:lnTo>
                    <a:pt x="183" y="1095"/>
                  </a:lnTo>
                  <a:lnTo>
                    <a:pt x="154" y="1160"/>
                  </a:lnTo>
                  <a:lnTo>
                    <a:pt x="127" y="1226"/>
                  </a:lnTo>
                  <a:lnTo>
                    <a:pt x="103" y="1292"/>
                  </a:lnTo>
                  <a:lnTo>
                    <a:pt x="81" y="1359"/>
                  </a:lnTo>
                  <a:lnTo>
                    <a:pt x="62" y="1427"/>
                  </a:lnTo>
                  <a:lnTo>
                    <a:pt x="46" y="1495"/>
                  </a:lnTo>
                  <a:lnTo>
                    <a:pt x="32" y="1564"/>
                  </a:lnTo>
                  <a:lnTo>
                    <a:pt x="20" y="1633"/>
                  </a:lnTo>
                  <a:lnTo>
                    <a:pt x="12" y="1703"/>
                  </a:lnTo>
                  <a:lnTo>
                    <a:pt x="5" y="1773"/>
                  </a:lnTo>
                  <a:lnTo>
                    <a:pt x="1" y="1842"/>
                  </a:lnTo>
                  <a:lnTo>
                    <a:pt x="0" y="1912"/>
                  </a:lnTo>
                  <a:lnTo>
                    <a:pt x="1" y="1982"/>
                  </a:lnTo>
                  <a:lnTo>
                    <a:pt x="5" y="2052"/>
                  </a:lnTo>
                  <a:lnTo>
                    <a:pt x="12" y="2122"/>
                  </a:lnTo>
                  <a:lnTo>
                    <a:pt x="20" y="2191"/>
                  </a:lnTo>
                  <a:lnTo>
                    <a:pt x="32" y="2260"/>
                  </a:lnTo>
                  <a:lnTo>
                    <a:pt x="46" y="2329"/>
                  </a:lnTo>
                  <a:lnTo>
                    <a:pt x="62" y="2398"/>
                  </a:lnTo>
                  <a:lnTo>
                    <a:pt x="81" y="2465"/>
                  </a:lnTo>
                  <a:lnTo>
                    <a:pt x="103" y="2533"/>
                  </a:lnTo>
                  <a:lnTo>
                    <a:pt x="127" y="2599"/>
                  </a:lnTo>
                  <a:lnTo>
                    <a:pt x="154" y="2665"/>
                  </a:lnTo>
                  <a:lnTo>
                    <a:pt x="183" y="2730"/>
                  </a:lnTo>
                  <a:lnTo>
                    <a:pt x="215" y="2794"/>
                  </a:lnTo>
                  <a:lnTo>
                    <a:pt x="249" y="2857"/>
                  </a:lnTo>
                  <a:lnTo>
                    <a:pt x="286" y="2919"/>
                  </a:lnTo>
                  <a:lnTo>
                    <a:pt x="325" y="2980"/>
                  </a:lnTo>
                  <a:lnTo>
                    <a:pt x="367" y="3040"/>
                  </a:lnTo>
                  <a:lnTo>
                    <a:pt x="412" y="3098"/>
                  </a:lnTo>
                  <a:lnTo>
                    <a:pt x="459" y="3155"/>
                  </a:lnTo>
                  <a:lnTo>
                    <a:pt x="508" y="3211"/>
                  </a:lnTo>
                  <a:lnTo>
                    <a:pt x="560" y="3265"/>
                  </a:lnTo>
                  <a:lnTo>
                    <a:pt x="620" y="3322"/>
                  </a:lnTo>
                  <a:lnTo>
                    <a:pt x="682" y="3377"/>
                  </a:lnTo>
                  <a:lnTo>
                    <a:pt x="746" y="3428"/>
                  </a:lnTo>
                  <a:lnTo>
                    <a:pt x="811" y="3476"/>
                  </a:lnTo>
                  <a:lnTo>
                    <a:pt x="877" y="3521"/>
                  </a:lnTo>
                  <a:lnTo>
                    <a:pt x="945" y="3563"/>
                  </a:lnTo>
                  <a:lnTo>
                    <a:pt x="1015" y="3602"/>
                  </a:lnTo>
                  <a:lnTo>
                    <a:pt x="1085" y="3637"/>
                  </a:lnTo>
                  <a:lnTo>
                    <a:pt x="1157" y="3670"/>
                  </a:lnTo>
                  <a:lnTo>
                    <a:pt x="1230" y="3699"/>
                  </a:lnTo>
                  <a:lnTo>
                    <a:pt x="1303" y="3726"/>
                  </a:lnTo>
                  <a:lnTo>
                    <a:pt x="1378" y="3749"/>
                  </a:lnTo>
                  <a:lnTo>
                    <a:pt x="1453" y="3769"/>
                  </a:lnTo>
                  <a:lnTo>
                    <a:pt x="1529" y="3786"/>
                  </a:lnTo>
                  <a:lnTo>
                    <a:pt x="1605" y="3800"/>
                  </a:lnTo>
                  <a:lnTo>
                    <a:pt x="1681" y="3811"/>
                  </a:lnTo>
                  <a:lnTo>
                    <a:pt x="1758" y="3819"/>
                  </a:lnTo>
                  <a:lnTo>
                    <a:pt x="1836" y="3823"/>
                  </a:lnTo>
                  <a:lnTo>
                    <a:pt x="1885" y="3824"/>
                  </a:lnTo>
                  <a:lnTo>
                    <a:pt x="18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AutoShape 11"/>
            <p:cNvSpPr>
              <a:spLocks/>
            </p:cNvSpPr>
            <p:nvPr/>
          </p:nvSpPr>
          <p:spPr bwMode="auto">
            <a:xfrm>
              <a:off x="22967" y="222"/>
              <a:ext cx="7019" cy="17400"/>
            </a:xfrm>
            <a:custGeom>
              <a:avLst/>
              <a:gdLst>
                <a:gd name="T0" fmla="+- 0 23708 22967"/>
                <a:gd name="T1" fmla="*/ T0 w 7019"/>
                <a:gd name="T2" fmla="+- 0 2430 223"/>
                <a:gd name="T3" fmla="*/ 2430 h 17400"/>
                <a:gd name="T4" fmla="+- 0 23739 22967"/>
                <a:gd name="T5" fmla="*/ T4 w 7019"/>
                <a:gd name="T6" fmla="+- 0 2617 223"/>
                <a:gd name="T7" fmla="*/ 2617 h 17400"/>
                <a:gd name="T8" fmla="+- 0 25044 22967"/>
                <a:gd name="T9" fmla="*/ T8 w 7019"/>
                <a:gd name="T10" fmla="+- 0 15718 223"/>
                <a:gd name="T11" fmla="*/ 15718 h 17400"/>
                <a:gd name="T12" fmla="+- 0 25084 22967"/>
                <a:gd name="T13" fmla="*/ T12 w 7019"/>
                <a:gd name="T14" fmla="+- 0 15718 223"/>
                <a:gd name="T15" fmla="*/ 15718 h 17400"/>
                <a:gd name="T16" fmla="+- 0 28179 22967"/>
                <a:gd name="T17" fmla="*/ T16 w 7019"/>
                <a:gd name="T18" fmla="+- 0 699 223"/>
                <a:gd name="T19" fmla="*/ 699 h 17400"/>
                <a:gd name="T20" fmla="+- 0 27921 22967"/>
                <a:gd name="T21" fmla="*/ T20 w 7019"/>
                <a:gd name="T22" fmla="+- 0 978 223"/>
                <a:gd name="T23" fmla="*/ 978 h 17400"/>
                <a:gd name="T24" fmla="+- 0 28042 22967"/>
                <a:gd name="T25" fmla="*/ T24 w 7019"/>
                <a:gd name="T26" fmla="+- 0 819 223"/>
                <a:gd name="T27" fmla="*/ 819 h 17400"/>
                <a:gd name="T28" fmla="+- 0 28027 22967"/>
                <a:gd name="T29" fmla="*/ T28 w 7019"/>
                <a:gd name="T30" fmla="+- 0 563 223"/>
                <a:gd name="T31" fmla="*/ 563 h 17400"/>
                <a:gd name="T32" fmla="+- 0 28138 22967"/>
                <a:gd name="T33" fmla="*/ T32 w 7019"/>
                <a:gd name="T34" fmla="+- 0 442 223"/>
                <a:gd name="T35" fmla="*/ 442 h 17400"/>
                <a:gd name="T36" fmla="+- 0 28052 22967"/>
                <a:gd name="T37" fmla="*/ T36 w 7019"/>
                <a:gd name="T38" fmla="+- 0 388 223"/>
                <a:gd name="T39" fmla="*/ 388 h 17400"/>
                <a:gd name="T40" fmla="+- 0 27965 22967"/>
                <a:gd name="T41" fmla="*/ T40 w 7019"/>
                <a:gd name="T42" fmla="+- 0 831 223"/>
                <a:gd name="T43" fmla="*/ 831 h 17400"/>
                <a:gd name="T44" fmla="+- 0 27945 22967"/>
                <a:gd name="T45" fmla="*/ T44 w 7019"/>
                <a:gd name="T46" fmla="+- 0 793 223"/>
                <a:gd name="T47" fmla="*/ 793 h 17400"/>
                <a:gd name="T48" fmla="+- 0 27945 22967"/>
                <a:gd name="T49" fmla="*/ T48 w 7019"/>
                <a:gd name="T50" fmla="+- 0 455 223"/>
                <a:gd name="T51" fmla="*/ 455 h 17400"/>
                <a:gd name="T52" fmla="+- 0 27907 22967"/>
                <a:gd name="T53" fmla="*/ T52 w 7019"/>
                <a:gd name="T54" fmla="+- 0 427 223"/>
                <a:gd name="T55" fmla="*/ 427 h 17400"/>
                <a:gd name="T56" fmla="+- 0 27921 22967"/>
                <a:gd name="T57" fmla="*/ T56 w 7019"/>
                <a:gd name="T58" fmla="+- 0 270 223"/>
                <a:gd name="T59" fmla="*/ 270 h 17400"/>
                <a:gd name="T60" fmla="+- 0 27893 22967"/>
                <a:gd name="T61" fmla="*/ T60 w 7019"/>
                <a:gd name="T62" fmla="+- 0 229 223"/>
                <a:gd name="T63" fmla="*/ 229 h 17400"/>
                <a:gd name="T64" fmla="+- 0 27777 22967"/>
                <a:gd name="T65" fmla="*/ T64 w 7019"/>
                <a:gd name="T66" fmla="+- 0 978 223"/>
                <a:gd name="T67" fmla="*/ 978 h 17400"/>
                <a:gd name="T68" fmla="+- 0 27606 22967"/>
                <a:gd name="T69" fmla="*/ T68 w 7019"/>
                <a:gd name="T70" fmla="+- 0 853 223"/>
                <a:gd name="T71" fmla="*/ 853 h 17400"/>
                <a:gd name="T72" fmla="+- 0 27704 22967"/>
                <a:gd name="T73" fmla="*/ T72 w 7019"/>
                <a:gd name="T74" fmla="+- 0 826 223"/>
                <a:gd name="T75" fmla="*/ 826 h 17400"/>
                <a:gd name="T76" fmla="+- 0 27648 22967"/>
                <a:gd name="T77" fmla="*/ T76 w 7019"/>
                <a:gd name="T78" fmla="+- 0 683 223"/>
                <a:gd name="T79" fmla="*/ 683 h 17400"/>
                <a:gd name="T80" fmla="+- 0 27765 22967"/>
                <a:gd name="T81" fmla="*/ T80 w 7019"/>
                <a:gd name="T82" fmla="+- 0 463 223"/>
                <a:gd name="T83" fmla="*/ 463 h 17400"/>
                <a:gd name="T84" fmla="+- 0 27777 22967"/>
                <a:gd name="T85" fmla="*/ T84 w 7019"/>
                <a:gd name="T86" fmla="+- 0 270 223"/>
                <a:gd name="T87" fmla="*/ 270 h 17400"/>
                <a:gd name="T88" fmla="+- 0 27635 22967"/>
                <a:gd name="T89" fmla="*/ T88 w 7019"/>
                <a:gd name="T90" fmla="+- 0 441 223"/>
                <a:gd name="T91" fmla="*/ 441 h 17400"/>
                <a:gd name="T92" fmla="+- 0 27612 22967"/>
                <a:gd name="T93" fmla="*/ T92 w 7019"/>
                <a:gd name="T94" fmla="+- 0 641 223"/>
                <a:gd name="T95" fmla="*/ 641 h 17400"/>
                <a:gd name="T96" fmla="+- 0 27463 22967"/>
                <a:gd name="T97" fmla="*/ T96 w 7019"/>
                <a:gd name="T98" fmla="+- 0 549 223"/>
                <a:gd name="T99" fmla="*/ 549 h 17400"/>
                <a:gd name="T100" fmla="+- 0 27590 22967"/>
                <a:gd name="T101" fmla="*/ T100 w 7019"/>
                <a:gd name="T102" fmla="+- 0 388 223"/>
                <a:gd name="T103" fmla="*/ 388 h 17400"/>
                <a:gd name="T104" fmla="+- 0 27516 22967"/>
                <a:gd name="T105" fmla="*/ T104 w 7019"/>
                <a:gd name="T106" fmla="+- 0 366 223"/>
                <a:gd name="T107" fmla="*/ 366 h 17400"/>
                <a:gd name="T108" fmla="+- 0 27682 22967"/>
                <a:gd name="T109" fmla="*/ T108 w 7019"/>
                <a:gd name="T110" fmla="+- 0 1000 223"/>
                <a:gd name="T111" fmla="*/ 1000 h 17400"/>
                <a:gd name="T112" fmla="+- 0 28166 22967"/>
                <a:gd name="T113" fmla="*/ T112 w 7019"/>
                <a:gd name="T114" fmla="+- 0 827 223"/>
                <a:gd name="T115" fmla="*/ 827 h 17400"/>
                <a:gd name="T116" fmla="+- 0 29644 22967"/>
                <a:gd name="T117" fmla="*/ T116 w 7019"/>
                <a:gd name="T118" fmla="+- 0 17343 223"/>
                <a:gd name="T119" fmla="*/ 17343 h 17400"/>
                <a:gd name="T120" fmla="+- 0 29692 22967"/>
                <a:gd name="T121" fmla="*/ T120 w 7019"/>
                <a:gd name="T122" fmla="+- 0 17099 223"/>
                <a:gd name="T123" fmla="*/ 17099 h 17400"/>
                <a:gd name="T124" fmla="+- 0 29401 22967"/>
                <a:gd name="T125" fmla="*/ T124 w 7019"/>
                <a:gd name="T126" fmla="+- 0 17205 223"/>
                <a:gd name="T127" fmla="*/ 17205 h 17400"/>
                <a:gd name="T128" fmla="+- 0 29984 22967"/>
                <a:gd name="T129" fmla="*/ T128 w 7019"/>
                <a:gd name="T130" fmla="+- 0 17315 223"/>
                <a:gd name="T131" fmla="*/ 17315 h 17400"/>
                <a:gd name="T132" fmla="+- 0 29892 22967"/>
                <a:gd name="T133" fmla="*/ T132 w 7019"/>
                <a:gd name="T134" fmla="+- 0 17443 223"/>
                <a:gd name="T135" fmla="*/ 17443 h 17400"/>
                <a:gd name="T136" fmla="+- 0 29747 22967"/>
                <a:gd name="T137" fmla="*/ T136 w 7019"/>
                <a:gd name="T138" fmla="+- 0 17443 223"/>
                <a:gd name="T139" fmla="*/ 17443 h 17400"/>
                <a:gd name="T140" fmla="+- 0 29515 22967"/>
                <a:gd name="T141" fmla="*/ T140 w 7019"/>
                <a:gd name="T142" fmla="+- 0 17585 223"/>
                <a:gd name="T143" fmla="*/ 17585 h 17400"/>
                <a:gd name="T144" fmla="+- 0 29419 22967"/>
                <a:gd name="T145" fmla="*/ T144 w 7019"/>
                <a:gd name="T146" fmla="+- 0 17445 223"/>
                <a:gd name="T147" fmla="*/ 17445 h 17400"/>
                <a:gd name="T148" fmla="+- 0 29235 22967"/>
                <a:gd name="T149" fmla="*/ T148 w 7019"/>
                <a:gd name="T150" fmla="+- 0 17363 223"/>
                <a:gd name="T151" fmla="*/ 17363 h 17400"/>
                <a:gd name="T152" fmla="+- 0 29294 22967"/>
                <a:gd name="T153" fmla="*/ T152 w 7019"/>
                <a:gd name="T154" fmla="+- 0 17229 223"/>
                <a:gd name="T155" fmla="*/ 17229 h 17400"/>
                <a:gd name="T156" fmla="+- 0 29227 22967"/>
                <a:gd name="T157" fmla="*/ T156 w 7019"/>
                <a:gd name="T158" fmla="+- 0 17075 223"/>
                <a:gd name="T159" fmla="*/ 17075 h 17400"/>
                <a:gd name="T160" fmla="+- 0 29343 22967"/>
                <a:gd name="T161" fmla="*/ T160 w 7019"/>
                <a:gd name="T162" fmla="+- 0 16949 223"/>
                <a:gd name="T163" fmla="*/ 16949 h 17400"/>
                <a:gd name="T164" fmla="+- 0 29485 22967"/>
                <a:gd name="T165" fmla="*/ T164 w 7019"/>
                <a:gd name="T166" fmla="+- 0 16905 223"/>
                <a:gd name="T167" fmla="*/ 16905 h 17400"/>
                <a:gd name="T168" fmla="+- 0 29670 22967"/>
                <a:gd name="T169" fmla="*/ T168 w 7019"/>
                <a:gd name="T170" fmla="+- 0 16841 223"/>
                <a:gd name="T171" fmla="*/ 16841 h 17400"/>
                <a:gd name="T172" fmla="+- 0 29804 22967"/>
                <a:gd name="T173" fmla="*/ T172 w 7019"/>
                <a:gd name="T174" fmla="+- 0 16961 223"/>
                <a:gd name="T175" fmla="*/ 16961 h 17400"/>
                <a:gd name="T176" fmla="+- 0 29946 22967"/>
                <a:gd name="T177" fmla="*/ T176 w 7019"/>
                <a:gd name="T178" fmla="+- 0 17061 223"/>
                <a:gd name="T179" fmla="*/ 17061 h 17400"/>
                <a:gd name="T180" fmla="+- 0 29890 22967"/>
                <a:gd name="T181" fmla="*/ T180 w 7019"/>
                <a:gd name="T182" fmla="+- 0 17253 223"/>
                <a:gd name="T183" fmla="*/ 17253 h 17400"/>
                <a:gd name="T184" fmla="+- 0 29911 22967"/>
                <a:gd name="T185" fmla="*/ T184 w 7019"/>
                <a:gd name="T186" fmla="+- 0 17205 223"/>
                <a:gd name="T187" fmla="*/ 17205 h 17400"/>
                <a:gd name="T188" fmla="+- 0 29970 22967"/>
                <a:gd name="T189" fmla="*/ T188 w 7019"/>
                <a:gd name="T190" fmla="+- 0 17027 223"/>
                <a:gd name="T191" fmla="*/ 17027 h 17400"/>
                <a:gd name="T192" fmla="+- 0 29819 22967"/>
                <a:gd name="T193" fmla="*/ T192 w 7019"/>
                <a:gd name="T194" fmla="+- 0 16917 223"/>
                <a:gd name="T195" fmla="*/ 16917 h 17400"/>
                <a:gd name="T196" fmla="+- 0 29710 22967"/>
                <a:gd name="T197" fmla="*/ T196 w 7019"/>
                <a:gd name="T198" fmla="+- 0 16839 223"/>
                <a:gd name="T199" fmla="*/ 16839 h 17400"/>
                <a:gd name="T200" fmla="+- 0 29462 22967"/>
                <a:gd name="T201" fmla="*/ T200 w 7019"/>
                <a:gd name="T202" fmla="+- 0 16843 223"/>
                <a:gd name="T203" fmla="*/ 16843 h 17400"/>
                <a:gd name="T204" fmla="+- 0 29357 22967"/>
                <a:gd name="T205" fmla="*/ T204 w 7019"/>
                <a:gd name="T206" fmla="+- 0 16915 223"/>
                <a:gd name="T207" fmla="*/ 16915 h 17400"/>
                <a:gd name="T208" fmla="+- 0 29194 22967"/>
                <a:gd name="T209" fmla="*/ T208 w 7019"/>
                <a:gd name="T210" fmla="+- 0 17059 223"/>
                <a:gd name="T211" fmla="*/ 17059 h 17400"/>
                <a:gd name="T212" fmla="+- 0 29260 22967"/>
                <a:gd name="T213" fmla="*/ T212 w 7019"/>
                <a:gd name="T214" fmla="+- 0 17219 223"/>
                <a:gd name="T215" fmla="*/ 17219 h 17400"/>
                <a:gd name="T216" fmla="+- 0 29205 22967"/>
                <a:gd name="T217" fmla="*/ T216 w 7019"/>
                <a:gd name="T218" fmla="+- 0 17381 223"/>
                <a:gd name="T219" fmla="*/ 17381 h 17400"/>
                <a:gd name="T220" fmla="+- 0 29397 22967"/>
                <a:gd name="T221" fmla="*/ T220 w 7019"/>
                <a:gd name="T222" fmla="+- 0 17477 223"/>
                <a:gd name="T223" fmla="*/ 17477 h 17400"/>
                <a:gd name="T224" fmla="+- 0 29549 22967"/>
                <a:gd name="T225" fmla="*/ T224 w 7019"/>
                <a:gd name="T226" fmla="+- 0 17623 223"/>
                <a:gd name="T227" fmla="*/ 17623 h 17400"/>
                <a:gd name="T228" fmla="+- 0 29773 22967"/>
                <a:gd name="T229" fmla="*/ T228 w 7019"/>
                <a:gd name="T230" fmla="+- 0 17473 223"/>
                <a:gd name="T231" fmla="*/ 17473 h 17400"/>
                <a:gd name="T232" fmla="+- 0 29917 22967"/>
                <a:gd name="T233" fmla="*/ T232 w 7019"/>
                <a:gd name="T234" fmla="+- 0 17467 223"/>
                <a:gd name="T235" fmla="*/ 17467 h 174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</a:cxnLst>
              <a:rect l="0" t="0" r="r" b="b"/>
              <a:pathLst>
                <a:path w="7019" h="17400">
                  <a:moveTo>
                    <a:pt x="782" y="2754"/>
                  </a:moveTo>
                  <a:lnTo>
                    <a:pt x="0" y="2754"/>
                  </a:lnTo>
                  <a:lnTo>
                    <a:pt x="0" y="2788"/>
                  </a:lnTo>
                  <a:lnTo>
                    <a:pt x="782" y="2788"/>
                  </a:lnTo>
                  <a:lnTo>
                    <a:pt x="782" y="2754"/>
                  </a:lnTo>
                  <a:moveTo>
                    <a:pt x="799" y="2173"/>
                  </a:moveTo>
                  <a:lnTo>
                    <a:pt x="585" y="2173"/>
                  </a:lnTo>
                  <a:lnTo>
                    <a:pt x="578" y="2180"/>
                  </a:lnTo>
                  <a:lnTo>
                    <a:pt x="578" y="2199"/>
                  </a:lnTo>
                  <a:lnTo>
                    <a:pt x="585" y="2207"/>
                  </a:lnTo>
                  <a:lnTo>
                    <a:pt x="741" y="2207"/>
                  </a:lnTo>
                  <a:lnTo>
                    <a:pt x="421" y="2526"/>
                  </a:lnTo>
                  <a:lnTo>
                    <a:pt x="281" y="2386"/>
                  </a:lnTo>
                  <a:lnTo>
                    <a:pt x="233" y="2338"/>
                  </a:lnTo>
                  <a:lnTo>
                    <a:pt x="5" y="2567"/>
                  </a:lnTo>
                  <a:lnTo>
                    <a:pt x="29" y="2591"/>
                  </a:lnTo>
                  <a:lnTo>
                    <a:pt x="233" y="2386"/>
                  </a:lnTo>
                  <a:lnTo>
                    <a:pt x="421" y="2574"/>
                  </a:lnTo>
                  <a:lnTo>
                    <a:pt x="469" y="2526"/>
                  </a:lnTo>
                  <a:lnTo>
                    <a:pt x="765" y="2231"/>
                  </a:lnTo>
                  <a:lnTo>
                    <a:pt x="765" y="2386"/>
                  </a:lnTo>
                  <a:lnTo>
                    <a:pt x="772" y="2394"/>
                  </a:lnTo>
                  <a:lnTo>
                    <a:pt x="791" y="2394"/>
                  </a:lnTo>
                  <a:lnTo>
                    <a:pt x="799" y="2386"/>
                  </a:lnTo>
                  <a:lnTo>
                    <a:pt x="799" y="2231"/>
                  </a:lnTo>
                  <a:lnTo>
                    <a:pt x="799" y="2173"/>
                  </a:lnTo>
                  <a:moveTo>
                    <a:pt x="2574" y="15065"/>
                  </a:moveTo>
                  <a:lnTo>
                    <a:pt x="2500" y="15036"/>
                  </a:lnTo>
                  <a:lnTo>
                    <a:pt x="2500" y="15072"/>
                  </a:lnTo>
                  <a:lnTo>
                    <a:pt x="2256" y="15227"/>
                  </a:lnTo>
                  <a:lnTo>
                    <a:pt x="2232" y="15204"/>
                  </a:lnTo>
                  <a:lnTo>
                    <a:pt x="2232" y="15251"/>
                  </a:lnTo>
                  <a:lnTo>
                    <a:pt x="2077" y="15495"/>
                  </a:lnTo>
                  <a:lnTo>
                    <a:pt x="1810" y="14829"/>
                  </a:lnTo>
                  <a:lnTo>
                    <a:pt x="2232" y="15251"/>
                  </a:lnTo>
                  <a:lnTo>
                    <a:pt x="2232" y="15204"/>
                  </a:lnTo>
                  <a:lnTo>
                    <a:pt x="1858" y="14829"/>
                  </a:lnTo>
                  <a:lnTo>
                    <a:pt x="1834" y="14806"/>
                  </a:lnTo>
                  <a:lnTo>
                    <a:pt x="2500" y="15072"/>
                  </a:lnTo>
                  <a:lnTo>
                    <a:pt x="2500" y="15036"/>
                  </a:lnTo>
                  <a:lnTo>
                    <a:pt x="1925" y="14806"/>
                  </a:lnTo>
                  <a:lnTo>
                    <a:pt x="1734" y="14729"/>
                  </a:lnTo>
                  <a:lnTo>
                    <a:pt x="2070" y="15569"/>
                  </a:lnTo>
                  <a:lnTo>
                    <a:pt x="2117" y="15495"/>
                  </a:lnTo>
                  <a:lnTo>
                    <a:pt x="2266" y="15261"/>
                  </a:lnTo>
                  <a:lnTo>
                    <a:pt x="2319" y="15227"/>
                  </a:lnTo>
                  <a:lnTo>
                    <a:pt x="2574" y="15065"/>
                  </a:lnTo>
                  <a:moveTo>
                    <a:pt x="5253" y="401"/>
                  </a:moveTo>
                  <a:lnTo>
                    <a:pt x="5252" y="384"/>
                  </a:lnTo>
                  <a:lnTo>
                    <a:pt x="5247" y="329"/>
                  </a:lnTo>
                  <a:lnTo>
                    <a:pt x="5228" y="261"/>
                  </a:lnTo>
                  <a:lnTo>
                    <a:pt x="5219" y="243"/>
                  </a:lnTo>
                  <a:lnTo>
                    <a:pt x="5219" y="384"/>
                  </a:lnTo>
                  <a:lnTo>
                    <a:pt x="5219" y="418"/>
                  </a:lnTo>
                  <a:lnTo>
                    <a:pt x="5212" y="476"/>
                  </a:lnTo>
                  <a:lnTo>
                    <a:pt x="5196" y="532"/>
                  </a:lnTo>
                  <a:lnTo>
                    <a:pt x="5172" y="583"/>
                  </a:lnTo>
                  <a:lnTo>
                    <a:pt x="5140" y="630"/>
                  </a:lnTo>
                  <a:lnTo>
                    <a:pt x="5125" y="620"/>
                  </a:lnTo>
                  <a:lnTo>
                    <a:pt x="5118" y="616"/>
                  </a:lnTo>
                  <a:lnTo>
                    <a:pt x="5118" y="656"/>
                  </a:lnTo>
                  <a:lnTo>
                    <a:pt x="5082" y="688"/>
                  </a:lnTo>
                  <a:lnTo>
                    <a:pt x="5043" y="716"/>
                  </a:lnTo>
                  <a:lnTo>
                    <a:pt x="5000" y="738"/>
                  </a:lnTo>
                  <a:lnTo>
                    <a:pt x="4954" y="755"/>
                  </a:lnTo>
                  <a:lnTo>
                    <a:pt x="4977" y="728"/>
                  </a:lnTo>
                  <a:lnTo>
                    <a:pt x="4997" y="695"/>
                  </a:lnTo>
                  <a:lnTo>
                    <a:pt x="5015" y="658"/>
                  </a:lnTo>
                  <a:lnTo>
                    <a:pt x="5031" y="616"/>
                  </a:lnTo>
                  <a:lnTo>
                    <a:pt x="5061" y="627"/>
                  </a:lnTo>
                  <a:lnTo>
                    <a:pt x="5085" y="637"/>
                  </a:lnTo>
                  <a:lnTo>
                    <a:pt x="5104" y="647"/>
                  </a:lnTo>
                  <a:lnTo>
                    <a:pt x="5118" y="656"/>
                  </a:lnTo>
                  <a:lnTo>
                    <a:pt x="5118" y="616"/>
                  </a:lnTo>
                  <a:lnTo>
                    <a:pt x="5103" y="608"/>
                  </a:lnTo>
                  <a:lnTo>
                    <a:pt x="5075" y="596"/>
                  </a:lnTo>
                  <a:lnTo>
                    <a:pt x="5068" y="594"/>
                  </a:lnTo>
                  <a:lnTo>
                    <a:pt x="5040" y="584"/>
                  </a:lnTo>
                  <a:lnTo>
                    <a:pt x="5042" y="576"/>
                  </a:lnTo>
                  <a:lnTo>
                    <a:pt x="5049" y="546"/>
                  </a:lnTo>
                  <a:lnTo>
                    <a:pt x="5056" y="505"/>
                  </a:lnTo>
                  <a:lnTo>
                    <a:pt x="5060" y="462"/>
                  </a:lnTo>
                  <a:lnTo>
                    <a:pt x="5062" y="418"/>
                  </a:lnTo>
                  <a:lnTo>
                    <a:pt x="5219" y="418"/>
                  </a:lnTo>
                  <a:lnTo>
                    <a:pt x="5219" y="384"/>
                  </a:lnTo>
                  <a:lnTo>
                    <a:pt x="5062" y="384"/>
                  </a:lnTo>
                  <a:lnTo>
                    <a:pt x="5060" y="340"/>
                  </a:lnTo>
                  <a:lnTo>
                    <a:pt x="5056" y="297"/>
                  </a:lnTo>
                  <a:lnTo>
                    <a:pt x="5049" y="256"/>
                  </a:lnTo>
                  <a:lnTo>
                    <a:pt x="5042" y="226"/>
                  </a:lnTo>
                  <a:lnTo>
                    <a:pt x="5040" y="218"/>
                  </a:lnTo>
                  <a:lnTo>
                    <a:pt x="5068" y="208"/>
                  </a:lnTo>
                  <a:lnTo>
                    <a:pt x="5075" y="206"/>
                  </a:lnTo>
                  <a:lnTo>
                    <a:pt x="5103" y="194"/>
                  </a:lnTo>
                  <a:lnTo>
                    <a:pt x="5117" y="186"/>
                  </a:lnTo>
                  <a:lnTo>
                    <a:pt x="5124" y="182"/>
                  </a:lnTo>
                  <a:lnTo>
                    <a:pt x="5140" y="172"/>
                  </a:lnTo>
                  <a:lnTo>
                    <a:pt x="5171" y="219"/>
                  </a:lnTo>
                  <a:lnTo>
                    <a:pt x="5196" y="270"/>
                  </a:lnTo>
                  <a:lnTo>
                    <a:pt x="5212" y="326"/>
                  </a:lnTo>
                  <a:lnTo>
                    <a:pt x="5219" y="384"/>
                  </a:lnTo>
                  <a:lnTo>
                    <a:pt x="5219" y="243"/>
                  </a:lnTo>
                  <a:lnTo>
                    <a:pt x="5199" y="199"/>
                  </a:lnTo>
                  <a:lnTo>
                    <a:pt x="5180" y="172"/>
                  </a:lnTo>
                  <a:lnTo>
                    <a:pt x="5159" y="143"/>
                  </a:lnTo>
                  <a:lnTo>
                    <a:pt x="5118" y="101"/>
                  </a:lnTo>
                  <a:lnTo>
                    <a:pt x="5118" y="147"/>
                  </a:lnTo>
                  <a:lnTo>
                    <a:pt x="5104" y="155"/>
                  </a:lnTo>
                  <a:lnTo>
                    <a:pt x="5085" y="165"/>
                  </a:lnTo>
                  <a:lnTo>
                    <a:pt x="5061" y="176"/>
                  </a:lnTo>
                  <a:lnTo>
                    <a:pt x="5031" y="186"/>
                  </a:lnTo>
                  <a:lnTo>
                    <a:pt x="5029" y="181"/>
                  </a:lnTo>
                  <a:lnTo>
                    <a:pt x="5029" y="384"/>
                  </a:lnTo>
                  <a:lnTo>
                    <a:pt x="5029" y="418"/>
                  </a:lnTo>
                  <a:lnTo>
                    <a:pt x="5027" y="460"/>
                  </a:lnTo>
                  <a:lnTo>
                    <a:pt x="5022" y="500"/>
                  </a:lnTo>
                  <a:lnTo>
                    <a:pt x="5016" y="539"/>
                  </a:lnTo>
                  <a:lnTo>
                    <a:pt x="5007" y="576"/>
                  </a:lnTo>
                  <a:lnTo>
                    <a:pt x="4998" y="574"/>
                  </a:lnTo>
                  <a:lnTo>
                    <a:pt x="4998" y="608"/>
                  </a:lnTo>
                  <a:lnTo>
                    <a:pt x="4973" y="668"/>
                  </a:lnTo>
                  <a:lnTo>
                    <a:pt x="4943" y="716"/>
                  </a:lnTo>
                  <a:lnTo>
                    <a:pt x="4908" y="750"/>
                  </a:lnTo>
                  <a:lnTo>
                    <a:pt x="4871" y="767"/>
                  </a:lnTo>
                  <a:lnTo>
                    <a:pt x="4871" y="594"/>
                  </a:lnTo>
                  <a:lnTo>
                    <a:pt x="4907" y="595"/>
                  </a:lnTo>
                  <a:lnTo>
                    <a:pt x="4940" y="598"/>
                  </a:lnTo>
                  <a:lnTo>
                    <a:pt x="4970" y="603"/>
                  </a:lnTo>
                  <a:lnTo>
                    <a:pt x="4998" y="608"/>
                  </a:lnTo>
                  <a:lnTo>
                    <a:pt x="4998" y="574"/>
                  </a:lnTo>
                  <a:lnTo>
                    <a:pt x="4978" y="570"/>
                  </a:lnTo>
                  <a:lnTo>
                    <a:pt x="4945" y="565"/>
                  </a:lnTo>
                  <a:lnTo>
                    <a:pt x="4910" y="562"/>
                  </a:lnTo>
                  <a:lnTo>
                    <a:pt x="4871" y="560"/>
                  </a:lnTo>
                  <a:lnTo>
                    <a:pt x="4871" y="418"/>
                  </a:lnTo>
                  <a:lnTo>
                    <a:pt x="5029" y="418"/>
                  </a:lnTo>
                  <a:lnTo>
                    <a:pt x="5029" y="384"/>
                  </a:lnTo>
                  <a:lnTo>
                    <a:pt x="4871" y="384"/>
                  </a:lnTo>
                  <a:lnTo>
                    <a:pt x="4871" y="242"/>
                  </a:lnTo>
                  <a:lnTo>
                    <a:pt x="4910" y="240"/>
                  </a:lnTo>
                  <a:lnTo>
                    <a:pt x="4945" y="237"/>
                  </a:lnTo>
                  <a:lnTo>
                    <a:pt x="4978" y="232"/>
                  </a:lnTo>
                  <a:lnTo>
                    <a:pt x="5007" y="226"/>
                  </a:lnTo>
                  <a:lnTo>
                    <a:pt x="5016" y="263"/>
                  </a:lnTo>
                  <a:lnTo>
                    <a:pt x="5022" y="302"/>
                  </a:lnTo>
                  <a:lnTo>
                    <a:pt x="5027" y="342"/>
                  </a:lnTo>
                  <a:lnTo>
                    <a:pt x="5029" y="384"/>
                  </a:lnTo>
                  <a:lnTo>
                    <a:pt x="5029" y="181"/>
                  </a:lnTo>
                  <a:lnTo>
                    <a:pt x="5015" y="144"/>
                  </a:lnTo>
                  <a:lnTo>
                    <a:pt x="4998" y="108"/>
                  </a:lnTo>
                  <a:lnTo>
                    <a:pt x="4998" y="194"/>
                  </a:lnTo>
                  <a:lnTo>
                    <a:pt x="4970" y="200"/>
                  </a:lnTo>
                  <a:lnTo>
                    <a:pt x="4940" y="204"/>
                  </a:lnTo>
                  <a:lnTo>
                    <a:pt x="4907" y="207"/>
                  </a:lnTo>
                  <a:lnTo>
                    <a:pt x="4871" y="208"/>
                  </a:lnTo>
                  <a:lnTo>
                    <a:pt x="4871" y="35"/>
                  </a:lnTo>
                  <a:lnTo>
                    <a:pt x="4908" y="52"/>
                  </a:lnTo>
                  <a:lnTo>
                    <a:pt x="4943" y="86"/>
                  </a:lnTo>
                  <a:lnTo>
                    <a:pt x="4973" y="134"/>
                  </a:lnTo>
                  <a:lnTo>
                    <a:pt x="4998" y="194"/>
                  </a:lnTo>
                  <a:lnTo>
                    <a:pt x="4998" y="108"/>
                  </a:lnTo>
                  <a:lnTo>
                    <a:pt x="4997" y="107"/>
                  </a:lnTo>
                  <a:lnTo>
                    <a:pt x="4977" y="74"/>
                  </a:lnTo>
                  <a:lnTo>
                    <a:pt x="4954" y="47"/>
                  </a:lnTo>
                  <a:lnTo>
                    <a:pt x="5000" y="64"/>
                  </a:lnTo>
                  <a:lnTo>
                    <a:pt x="5043" y="86"/>
                  </a:lnTo>
                  <a:lnTo>
                    <a:pt x="5082" y="114"/>
                  </a:lnTo>
                  <a:lnTo>
                    <a:pt x="5118" y="147"/>
                  </a:lnTo>
                  <a:lnTo>
                    <a:pt x="5118" y="101"/>
                  </a:lnTo>
                  <a:lnTo>
                    <a:pt x="5111" y="94"/>
                  </a:lnTo>
                  <a:lnTo>
                    <a:pt x="5055" y="55"/>
                  </a:lnTo>
                  <a:lnTo>
                    <a:pt x="5040" y="47"/>
                  </a:lnTo>
                  <a:lnTo>
                    <a:pt x="5014" y="35"/>
                  </a:lnTo>
                  <a:lnTo>
                    <a:pt x="4993" y="25"/>
                  </a:lnTo>
                  <a:lnTo>
                    <a:pt x="4926" y="6"/>
                  </a:lnTo>
                  <a:lnTo>
                    <a:pt x="4854" y="0"/>
                  </a:lnTo>
                  <a:lnTo>
                    <a:pt x="4837" y="1"/>
                  </a:lnTo>
                  <a:lnTo>
                    <a:pt x="4837" y="35"/>
                  </a:lnTo>
                  <a:lnTo>
                    <a:pt x="4837" y="208"/>
                  </a:lnTo>
                  <a:lnTo>
                    <a:pt x="4837" y="242"/>
                  </a:lnTo>
                  <a:lnTo>
                    <a:pt x="4837" y="384"/>
                  </a:lnTo>
                  <a:lnTo>
                    <a:pt x="4837" y="418"/>
                  </a:lnTo>
                  <a:lnTo>
                    <a:pt x="4837" y="560"/>
                  </a:lnTo>
                  <a:lnTo>
                    <a:pt x="4837" y="594"/>
                  </a:lnTo>
                  <a:lnTo>
                    <a:pt x="4837" y="767"/>
                  </a:lnTo>
                  <a:lnTo>
                    <a:pt x="4810" y="755"/>
                  </a:lnTo>
                  <a:lnTo>
                    <a:pt x="4799" y="750"/>
                  </a:lnTo>
                  <a:lnTo>
                    <a:pt x="4765" y="716"/>
                  </a:lnTo>
                  <a:lnTo>
                    <a:pt x="4754" y="699"/>
                  </a:lnTo>
                  <a:lnTo>
                    <a:pt x="4754" y="755"/>
                  </a:lnTo>
                  <a:lnTo>
                    <a:pt x="4708" y="738"/>
                  </a:lnTo>
                  <a:lnTo>
                    <a:pt x="4665" y="716"/>
                  </a:lnTo>
                  <a:lnTo>
                    <a:pt x="4626" y="688"/>
                  </a:lnTo>
                  <a:lnTo>
                    <a:pt x="4590" y="656"/>
                  </a:lnTo>
                  <a:lnTo>
                    <a:pt x="4604" y="647"/>
                  </a:lnTo>
                  <a:lnTo>
                    <a:pt x="4623" y="637"/>
                  </a:lnTo>
                  <a:lnTo>
                    <a:pt x="4639" y="630"/>
                  </a:lnTo>
                  <a:lnTo>
                    <a:pt x="4647" y="627"/>
                  </a:lnTo>
                  <a:lnTo>
                    <a:pt x="4677" y="616"/>
                  </a:lnTo>
                  <a:lnTo>
                    <a:pt x="4693" y="658"/>
                  </a:lnTo>
                  <a:lnTo>
                    <a:pt x="4711" y="695"/>
                  </a:lnTo>
                  <a:lnTo>
                    <a:pt x="4731" y="728"/>
                  </a:lnTo>
                  <a:lnTo>
                    <a:pt x="4754" y="755"/>
                  </a:lnTo>
                  <a:lnTo>
                    <a:pt x="4754" y="699"/>
                  </a:lnTo>
                  <a:lnTo>
                    <a:pt x="4735" y="668"/>
                  </a:lnTo>
                  <a:lnTo>
                    <a:pt x="4714" y="616"/>
                  </a:lnTo>
                  <a:lnTo>
                    <a:pt x="4710" y="608"/>
                  </a:lnTo>
                  <a:lnTo>
                    <a:pt x="4737" y="603"/>
                  </a:lnTo>
                  <a:lnTo>
                    <a:pt x="4768" y="598"/>
                  </a:lnTo>
                  <a:lnTo>
                    <a:pt x="4801" y="595"/>
                  </a:lnTo>
                  <a:lnTo>
                    <a:pt x="4837" y="594"/>
                  </a:lnTo>
                  <a:lnTo>
                    <a:pt x="4837" y="560"/>
                  </a:lnTo>
                  <a:lnTo>
                    <a:pt x="4798" y="562"/>
                  </a:lnTo>
                  <a:lnTo>
                    <a:pt x="4763" y="565"/>
                  </a:lnTo>
                  <a:lnTo>
                    <a:pt x="4730" y="570"/>
                  </a:lnTo>
                  <a:lnTo>
                    <a:pt x="4701" y="576"/>
                  </a:lnTo>
                  <a:lnTo>
                    <a:pt x="4692" y="539"/>
                  </a:lnTo>
                  <a:lnTo>
                    <a:pt x="4685" y="500"/>
                  </a:lnTo>
                  <a:lnTo>
                    <a:pt x="4681" y="460"/>
                  </a:lnTo>
                  <a:lnTo>
                    <a:pt x="4679" y="418"/>
                  </a:lnTo>
                  <a:lnTo>
                    <a:pt x="4837" y="418"/>
                  </a:lnTo>
                  <a:lnTo>
                    <a:pt x="4837" y="384"/>
                  </a:lnTo>
                  <a:lnTo>
                    <a:pt x="4679" y="384"/>
                  </a:lnTo>
                  <a:lnTo>
                    <a:pt x="4681" y="342"/>
                  </a:lnTo>
                  <a:lnTo>
                    <a:pt x="4685" y="302"/>
                  </a:lnTo>
                  <a:lnTo>
                    <a:pt x="4692" y="263"/>
                  </a:lnTo>
                  <a:lnTo>
                    <a:pt x="4701" y="226"/>
                  </a:lnTo>
                  <a:lnTo>
                    <a:pt x="4730" y="232"/>
                  </a:lnTo>
                  <a:lnTo>
                    <a:pt x="4763" y="237"/>
                  </a:lnTo>
                  <a:lnTo>
                    <a:pt x="4798" y="240"/>
                  </a:lnTo>
                  <a:lnTo>
                    <a:pt x="4837" y="242"/>
                  </a:lnTo>
                  <a:lnTo>
                    <a:pt x="4837" y="208"/>
                  </a:lnTo>
                  <a:lnTo>
                    <a:pt x="4801" y="207"/>
                  </a:lnTo>
                  <a:lnTo>
                    <a:pt x="4768" y="204"/>
                  </a:lnTo>
                  <a:lnTo>
                    <a:pt x="4738" y="199"/>
                  </a:lnTo>
                  <a:lnTo>
                    <a:pt x="4710" y="194"/>
                  </a:lnTo>
                  <a:lnTo>
                    <a:pt x="4714" y="185"/>
                  </a:lnTo>
                  <a:lnTo>
                    <a:pt x="4735" y="134"/>
                  </a:lnTo>
                  <a:lnTo>
                    <a:pt x="4765" y="86"/>
                  </a:lnTo>
                  <a:lnTo>
                    <a:pt x="4800" y="52"/>
                  </a:lnTo>
                  <a:lnTo>
                    <a:pt x="4810" y="47"/>
                  </a:lnTo>
                  <a:lnTo>
                    <a:pt x="4837" y="35"/>
                  </a:lnTo>
                  <a:lnTo>
                    <a:pt x="4837" y="1"/>
                  </a:lnTo>
                  <a:lnTo>
                    <a:pt x="4782" y="6"/>
                  </a:lnTo>
                  <a:lnTo>
                    <a:pt x="4754" y="14"/>
                  </a:lnTo>
                  <a:lnTo>
                    <a:pt x="4754" y="47"/>
                  </a:lnTo>
                  <a:lnTo>
                    <a:pt x="4731" y="74"/>
                  </a:lnTo>
                  <a:lnTo>
                    <a:pt x="4711" y="107"/>
                  </a:lnTo>
                  <a:lnTo>
                    <a:pt x="4693" y="144"/>
                  </a:lnTo>
                  <a:lnTo>
                    <a:pt x="4677" y="185"/>
                  </a:lnTo>
                  <a:lnTo>
                    <a:pt x="4668" y="182"/>
                  </a:lnTo>
                  <a:lnTo>
                    <a:pt x="4668" y="218"/>
                  </a:lnTo>
                  <a:lnTo>
                    <a:pt x="4668" y="584"/>
                  </a:lnTo>
                  <a:lnTo>
                    <a:pt x="4633" y="596"/>
                  </a:lnTo>
                  <a:lnTo>
                    <a:pt x="4605" y="608"/>
                  </a:lnTo>
                  <a:lnTo>
                    <a:pt x="4583" y="620"/>
                  </a:lnTo>
                  <a:lnTo>
                    <a:pt x="4568" y="630"/>
                  </a:lnTo>
                  <a:lnTo>
                    <a:pt x="4536" y="583"/>
                  </a:lnTo>
                  <a:lnTo>
                    <a:pt x="4512" y="532"/>
                  </a:lnTo>
                  <a:lnTo>
                    <a:pt x="4496" y="476"/>
                  </a:lnTo>
                  <a:lnTo>
                    <a:pt x="4488" y="418"/>
                  </a:lnTo>
                  <a:lnTo>
                    <a:pt x="4645" y="418"/>
                  </a:lnTo>
                  <a:lnTo>
                    <a:pt x="4648" y="462"/>
                  </a:lnTo>
                  <a:lnTo>
                    <a:pt x="4652" y="505"/>
                  </a:lnTo>
                  <a:lnTo>
                    <a:pt x="4659" y="546"/>
                  </a:lnTo>
                  <a:lnTo>
                    <a:pt x="4668" y="584"/>
                  </a:lnTo>
                  <a:lnTo>
                    <a:pt x="4668" y="218"/>
                  </a:lnTo>
                  <a:lnTo>
                    <a:pt x="4659" y="256"/>
                  </a:lnTo>
                  <a:lnTo>
                    <a:pt x="4652" y="297"/>
                  </a:lnTo>
                  <a:lnTo>
                    <a:pt x="4648" y="340"/>
                  </a:lnTo>
                  <a:lnTo>
                    <a:pt x="4645" y="384"/>
                  </a:lnTo>
                  <a:lnTo>
                    <a:pt x="4488" y="384"/>
                  </a:lnTo>
                  <a:lnTo>
                    <a:pt x="4496" y="326"/>
                  </a:lnTo>
                  <a:lnTo>
                    <a:pt x="4512" y="270"/>
                  </a:lnTo>
                  <a:lnTo>
                    <a:pt x="4536" y="219"/>
                  </a:lnTo>
                  <a:lnTo>
                    <a:pt x="4568" y="172"/>
                  </a:lnTo>
                  <a:lnTo>
                    <a:pt x="4584" y="182"/>
                  </a:lnTo>
                  <a:lnTo>
                    <a:pt x="4605" y="194"/>
                  </a:lnTo>
                  <a:lnTo>
                    <a:pt x="4633" y="206"/>
                  </a:lnTo>
                  <a:lnTo>
                    <a:pt x="4668" y="218"/>
                  </a:lnTo>
                  <a:lnTo>
                    <a:pt x="4668" y="182"/>
                  </a:lnTo>
                  <a:lnTo>
                    <a:pt x="4647" y="175"/>
                  </a:lnTo>
                  <a:lnTo>
                    <a:pt x="4639" y="172"/>
                  </a:lnTo>
                  <a:lnTo>
                    <a:pt x="4623" y="165"/>
                  </a:lnTo>
                  <a:lnTo>
                    <a:pt x="4604" y="155"/>
                  </a:lnTo>
                  <a:lnTo>
                    <a:pt x="4590" y="147"/>
                  </a:lnTo>
                  <a:lnTo>
                    <a:pt x="4626" y="114"/>
                  </a:lnTo>
                  <a:lnTo>
                    <a:pt x="4665" y="86"/>
                  </a:lnTo>
                  <a:lnTo>
                    <a:pt x="4708" y="64"/>
                  </a:lnTo>
                  <a:lnTo>
                    <a:pt x="4754" y="47"/>
                  </a:lnTo>
                  <a:lnTo>
                    <a:pt x="4754" y="14"/>
                  </a:lnTo>
                  <a:lnTo>
                    <a:pt x="4715" y="25"/>
                  </a:lnTo>
                  <a:lnTo>
                    <a:pt x="4653" y="55"/>
                  </a:lnTo>
                  <a:lnTo>
                    <a:pt x="4597" y="94"/>
                  </a:lnTo>
                  <a:lnTo>
                    <a:pt x="4549" y="143"/>
                  </a:lnTo>
                  <a:lnTo>
                    <a:pt x="4509" y="199"/>
                  </a:lnTo>
                  <a:lnTo>
                    <a:pt x="4480" y="261"/>
                  </a:lnTo>
                  <a:lnTo>
                    <a:pt x="4461" y="329"/>
                  </a:lnTo>
                  <a:lnTo>
                    <a:pt x="4455" y="401"/>
                  </a:lnTo>
                  <a:lnTo>
                    <a:pt x="4461" y="473"/>
                  </a:lnTo>
                  <a:lnTo>
                    <a:pt x="4480" y="541"/>
                  </a:lnTo>
                  <a:lnTo>
                    <a:pt x="4509" y="604"/>
                  </a:lnTo>
                  <a:lnTo>
                    <a:pt x="4549" y="660"/>
                  </a:lnTo>
                  <a:lnTo>
                    <a:pt x="4597" y="708"/>
                  </a:lnTo>
                  <a:lnTo>
                    <a:pt x="4653" y="748"/>
                  </a:lnTo>
                  <a:lnTo>
                    <a:pt x="4715" y="777"/>
                  </a:lnTo>
                  <a:lnTo>
                    <a:pt x="4782" y="796"/>
                  </a:lnTo>
                  <a:lnTo>
                    <a:pt x="4854" y="802"/>
                  </a:lnTo>
                  <a:lnTo>
                    <a:pt x="4926" y="796"/>
                  </a:lnTo>
                  <a:lnTo>
                    <a:pt x="4993" y="777"/>
                  </a:lnTo>
                  <a:lnTo>
                    <a:pt x="5014" y="767"/>
                  </a:lnTo>
                  <a:lnTo>
                    <a:pt x="5040" y="755"/>
                  </a:lnTo>
                  <a:lnTo>
                    <a:pt x="5055" y="748"/>
                  </a:lnTo>
                  <a:lnTo>
                    <a:pt x="5111" y="708"/>
                  </a:lnTo>
                  <a:lnTo>
                    <a:pt x="5159" y="660"/>
                  </a:lnTo>
                  <a:lnTo>
                    <a:pt x="5180" y="630"/>
                  </a:lnTo>
                  <a:lnTo>
                    <a:pt x="5199" y="604"/>
                  </a:lnTo>
                  <a:lnTo>
                    <a:pt x="5228" y="541"/>
                  </a:lnTo>
                  <a:lnTo>
                    <a:pt x="5247" y="473"/>
                  </a:lnTo>
                  <a:lnTo>
                    <a:pt x="5252" y="418"/>
                  </a:lnTo>
                  <a:lnTo>
                    <a:pt x="5253" y="401"/>
                  </a:lnTo>
                  <a:moveTo>
                    <a:pt x="6804" y="16982"/>
                  </a:moveTo>
                  <a:lnTo>
                    <a:pt x="6790" y="16910"/>
                  </a:lnTo>
                  <a:lnTo>
                    <a:pt x="6769" y="16879"/>
                  </a:lnTo>
                  <a:lnTo>
                    <a:pt x="6769" y="16982"/>
                  </a:lnTo>
                  <a:lnTo>
                    <a:pt x="6757" y="17040"/>
                  </a:lnTo>
                  <a:lnTo>
                    <a:pt x="6725" y="17086"/>
                  </a:lnTo>
                  <a:lnTo>
                    <a:pt x="6677" y="17120"/>
                  </a:lnTo>
                  <a:lnTo>
                    <a:pt x="6619" y="17130"/>
                  </a:lnTo>
                  <a:lnTo>
                    <a:pt x="6561" y="17120"/>
                  </a:lnTo>
                  <a:lnTo>
                    <a:pt x="6513" y="17086"/>
                  </a:lnTo>
                  <a:lnTo>
                    <a:pt x="6481" y="17040"/>
                  </a:lnTo>
                  <a:lnTo>
                    <a:pt x="6469" y="16982"/>
                  </a:lnTo>
                  <a:lnTo>
                    <a:pt x="6481" y="16924"/>
                  </a:lnTo>
                  <a:lnTo>
                    <a:pt x="6513" y="16876"/>
                  </a:lnTo>
                  <a:lnTo>
                    <a:pt x="6561" y="16844"/>
                  </a:lnTo>
                  <a:lnTo>
                    <a:pt x="6619" y="16832"/>
                  </a:lnTo>
                  <a:lnTo>
                    <a:pt x="6677" y="16844"/>
                  </a:lnTo>
                  <a:lnTo>
                    <a:pt x="6725" y="16876"/>
                  </a:lnTo>
                  <a:lnTo>
                    <a:pt x="6757" y="16924"/>
                  </a:lnTo>
                  <a:lnTo>
                    <a:pt x="6769" y="16982"/>
                  </a:lnTo>
                  <a:lnTo>
                    <a:pt x="6769" y="16879"/>
                  </a:lnTo>
                  <a:lnTo>
                    <a:pt x="6750" y="16850"/>
                  </a:lnTo>
                  <a:lnTo>
                    <a:pt x="6722" y="16832"/>
                  </a:lnTo>
                  <a:lnTo>
                    <a:pt x="6691" y="16812"/>
                  </a:lnTo>
                  <a:lnTo>
                    <a:pt x="6619" y="16796"/>
                  </a:lnTo>
                  <a:lnTo>
                    <a:pt x="6547" y="16812"/>
                  </a:lnTo>
                  <a:lnTo>
                    <a:pt x="6488" y="16850"/>
                  </a:lnTo>
                  <a:lnTo>
                    <a:pt x="6449" y="16910"/>
                  </a:lnTo>
                  <a:lnTo>
                    <a:pt x="6434" y="16982"/>
                  </a:lnTo>
                  <a:lnTo>
                    <a:pt x="6449" y="17054"/>
                  </a:lnTo>
                  <a:lnTo>
                    <a:pt x="6488" y="17112"/>
                  </a:lnTo>
                  <a:lnTo>
                    <a:pt x="6547" y="17152"/>
                  </a:lnTo>
                  <a:lnTo>
                    <a:pt x="6619" y="17166"/>
                  </a:lnTo>
                  <a:lnTo>
                    <a:pt x="6691" y="17152"/>
                  </a:lnTo>
                  <a:lnTo>
                    <a:pt x="6723" y="17130"/>
                  </a:lnTo>
                  <a:lnTo>
                    <a:pt x="6750" y="17112"/>
                  </a:lnTo>
                  <a:lnTo>
                    <a:pt x="6790" y="17054"/>
                  </a:lnTo>
                  <a:lnTo>
                    <a:pt x="6804" y="16982"/>
                  </a:lnTo>
                  <a:moveTo>
                    <a:pt x="7018" y="17106"/>
                  </a:moveTo>
                  <a:lnTo>
                    <a:pt x="7017" y="17092"/>
                  </a:lnTo>
                  <a:lnTo>
                    <a:pt x="7013" y="17080"/>
                  </a:lnTo>
                  <a:lnTo>
                    <a:pt x="7004" y="17064"/>
                  </a:lnTo>
                  <a:lnTo>
                    <a:pt x="6992" y="17046"/>
                  </a:lnTo>
                  <a:lnTo>
                    <a:pt x="6983" y="17040"/>
                  </a:lnTo>
                  <a:lnTo>
                    <a:pt x="6983" y="17100"/>
                  </a:lnTo>
                  <a:lnTo>
                    <a:pt x="6983" y="17106"/>
                  </a:lnTo>
                  <a:lnTo>
                    <a:pt x="6981" y="17116"/>
                  </a:lnTo>
                  <a:lnTo>
                    <a:pt x="6978" y="17128"/>
                  </a:lnTo>
                  <a:lnTo>
                    <a:pt x="6973" y="17140"/>
                  </a:lnTo>
                  <a:lnTo>
                    <a:pt x="6934" y="17206"/>
                  </a:lnTo>
                  <a:lnTo>
                    <a:pt x="6925" y="17220"/>
                  </a:lnTo>
                  <a:lnTo>
                    <a:pt x="6913" y="17228"/>
                  </a:lnTo>
                  <a:lnTo>
                    <a:pt x="6899" y="17234"/>
                  </a:lnTo>
                  <a:lnTo>
                    <a:pt x="6883" y="17236"/>
                  </a:lnTo>
                  <a:lnTo>
                    <a:pt x="6873" y="17236"/>
                  </a:lnTo>
                  <a:lnTo>
                    <a:pt x="6863" y="17234"/>
                  </a:lnTo>
                  <a:lnTo>
                    <a:pt x="6855" y="17230"/>
                  </a:lnTo>
                  <a:lnTo>
                    <a:pt x="6841" y="17220"/>
                  </a:lnTo>
                  <a:lnTo>
                    <a:pt x="6826" y="17216"/>
                  </a:lnTo>
                  <a:lnTo>
                    <a:pt x="6807" y="17216"/>
                  </a:lnTo>
                  <a:lnTo>
                    <a:pt x="6795" y="17218"/>
                  </a:lnTo>
                  <a:lnTo>
                    <a:pt x="6780" y="17220"/>
                  </a:lnTo>
                  <a:lnTo>
                    <a:pt x="6765" y="17228"/>
                  </a:lnTo>
                  <a:lnTo>
                    <a:pt x="6745" y="17244"/>
                  </a:lnTo>
                  <a:lnTo>
                    <a:pt x="6730" y="17264"/>
                  </a:lnTo>
                  <a:lnTo>
                    <a:pt x="6721" y="17286"/>
                  </a:lnTo>
                  <a:lnTo>
                    <a:pt x="6719" y="17314"/>
                  </a:lnTo>
                  <a:lnTo>
                    <a:pt x="6717" y="17330"/>
                  </a:lnTo>
                  <a:lnTo>
                    <a:pt x="6710" y="17348"/>
                  </a:lnTo>
                  <a:lnTo>
                    <a:pt x="6692" y="17360"/>
                  </a:lnTo>
                  <a:lnTo>
                    <a:pt x="6659" y="17366"/>
                  </a:lnTo>
                  <a:lnTo>
                    <a:pt x="6582" y="17366"/>
                  </a:lnTo>
                  <a:lnTo>
                    <a:pt x="6548" y="17362"/>
                  </a:lnTo>
                  <a:lnTo>
                    <a:pt x="6530" y="17350"/>
                  </a:lnTo>
                  <a:lnTo>
                    <a:pt x="6523" y="17334"/>
                  </a:lnTo>
                  <a:lnTo>
                    <a:pt x="6521" y="17318"/>
                  </a:lnTo>
                  <a:lnTo>
                    <a:pt x="6518" y="17292"/>
                  </a:lnTo>
                  <a:lnTo>
                    <a:pt x="6509" y="17268"/>
                  </a:lnTo>
                  <a:lnTo>
                    <a:pt x="6499" y="17254"/>
                  </a:lnTo>
                  <a:lnTo>
                    <a:pt x="6495" y="17248"/>
                  </a:lnTo>
                  <a:lnTo>
                    <a:pt x="6479" y="17236"/>
                  </a:lnTo>
                  <a:lnTo>
                    <a:pt x="6474" y="17232"/>
                  </a:lnTo>
                  <a:lnTo>
                    <a:pt x="6464" y="17226"/>
                  </a:lnTo>
                  <a:lnTo>
                    <a:pt x="6452" y="17222"/>
                  </a:lnTo>
                  <a:lnTo>
                    <a:pt x="6440" y="17220"/>
                  </a:lnTo>
                  <a:lnTo>
                    <a:pt x="6415" y="17220"/>
                  </a:lnTo>
                  <a:lnTo>
                    <a:pt x="6401" y="17222"/>
                  </a:lnTo>
                  <a:lnTo>
                    <a:pt x="6390" y="17228"/>
                  </a:lnTo>
                  <a:lnTo>
                    <a:pt x="6366" y="17236"/>
                  </a:lnTo>
                  <a:lnTo>
                    <a:pt x="6354" y="17236"/>
                  </a:lnTo>
                  <a:lnTo>
                    <a:pt x="6340" y="17234"/>
                  </a:lnTo>
                  <a:lnTo>
                    <a:pt x="6328" y="17230"/>
                  </a:lnTo>
                  <a:lnTo>
                    <a:pt x="6316" y="17220"/>
                  </a:lnTo>
                  <a:lnTo>
                    <a:pt x="6306" y="17206"/>
                  </a:lnTo>
                  <a:lnTo>
                    <a:pt x="6268" y="17140"/>
                  </a:lnTo>
                  <a:lnTo>
                    <a:pt x="6262" y="17128"/>
                  </a:lnTo>
                  <a:lnTo>
                    <a:pt x="6258" y="17116"/>
                  </a:lnTo>
                  <a:lnTo>
                    <a:pt x="6256" y="17104"/>
                  </a:lnTo>
                  <a:lnTo>
                    <a:pt x="6255" y="17098"/>
                  </a:lnTo>
                  <a:lnTo>
                    <a:pt x="6256" y="17094"/>
                  </a:lnTo>
                  <a:lnTo>
                    <a:pt x="6259" y="17086"/>
                  </a:lnTo>
                  <a:lnTo>
                    <a:pt x="6267" y="17074"/>
                  </a:lnTo>
                  <a:lnTo>
                    <a:pt x="6281" y="17064"/>
                  </a:lnTo>
                  <a:lnTo>
                    <a:pt x="6303" y="17046"/>
                  </a:lnTo>
                  <a:lnTo>
                    <a:pt x="6318" y="17026"/>
                  </a:lnTo>
                  <a:lnTo>
                    <a:pt x="6327" y="17006"/>
                  </a:lnTo>
                  <a:lnTo>
                    <a:pt x="6330" y="16982"/>
                  </a:lnTo>
                  <a:lnTo>
                    <a:pt x="6329" y="16960"/>
                  </a:lnTo>
                  <a:lnTo>
                    <a:pt x="6324" y="16942"/>
                  </a:lnTo>
                  <a:lnTo>
                    <a:pt x="6312" y="16924"/>
                  </a:lnTo>
                  <a:lnTo>
                    <a:pt x="6290" y="16904"/>
                  </a:lnTo>
                  <a:lnTo>
                    <a:pt x="6279" y="16894"/>
                  </a:lnTo>
                  <a:lnTo>
                    <a:pt x="6271" y="16884"/>
                  </a:lnTo>
                  <a:lnTo>
                    <a:pt x="6266" y="16878"/>
                  </a:lnTo>
                  <a:lnTo>
                    <a:pt x="6263" y="16872"/>
                  </a:lnTo>
                  <a:lnTo>
                    <a:pt x="6262" y="16864"/>
                  </a:lnTo>
                  <a:lnTo>
                    <a:pt x="6260" y="16852"/>
                  </a:lnTo>
                  <a:lnTo>
                    <a:pt x="6261" y="16842"/>
                  </a:lnTo>
                  <a:lnTo>
                    <a:pt x="6264" y="16832"/>
                  </a:lnTo>
                  <a:lnTo>
                    <a:pt x="6268" y="16822"/>
                  </a:lnTo>
                  <a:lnTo>
                    <a:pt x="6306" y="16756"/>
                  </a:lnTo>
                  <a:lnTo>
                    <a:pt x="6313" y="16746"/>
                  </a:lnTo>
                  <a:lnTo>
                    <a:pt x="6321" y="16738"/>
                  </a:lnTo>
                  <a:lnTo>
                    <a:pt x="6330" y="16732"/>
                  </a:lnTo>
                  <a:lnTo>
                    <a:pt x="6341" y="16728"/>
                  </a:lnTo>
                  <a:lnTo>
                    <a:pt x="6346" y="16728"/>
                  </a:lnTo>
                  <a:lnTo>
                    <a:pt x="6350" y="16726"/>
                  </a:lnTo>
                  <a:lnTo>
                    <a:pt x="6376" y="16726"/>
                  </a:lnTo>
                  <a:lnTo>
                    <a:pt x="6381" y="16728"/>
                  </a:lnTo>
                  <a:lnTo>
                    <a:pt x="6404" y="16738"/>
                  </a:lnTo>
                  <a:lnTo>
                    <a:pt x="6429" y="16742"/>
                  </a:lnTo>
                  <a:lnTo>
                    <a:pt x="6454" y="16738"/>
                  </a:lnTo>
                  <a:lnTo>
                    <a:pt x="6477" y="16730"/>
                  </a:lnTo>
                  <a:lnTo>
                    <a:pt x="6482" y="16726"/>
                  </a:lnTo>
                  <a:lnTo>
                    <a:pt x="6494" y="16716"/>
                  </a:lnTo>
                  <a:lnTo>
                    <a:pt x="6501" y="16708"/>
                  </a:lnTo>
                  <a:lnTo>
                    <a:pt x="6508" y="16700"/>
                  </a:lnTo>
                  <a:lnTo>
                    <a:pt x="6518" y="16682"/>
                  </a:lnTo>
                  <a:lnTo>
                    <a:pt x="6523" y="16660"/>
                  </a:lnTo>
                  <a:lnTo>
                    <a:pt x="6525" y="16640"/>
                  </a:lnTo>
                  <a:lnTo>
                    <a:pt x="6533" y="16624"/>
                  </a:lnTo>
                  <a:lnTo>
                    <a:pt x="6546" y="16610"/>
                  </a:lnTo>
                  <a:lnTo>
                    <a:pt x="6562" y="16600"/>
                  </a:lnTo>
                  <a:lnTo>
                    <a:pt x="6582" y="16596"/>
                  </a:lnTo>
                  <a:lnTo>
                    <a:pt x="6673" y="16596"/>
                  </a:lnTo>
                  <a:lnTo>
                    <a:pt x="6688" y="16602"/>
                  </a:lnTo>
                  <a:lnTo>
                    <a:pt x="6696" y="16610"/>
                  </a:lnTo>
                  <a:lnTo>
                    <a:pt x="6703" y="16618"/>
                  </a:lnTo>
                  <a:lnTo>
                    <a:pt x="6710" y="16630"/>
                  </a:lnTo>
                  <a:lnTo>
                    <a:pt x="6716" y="16642"/>
                  </a:lnTo>
                  <a:lnTo>
                    <a:pt x="6718" y="16656"/>
                  </a:lnTo>
                  <a:lnTo>
                    <a:pt x="6718" y="16660"/>
                  </a:lnTo>
                  <a:lnTo>
                    <a:pt x="6723" y="16682"/>
                  </a:lnTo>
                  <a:lnTo>
                    <a:pt x="6733" y="16700"/>
                  </a:lnTo>
                  <a:lnTo>
                    <a:pt x="6746" y="16716"/>
                  </a:lnTo>
                  <a:lnTo>
                    <a:pt x="6764" y="16730"/>
                  </a:lnTo>
                  <a:lnTo>
                    <a:pt x="6787" y="16740"/>
                  </a:lnTo>
                  <a:lnTo>
                    <a:pt x="6813" y="16742"/>
                  </a:lnTo>
                  <a:lnTo>
                    <a:pt x="6837" y="16738"/>
                  </a:lnTo>
                  <a:lnTo>
                    <a:pt x="6859" y="16728"/>
                  </a:lnTo>
                  <a:lnTo>
                    <a:pt x="6863" y="16726"/>
                  </a:lnTo>
                  <a:lnTo>
                    <a:pt x="6888" y="16726"/>
                  </a:lnTo>
                  <a:lnTo>
                    <a:pt x="6899" y="16728"/>
                  </a:lnTo>
                  <a:lnTo>
                    <a:pt x="6901" y="16730"/>
                  </a:lnTo>
                  <a:lnTo>
                    <a:pt x="6911" y="16734"/>
                  </a:lnTo>
                  <a:lnTo>
                    <a:pt x="6920" y="16740"/>
                  </a:lnTo>
                  <a:lnTo>
                    <a:pt x="6928" y="16746"/>
                  </a:lnTo>
                  <a:lnTo>
                    <a:pt x="6934" y="16756"/>
                  </a:lnTo>
                  <a:lnTo>
                    <a:pt x="6973" y="16822"/>
                  </a:lnTo>
                  <a:lnTo>
                    <a:pt x="6979" y="16838"/>
                  </a:lnTo>
                  <a:lnTo>
                    <a:pt x="6981" y="16854"/>
                  </a:lnTo>
                  <a:lnTo>
                    <a:pt x="6978" y="16870"/>
                  </a:lnTo>
                  <a:lnTo>
                    <a:pt x="6971" y="16884"/>
                  </a:lnTo>
                  <a:lnTo>
                    <a:pt x="6960" y="16894"/>
                  </a:lnTo>
                  <a:lnTo>
                    <a:pt x="6948" y="16906"/>
                  </a:lnTo>
                  <a:lnTo>
                    <a:pt x="6937" y="16916"/>
                  </a:lnTo>
                  <a:lnTo>
                    <a:pt x="6925" y="16934"/>
                  </a:lnTo>
                  <a:lnTo>
                    <a:pt x="6914" y="16956"/>
                  </a:lnTo>
                  <a:lnTo>
                    <a:pt x="6909" y="16982"/>
                  </a:lnTo>
                  <a:lnTo>
                    <a:pt x="6913" y="17006"/>
                  </a:lnTo>
                  <a:lnTo>
                    <a:pt x="6923" y="17030"/>
                  </a:lnTo>
                  <a:lnTo>
                    <a:pt x="6938" y="17048"/>
                  </a:lnTo>
                  <a:lnTo>
                    <a:pt x="6958" y="17064"/>
                  </a:lnTo>
                  <a:lnTo>
                    <a:pt x="6967" y="17072"/>
                  </a:lnTo>
                  <a:lnTo>
                    <a:pt x="6974" y="17082"/>
                  </a:lnTo>
                  <a:lnTo>
                    <a:pt x="6980" y="17092"/>
                  </a:lnTo>
                  <a:lnTo>
                    <a:pt x="6983" y="17100"/>
                  </a:lnTo>
                  <a:lnTo>
                    <a:pt x="6983" y="17040"/>
                  </a:lnTo>
                  <a:lnTo>
                    <a:pt x="6963" y="17024"/>
                  </a:lnTo>
                  <a:lnTo>
                    <a:pt x="6953" y="17012"/>
                  </a:lnTo>
                  <a:lnTo>
                    <a:pt x="6947" y="16998"/>
                  </a:lnTo>
                  <a:lnTo>
                    <a:pt x="6944" y="16982"/>
                  </a:lnTo>
                  <a:lnTo>
                    <a:pt x="6947" y="16968"/>
                  </a:lnTo>
                  <a:lnTo>
                    <a:pt x="6953" y="16954"/>
                  </a:lnTo>
                  <a:lnTo>
                    <a:pt x="6962" y="16942"/>
                  </a:lnTo>
                  <a:lnTo>
                    <a:pt x="6972" y="16932"/>
                  </a:lnTo>
                  <a:lnTo>
                    <a:pt x="6980" y="16924"/>
                  </a:lnTo>
                  <a:lnTo>
                    <a:pt x="6996" y="16908"/>
                  </a:lnTo>
                  <a:lnTo>
                    <a:pt x="6999" y="16906"/>
                  </a:lnTo>
                  <a:lnTo>
                    <a:pt x="7011" y="16882"/>
                  </a:lnTo>
                  <a:lnTo>
                    <a:pt x="7015" y="16856"/>
                  </a:lnTo>
                  <a:lnTo>
                    <a:pt x="7013" y="16830"/>
                  </a:lnTo>
                  <a:lnTo>
                    <a:pt x="7003" y="16804"/>
                  </a:lnTo>
                  <a:lnTo>
                    <a:pt x="6965" y="16738"/>
                  </a:lnTo>
                  <a:lnTo>
                    <a:pt x="6956" y="16726"/>
                  </a:lnTo>
                  <a:lnTo>
                    <a:pt x="6955" y="16724"/>
                  </a:lnTo>
                  <a:lnTo>
                    <a:pt x="6942" y="16712"/>
                  </a:lnTo>
                  <a:lnTo>
                    <a:pt x="6936" y="16708"/>
                  </a:lnTo>
                  <a:lnTo>
                    <a:pt x="6927" y="16702"/>
                  </a:lnTo>
                  <a:lnTo>
                    <a:pt x="6911" y="16696"/>
                  </a:lnTo>
                  <a:lnTo>
                    <a:pt x="6907" y="16694"/>
                  </a:lnTo>
                  <a:lnTo>
                    <a:pt x="6892" y="16690"/>
                  </a:lnTo>
                  <a:lnTo>
                    <a:pt x="6863" y="16690"/>
                  </a:lnTo>
                  <a:lnTo>
                    <a:pt x="6852" y="16694"/>
                  </a:lnTo>
                  <a:lnTo>
                    <a:pt x="6842" y="16698"/>
                  </a:lnTo>
                  <a:lnTo>
                    <a:pt x="6827" y="16704"/>
                  </a:lnTo>
                  <a:lnTo>
                    <a:pt x="6812" y="16708"/>
                  </a:lnTo>
                  <a:lnTo>
                    <a:pt x="6796" y="16706"/>
                  </a:lnTo>
                  <a:lnTo>
                    <a:pt x="6782" y="16700"/>
                  </a:lnTo>
                  <a:lnTo>
                    <a:pt x="6771" y="16692"/>
                  </a:lnTo>
                  <a:lnTo>
                    <a:pt x="6762" y="16682"/>
                  </a:lnTo>
                  <a:lnTo>
                    <a:pt x="6756" y="16670"/>
                  </a:lnTo>
                  <a:lnTo>
                    <a:pt x="6753" y="16656"/>
                  </a:lnTo>
                  <a:lnTo>
                    <a:pt x="6750" y="16636"/>
                  </a:lnTo>
                  <a:lnTo>
                    <a:pt x="6743" y="16616"/>
                  </a:lnTo>
                  <a:lnTo>
                    <a:pt x="6732" y="16598"/>
                  </a:lnTo>
                  <a:lnTo>
                    <a:pt x="6730" y="16596"/>
                  </a:lnTo>
                  <a:lnTo>
                    <a:pt x="6721" y="16586"/>
                  </a:lnTo>
                  <a:lnTo>
                    <a:pt x="6708" y="16576"/>
                  </a:lnTo>
                  <a:lnTo>
                    <a:pt x="6693" y="16568"/>
                  </a:lnTo>
                  <a:lnTo>
                    <a:pt x="6676" y="16564"/>
                  </a:lnTo>
                  <a:lnTo>
                    <a:pt x="6659" y="16562"/>
                  </a:lnTo>
                  <a:lnTo>
                    <a:pt x="6582" y="16562"/>
                  </a:lnTo>
                  <a:lnTo>
                    <a:pt x="6545" y="16568"/>
                  </a:lnTo>
                  <a:lnTo>
                    <a:pt x="6516" y="16590"/>
                  </a:lnTo>
                  <a:lnTo>
                    <a:pt x="6495" y="16620"/>
                  </a:lnTo>
                  <a:lnTo>
                    <a:pt x="6488" y="16656"/>
                  </a:lnTo>
                  <a:lnTo>
                    <a:pt x="6488" y="16658"/>
                  </a:lnTo>
                  <a:lnTo>
                    <a:pt x="6485" y="16670"/>
                  </a:lnTo>
                  <a:lnTo>
                    <a:pt x="6479" y="16682"/>
                  </a:lnTo>
                  <a:lnTo>
                    <a:pt x="6470" y="16692"/>
                  </a:lnTo>
                  <a:lnTo>
                    <a:pt x="6460" y="16700"/>
                  </a:lnTo>
                  <a:lnTo>
                    <a:pt x="6445" y="16706"/>
                  </a:lnTo>
                  <a:lnTo>
                    <a:pt x="6430" y="16708"/>
                  </a:lnTo>
                  <a:lnTo>
                    <a:pt x="6414" y="16704"/>
                  </a:lnTo>
                  <a:lnTo>
                    <a:pt x="6398" y="16698"/>
                  </a:lnTo>
                  <a:lnTo>
                    <a:pt x="6390" y="16692"/>
                  </a:lnTo>
                  <a:lnTo>
                    <a:pt x="6378" y="16690"/>
                  </a:lnTo>
                  <a:lnTo>
                    <a:pt x="6346" y="16690"/>
                  </a:lnTo>
                  <a:lnTo>
                    <a:pt x="6335" y="16692"/>
                  </a:lnTo>
                  <a:lnTo>
                    <a:pt x="6329" y="16696"/>
                  </a:lnTo>
                  <a:lnTo>
                    <a:pt x="6313" y="16702"/>
                  </a:lnTo>
                  <a:lnTo>
                    <a:pt x="6299" y="16712"/>
                  </a:lnTo>
                  <a:lnTo>
                    <a:pt x="6286" y="16724"/>
                  </a:lnTo>
                  <a:lnTo>
                    <a:pt x="6276" y="16738"/>
                  </a:lnTo>
                  <a:lnTo>
                    <a:pt x="6238" y="16804"/>
                  </a:lnTo>
                  <a:lnTo>
                    <a:pt x="6231" y="16820"/>
                  </a:lnTo>
                  <a:lnTo>
                    <a:pt x="6227" y="16836"/>
                  </a:lnTo>
                  <a:lnTo>
                    <a:pt x="6225" y="16852"/>
                  </a:lnTo>
                  <a:lnTo>
                    <a:pt x="6227" y="16868"/>
                  </a:lnTo>
                  <a:lnTo>
                    <a:pt x="6230" y="16882"/>
                  </a:lnTo>
                  <a:lnTo>
                    <a:pt x="6237" y="16896"/>
                  </a:lnTo>
                  <a:lnTo>
                    <a:pt x="6249" y="16914"/>
                  </a:lnTo>
                  <a:lnTo>
                    <a:pt x="6268" y="16932"/>
                  </a:lnTo>
                  <a:lnTo>
                    <a:pt x="6284" y="16946"/>
                  </a:lnTo>
                  <a:lnTo>
                    <a:pt x="6292" y="16956"/>
                  </a:lnTo>
                  <a:lnTo>
                    <a:pt x="6295" y="16966"/>
                  </a:lnTo>
                  <a:lnTo>
                    <a:pt x="6295" y="16982"/>
                  </a:lnTo>
                  <a:lnTo>
                    <a:pt x="6293" y="16996"/>
                  </a:lnTo>
                  <a:lnTo>
                    <a:pt x="6287" y="17010"/>
                  </a:lnTo>
                  <a:lnTo>
                    <a:pt x="6277" y="17022"/>
                  </a:lnTo>
                  <a:lnTo>
                    <a:pt x="6261" y="17034"/>
                  </a:lnTo>
                  <a:lnTo>
                    <a:pt x="6240" y="17052"/>
                  </a:lnTo>
                  <a:lnTo>
                    <a:pt x="6228" y="17070"/>
                  </a:lnTo>
                  <a:lnTo>
                    <a:pt x="6222" y="17086"/>
                  </a:lnTo>
                  <a:lnTo>
                    <a:pt x="6220" y="17094"/>
                  </a:lnTo>
                  <a:lnTo>
                    <a:pt x="6221" y="17108"/>
                  </a:lnTo>
                  <a:lnTo>
                    <a:pt x="6224" y="17126"/>
                  </a:lnTo>
                  <a:lnTo>
                    <a:pt x="6230" y="17142"/>
                  </a:lnTo>
                  <a:lnTo>
                    <a:pt x="6238" y="17158"/>
                  </a:lnTo>
                  <a:lnTo>
                    <a:pt x="6276" y="17224"/>
                  </a:lnTo>
                  <a:lnTo>
                    <a:pt x="6296" y="17248"/>
                  </a:lnTo>
                  <a:lnTo>
                    <a:pt x="6316" y="17262"/>
                  </a:lnTo>
                  <a:lnTo>
                    <a:pt x="6336" y="17270"/>
                  </a:lnTo>
                  <a:lnTo>
                    <a:pt x="6354" y="17272"/>
                  </a:lnTo>
                  <a:lnTo>
                    <a:pt x="6366" y="17272"/>
                  </a:lnTo>
                  <a:lnTo>
                    <a:pt x="6369" y="17270"/>
                  </a:lnTo>
                  <a:lnTo>
                    <a:pt x="6372" y="17270"/>
                  </a:lnTo>
                  <a:lnTo>
                    <a:pt x="6403" y="17260"/>
                  </a:lnTo>
                  <a:lnTo>
                    <a:pt x="6417" y="17256"/>
                  </a:lnTo>
                  <a:lnTo>
                    <a:pt x="6430" y="17254"/>
                  </a:lnTo>
                  <a:lnTo>
                    <a:pt x="6444" y="17256"/>
                  </a:lnTo>
                  <a:lnTo>
                    <a:pt x="6457" y="17262"/>
                  </a:lnTo>
                  <a:lnTo>
                    <a:pt x="6469" y="17272"/>
                  </a:lnTo>
                  <a:lnTo>
                    <a:pt x="6479" y="17284"/>
                  </a:lnTo>
                  <a:lnTo>
                    <a:pt x="6484" y="17300"/>
                  </a:lnTo>
                  <a:lnTo>
                    <a:pt x="6486" y="17314"/>
                  </a:lnTo>
                  <a:lnTo>
                    <a:pt x="6486" y="17318"/>
                  </a:lnTo>
                  <a:lnTo>
                    <a:pt x="6488" y="17340"/>
                  </a:lnTo>
                  <a:lnTo>
                    <a:pt x="6500" y="17368"/>
                  </a:lnTo>
                  <a:lnTo>
                    <a:pt x="6528" y="17390"/>
                  </a:lnTo>
                  <a:lnTo>
                    <a:pt x="6582" y="17400"/>
                  </a:lnTo>
                  <a:lnTo>
                    <a:pt x="6659" y="17400"/>
                  </a:lnTo>
                  <a:lnTo>
                    <a:pt x="6712" y="17390"/>
                  </a:lnTo>
                  <a:lnTo>
                    <a:pt x="6740" y="17366"/>
                  </a:lnTo>
                  <a:lnTo>
                    <a:pt x="6751" y="17338"/>
                  </a:lnTo>
                  <a:lnTo>
                    <a:pt x="6753" y="17314"/>
                  </a:lnTo>
                  <a:lnTo>
                    <a:pt x="6755" y="17296"/>
                  </a:lnTo>
                  <a:lnTo>
                    <a:pt x="6761" y="17280"/>
                  </a:lnTo>
                  <a:lnTo>
                    <a:pt x="6770" y="17268"/>
                  </a:lnTo>
                  <a:lnTo>
                    <a:pt x="6782" y="17258"/>
                  </a:lnTo>
                  <a:lnTo>
                    <a:pt x="6792" y="17252"/>
                  </a:lnTo>
                  <a:lnTo>
                    <a:pt x="6806" y="17250"/>
                  </a:lnTo>
                  <a:lnTo>
                    <a:pt x="6819" y="17250"/>
                  </a:lnTo>
                  <a:lnTo>
                    <a:pt x="6825" y="17252"/>
                  </a:lnTo>
                  <a:lnTo>
                    <a:pt x="6833" y="17256"/>
                  </a:lnTo>
                  <a:lnTo>
                    <a:pt x="6836" y="17258"/>
                  </a:lnTo>
                  <a:lnTo>
                    <a:pt x="6847" y="17264"/>
                  </a:lnTo>
                  <a:lnTo>
                    <a:pt x="6859" y="17268"/>
                  </a:lnTo>
                  <a:lnTo>
                    <a:pt x="6883" y="17272"/>
                  </a:lnTo>
                  <a:lnTo>
                    <a:pt x="6908" y="17268"/>
                  </a:lnTo>
                  <a:lnTo>
                    <a:pt x="6930" y="17258"/>
                  </a:lnTo>
                  <a:lnTo>
                    <a:pt x="6941" y="17250"/>
                  </a:lnTo>
                  <a:lnTo>
                    <a:pt x="6950" y="17244"/>
                  </a:lnTo>
                  <a:lnTo>
                    <a:pt x="6956" y="17236"/>
                  </a:lnTo>
                  <a:lnTo>
                    <a:pt x="6965" y="17224"/>
                  </a:lnTo>
                  <a:lnTo>
                    <a:pt x="7003" y="17158"/>
                  </a:lnTo>
                  <a:lnTo>
                    <a:pt x="7011" y="17142"/>
                  </a:lnTo>
                  <a:lnTo>
                    <a:pt x="7016" y="17124"/>
                  </a:lnTo>
                  <a:lnTo>
                    <a:pt x="7018" y="17106"/>
                  </a:lnTo>
                </a:path>
              </a:pathLst>
            </a:custGeom>
            <a:solidFill>
              <a:srgbClr val="C5CA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6396" name="Picture 1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64" y="1524"/>
              <a:ext cx="7396" cy="14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Прямоугольник 8"/>
          <p:cNvSpPr/>
          <p:nvPr/>
        </p:nvSpPr>
        <p:spPr>
          <a:xfrm>
            <a:off x="3337659" y="240601"/>
            <a:ext cx="74115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Введение института юридических лиц публичного права</a:t>
            </a:r>
            <a:endParaRPr lang="ru-RU" sz="28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-8310" y="1246113"/>
            <a:ext cx="659469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6713" lvl="1" indent="-6350">
              <a:buFont typeface="Arial" panose="020B0604020202020204" pitchFamily="34" charset="0"/>
              <a:buChar char="•"/>
            </a:pPr>
            <a:r>
              <a:rPr lang="ru-RU" sz="2000" b="1" dirty="0" smtClean="0"/>
              <a:t>  </a:t>
            </a:r>
            <a:r>
              <a:rPr lang="en-US" sz="2000" b="1" dirty="0" err="1" smtClean="0"/>
              <a:t>самоокупаемые</a:t>
            </a:r>
            <a:r>
              <a:rPr lang="en-US" sz="2000" b="1" dirty="0" smtClean="0"/>
              <a:t> </a:t>
            </a:r>
            <a:r>
              <a:rPr lang="en-US" sz="2000" b="1" dirty="0" err="1"/>
              <a:t>организации</a:t>
            </a:r>
            <a:endParaRPr lang="ru-RU" sz="2000" dirty="0"/>
          </a:p>
          <a:p>
            <a:pPr marL="342900" lvl="0" indent="17463">
              <a:buFont typeface="Arial" panose="020B0604020202020204" pitchFamily="34" charset="0"/>
              <a:buChar char="•"/>
            </a:pPr>
            <a:r>
              <a:rPr lang="ru-RU" sz="2000" dirty="0" smtClean="0"/>
              <a:t>  </a:t>
            </a:r>
            <a:r>
              <a:rPr lang="en-US" sz="2000" dirty="0" err="1" smtClean="0"/>
              <a:t>отдельные</a:t>
            </a:r>
            <a:r>
              <a:rPr lang="en-US" sz="2000" dirty="0" smtClean="0"/>
              <a:t> </a:t>
            </a:r>
            <a:r>
              <a:rPr lang="en-US" sz="2000" dirty="0" err="1"/>
              <a:t>государственные</a:t>
            </a:r>
            <a:r>
              <a:rPr lang="en-US" sz="2000" dirty="0"/>
              <a:t> </a:t>
            </a:r>
            <a:r>
              <a:rPr lang="en-US" sz="2000" dirty="0" err="1" smtClean="0"/>
              <a:t>функции</a:t>
            </a:r>
            <a:endParaRPr lang="ru-RU" sz="2000" dirty="0" smtClean="0"/>
          </a:p>
          <a:p>
            <a:pPr marL="342900" lvl="0" indent="17463">
              <a:buFont typeface="Arial" panose="020B0604020202020204" pitchFamily="34" charset="0"/>
              <a:buChar char="•"/>
            </a:pPr>
            <a:r>
              <a:rPr lang="ru-RU" sz="2000" dirty="0"/>
              <a:t> </a:t>
            </a:r>
            <a:r>
              <a:rPr lang="ru-RU" sz="2000" dirty="0" smtClean="0"/>
              <a:t> </a:t>
            </a:r>
            <a:r>
              <a:rPr lang="en-US" sz="2000" dirty="0" err="1" smtClean="0"/>
              <a:t>принципы</a:t>
            </a:r>
            <a:r>
              <a:rPr lang="en-US" sz="2000" dirty="0" smtClean="0"/>
              <a:t> </a:t>
            </a:r>
            <a:r>
              <a:rPr lang="en-US" sz="2000" dirty="0" err="1"/>
              <a:t>корпоративного</a:t>
            </a:r>
            <a:r>
              <a:rPr lang="en-US" sz="2000" dirty="0"/>
              <a:t> </a:t>
            </a:r>
            <a:r>
              <a:rPr lang="en-US" sz="2000" dirty="0" err="1" smtClean="0"/>
              <a:t>управления</a:t>
            </a:r>
            <a:endParaRPr lang="ru-RU" sz="2000" dirty="0" smtClean="0"/>
          </a:p>
          <a:p>
            <a:pPr marL="342900" lvl="0" indent="17463">
              <a:buFont typeface="Arial" panose="020B0604020202020204" pitchFamily="34" charset="0"/>
              <a:buChar char="•"/>
            </a:pPr>
            <a:r>
              <a:rPr lang="ru-RU" sz="2000" dirty="0"/>
              <a:t> </a:t>
            </a:r>
            <a:r>
              <a:rPr lang="ru-RU" sz="2000" dirty="0" smtClean="0"/>
              <a:t> специальный </a:t>
            </a:r>
            <a:r>
              <a:rPr lang="ru-RU" sz="2000" dirty="0"/>
              <a:t>правовой статус в условиях </a:t>
            </a:r>
            <a:r>
              <a:rPr lang="ru-RU" sz="2000" dirty="0" smtClean="0"/>
              <a:t>конкуренции</a:t>
            </a:r>
          </a:p>
          <a:p>
            <a:pPr marL="342900" lvl="0" indent="17463">
              <a:buFont typeface="Arial" panose="020B0604020202020204" pitchFamily="34" charset="0"/>
              <a:buChar char="•"/>
            </a:pPr>
            <a:endParaRPr lang="ru-RU" sz="2000" dirty="0" smtClean="0"/>
          </a:p>
          <a:p>
            <a:pPr marL="342900" lvl="0"/>
            <a:endParaRPr lang="ru-RU" sz="2000" dirty="0"/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19575463" y="844550"/>
            <a:ext cx="24765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400" b="1" i="0" u="none" strike="noStrike" cap="none" normalizeH="0" baseline="0" smtClean="0">
                <a:ln>
                  <a:noFill/>
                </a:ln>
                <a:solidFill>
                  <a:srgbClr val="D8DADD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Slide Name 31</a:t>
            </a:r>
            <a:endParaRPr kumimoji="0" lang="en-US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407367" y="2932366"/>
            <a:ext cx="9930209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Грузия 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– службы доходов (позиционируются как личные налоговые советники) </a:t>
            </a: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Азербайджан 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– центры патента и товарных знаков, аккредитации, институты стандартизации, метрологии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Испания 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– центры по вопросам строительства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Турция 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– центры по вопросам прав собственности, надзорных функций в инфраструктуре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67180" y="4871358"/>
            <a:ext cx="11242875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0070C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Результат</a:t>
            </a:r>
            <a:r>
              <a:rPr lang="en-US" sz="2000" b="1" dirty="0">
                <a:solidFill>
                  <a:srgbClr val="0070C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:</a:t>
            </a:r>
            <a:endParaRPr lang="ru-RU" sz="2000" b="1" dirty="0">
              <a:solidFill>
                <a:srgbClr val="0070C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lvl="0"/>
            <a:r>
              <a:rPr lang="en-US" sz="2000" dirty="0" err="1">
                <a:solidFill>
                  <a:srgbClr val="0070C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снижение</a:t>
            </a:r>
            <a:r>
              <a:rPr lang="en-US" sz="2000" dirty="0">
                <a:solidFill>
                  <a:srgbClr val="0070C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коррупционных</a:t>
            </a:r>
            <a:r>
              <a:rPr lang="en-US" sz="2000" dirty="0">
                <a:solidFill>
                  <a:srgbClr val="0070C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рисков</a:t>
            </a:r>
            <a:endParaRPr lang="ru-RU" sz="2000" dirty="0">
              <a:solidFill>
                <a:srgbClr val="0070C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lvl="0"/>
            <a:r>
              <a:rPr lang="en-US" sz="2000" dirty="0" err="1">
                <a:solidFill>
                  <a:srgbClr val="0070C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реальная</a:t>
            </a:r>
            <a:r>
              <a:rPr lang="en-US" sz="2000" dirty="0">
                <a:solidFill>
                  <a:srgbClr val="0070C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клиентоориентированность</a:t>
            </a:r>
            <a:r>
              <a:rPr lang="en-US" sz="2000" dirty="0">
                <a:solidFill>
                  <a:srgbClr val="0070C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госуслуг</a:t>
            </a:r>
            <a:endParaRPr lang="ru-RU" sz="2000" dirty="0">
              <a:solidFill>
                <a:srgbClr val="0070C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lvl="0"/>
            <a:r>
              <a:rPr lang="ru-RU" sz="2000" dirty="0">
                <a:solidFill>
                  <a:srgbClr val="0070C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от проверок госорганов к оказанию помощи бизнесу и населению</a:t>
            </a:r>
          </a:p>
          <a:p>
            <a:pPr lvl="0"/>
            <a:r>
              <a:rPr lang="en-US" sz="2000" dirty="0" err="1">
                <a:solidFill>
                  <a:srgbClr val="0070C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улучшение</a:t>
            </a:r>
            <a:r>
              <a:rPr lang="en-US" sz="2000" dirty="0">
                <a:solidFill>
                  <a:srgbClr val="0070C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бизнес-климата</a:t>
            </a:r>
            <a:endParaRPr lang="ru-RU" sz="2000" dirty="0">
              <a:solidFill>
                <a:srgbClr val="0070C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r>
              <a:rPr lang="ru-RU" sz="2400" b="1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Проработка совместно с НПП «</a:t>
            </a:r>
            <a:r>
              <a:rPr lang="ru-RU" sz="2400" b="1" dirty="0" err="1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Атамекен</a:t>
            </a:r>
            <a:r>
              <a:rPr lang="ru-RU" sz="2400" b="1" dirty="0">
                <a:solidFill>
                  <a:srgbClr val="C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xmlns="" val="49625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8379531" y="122545"/>
            <a:ext cx="3812469" cy="6735455"/>
            <a:chOff x="20935" y="0"/>
            <a:chExt cx="10726" cy="17809"/>
          </a:xfrm>
        </p:grpSpPr>
        <p:pic>
          <p:nvPicPr>
            <p:cNvPr id="17411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34" y="0"/>
              <a:ext cx="10726" cy="178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Freeform 4"/>
            <p:cNvSpPr>
              <a:spLocks/>
            </p:cNvSpPr>
            <p:nvPr/>
          </p:nvSpPr>
          <p:spPr bwMode="auto">
            <a:xfrm>
              <a:off x="22350" y="8"/>
              <a:ext cx="9310" cy="17800"/>
            </a:xfrm>
            <a:custGeom>
              <a:avLst/>
              <a:gdLst>
                <a:gd name="T0" fmla="+- 0 28472 22350"/>
                <a:gd name="T1" fmla="*/ T0 w 9310"/>
                <a:gd name="T2" fmla="+- 0 149 9"/>
                <a:gd name="T3" fmla="*/ 149 h 17800"/>
                <a:gd name="T4" fmla="+- 0 28039 22350"/>
                <a:gd name="T5" fmla="*/ T4 w 9310"/>
                <a:gd name="T6" fmla="+- 0 309 9"/>
                <a:gd name="T7" fmla="*/ 309 h 17800"/>
                <a:gd name="T8" fmla="+- 0 27544 22350"/>
                <a:gd name="T9" fmla="*/ T8 w 9310"/>
                <a:gd name="T10" fmla="+- 0 549 9"/>
                <a:gd name="T11" fmla="*/ 549 h 17800"/>
                <a:gd name="T12" fmla="+- 0 26856 22350"/>
                <a:gd name="T13" fmla="*/ T12 w 9310"/>
                <a:gd name="T14" fmla="+- 0 929 9"/>
                <a:gd name="T15" fmla="*/ 929 h 17800"/>
                <a:gd name="T16" fmla="+- 0 26066 22350"/>
                <a:gd name="T17" fmla="*/ T16 w 9310"/>
                <a:gd name="T18" fmla="+- 0 1449 9"/>
                <a:gd name="T19" fmla="*/ 1449 h 17800"/>
                <a:gd name="T20" fmla="+- 0 25751 22350"/>
                <a:gd name="T21" fmla="*/ T20 w 9310"/>
                <a:gd name="T22" fmla="+- 0 1709 9"/>
                <a:gd name="T23" fmla="*/ 1709 h 17800"/>
                <a:gd name="T24" fmla="+- 0 25263 22350"/>
                <a:gd name="T25" fmla="*/ T24 w 9310"/>
                <a:gd name="T26" fmla="+- 0 2129 9"/>
                <a:gd name="T27" fmla="*/ 2129 h 17800"/>
                <a:gd name="T28" fmla="+- 0 24872 22350"/>
                <a:gd name="T29" fmla="*/ T28 w 9310"/>
                <a:gd name="T30" fmla="+- 0 2529 9"/>
                <a:gd name="T31" fmla="*/ 2529 h 17800"/>
                <a:gd name="T32" fmla="+- 0 24616 22350"/>
                <a:gd name="T33" fmla="*/ T32 w 9310"/>
                <a:gd name="T34" fmla="+- 0 2809 9"/>
                <a:gd name="T35" fmla="*/ 2809 h 17800"/>
                <a:gd name="T36" fmla="+- 0 24374 22350"/>
                <a:gd name="T37" fmla="*/ T36 w 9310"/>
                <a:gd name="T38" fmla="+- 0 3109 9"/>
                <a:gd name="T39" fmla="*/ 3109 h 17800"/>
                <a:gd name="T40" fmla="+- 0 24146 22350"/>
                <a:gd name="T41" fmla="*/ T40 w 9310"/>
                <a:gd name="T42" fmla="+- 0 3409 9"/>
                <a:gd name="T43" fmla="*/ 3409 h 17800"/>
                <a:gd name="T44" fmla="+- 0 23931 22350"/>
                <a:gd name="T45" fmla="*/ T44 w 9310"/>
                <a:gd name="T46" fmla="+- 0 3709 9"/>
                <a:gd name="T47" fmla="*/ 3709 h 17800"/>
                <a:gd name="T48" fmla="+- 0 23730 22350"/>
                <a:gd name="T49" fmla="*/ T48 w 9310"/>
                <a:gd name="T50" fmla="+- 0 4029 9"/>
                <a:gd name="T51" fmla="*/ 4029 h 17800"/>
                <a:gd name="T52" fmla="+- 0 23542 22350"/>
                <a:gd name="T53" fmla="*/ T52 w 9310"/>
                <a:gd name="T54" fmla="+- 0 4349 9"/>
                <a:gd name="T55" fmla="*/ 4349 h 17800"/>
                <a:gd name="T56" fmla="+- 0 23368 22350"/>
                <a:gd name="T57" fmla="*/ T56 w 9310"/>
                <a:gd name="T58" fmla="+- 0 4669 9"/>
                <a:gd name="T59" fmla="*/ 4669 h 17800"/>
                <a:gd name="T60" fmla="+- 0 23208 22350"/>
                <a:gd name="T61" fmla="*/ T60 w 9310"/>
                <a:gd name="T62" fmla="+- 0 4989 9"/>
                <a:gd name="T63" fmla="*/ 4989 h 17800"/>
                <a:gd name="T64" fmla="+- 0 23062 22350"/>
                <a:gd name="T65" fmla="*/ T64 w 9310"/>
                <a:gd name="T66" fmla="+- 0 5329 9"/>
                <a:gd name="T67" fmla="*/ 5329 h 17800"/>
                <a:gd name="T68" fmla="+- 0 22929 22350"/>
                <a:gd name="T69" fmla="*/ T68 w 9310"/>
                <a:gd name="T70" fmla="+- 0 5669 9"/>
                <a:gd name="T71" fmla="*/ 5669 h 17800"/>
                <a:gd name="T72" fmla="+- 0 22810 22350"/>
                <a:gd name="T73" fmla="*/ T72 w 9310"/>
                <a:gd name="T74" fmla="+- 0 6009 9"/>
                <a:gd name="T75" fmla="*/ 6009 h 17800"/>
                <a:gd name="T76" fmla="+- 0 22705 22350"/>
                <a:gd name="T77" fmla="*/ T76 w 9310"/>
                <a:gd name="T78" fmla="+- 0 6349 9"/>
                <a:gd name="T79" fmla="*/ 6349 h 17800"/>
                <a:gd name="T80" fmla="+- 0 22613 22350"/>
                <a:gd name="T81" fmla="*/ T80 w 9310"/>
                <a:gd name="T82" fmla="+- 0 6709 9"/>
                <a:gd name="T83" fmla="*/ 6709 h 17800"/>
                <a:gd name="T84" fmla="+- 0 22535 22350"/>
                <a:gd name="T85" fmla="*/ T84 w 9310"/>
                <a:gd name="T86" fmla="+- 0 7069 9"/>
                <a:gd name="T87" fmla="*/ 7069 h 17800"/>
                <a:gd name="T88" fmla="+- 0 22471 22350"/>
                <a:gd name="T89" fmla="*/ T88 w 9310"/>
                <a:gd name="T90" fmla="+- 0 7409 9"/>
                <a:gd name="T91" fmla="*/ 7409 h 17800"/>
                <a:gd name="T92" fmla="+- 0 22420 22350"/>
                <a:gd name="T93" fmla="*/ T92 w 9310"/>
                <a:gd name="T94" fmla="+- 0 7769 9"/>
                <a:gd name="T95" fmla="*/ 7769 h 17800"/>
                <a:gd name="T96" fmla="+- 0 22383 22350"/>
                <a:gd name="T97" fmla="*/ T96 w 9310"/>
                <a:gd name="T98" fmla="+- 0 8129 9"/>
                <a:gd name="T99" fmla="*/ 8129 h 17800"/>
                <a:gd name="T100" fmla="+- 0 22360 22350"/>
                <a:gd name="T101" fmla="*/ T100 w 9310"/>
                <a:gd name="T102" fmla="+- 0 8489 9"/>
                <a:gd name="T103" fmla="*/ 8489 h 17800"/>
                <a:gd name="T104" fmla="+- 0 22350 22350"/>
                <a:gd name="T105" fmla="*/ T104 w 9310"/>
                <a:gd name="T106" fmla="+- 0 8849 9"/>
                <a:gd name="T107" fmla="*/ 8849 h 17800"/>
                <a:gd name="T108" fmla="+- 0 22354 22350"/>
                <a:gd name="T109" fmla="*/ T108 w 9310"/>
                <a:gd name="T110" fmla="+- 0 9209 9"/>
                <a:gd name="T111" fmla="*/ 9209 h 17800"/>
                <a:gd name="T112" fmla="+- 0 22372 22350"/>
                <a:gd name="T113" fmla="*/ T112 w 9310"/>
                <a:gd name="T114" fmla="+- 0 9569 9"/>
                <a:gd name="T115" fmla="*/ 9569 h 17800"/>
                <a:gd name="T116" fmla="+- 0 22404 22350"/>
                <a:gd name="T117" fmla="*/ T116 w 9310"/>
                <a:gd name="T118" fmla="+- 0 9909 9"/>
                <a:gd name="T119" fmla="*/ 9909 h 17800"/>
                <a:gd name="T120" fmla="+- 0 22449 22350"/>
                <a:gd name="T121" fmla="*/ T120 w 9310"/>
                <a:gd name="T122" fmla="+- 0 10269 9"/>
                <a:gd name="T123" fmla="*/ 10269 h 17800"/>
                <a:gd name="T124" fmla="+- 0 22508 22350"/>
                <a:gd name="T125" fmla="*/ T124 w 9310"/>
                <a:gd name="T126" fmla="+- 0 10629 9"/>
                <a:gd name="T127" fmla="*/ 10629 h 17800"/>
                <a:gd name="T128" fmla="+- 0 22580 22350"/>
                <a:gd name="T129" fmla="*/ T128 w 9310"/>
                <a:gd name="T130" fmla="+- 0 10989 9"/>
                <a:gd name="T131" fmla="*/ 10989 h 17800"/>
                <a:gd name="T132" fmla="+- 0 22666 22350"/>
                <a:gd name="T133" fmla="*/ T132 w 9310"/>
                <a:gd name="T134" fmla="+- 0 11329 9"/>
                <a:gd name="T135" fmla="*/ 11329 h 17800"/>
                <a:gd name="T136" fmla="+- 0 22766 22350"/>
                <a:gd name="T137" fmla="*/ T136 w 9310"/>
                <a:gd name="T138" fmla="+- 0 11669 9"/>
                <a:gd name="T139" fmla="*/ 11669 h 17800"/>
                <a:gd name="T140" fmla="+- 0 22880 22350"/>
                <a:gd name="T141" fmla="*/ T140 w 9310"/>
                <a:gd name="T142" fmla="+- 0 12029 9"/>
                <a:gd name="T143" fmla="*/ 12029 h 17800"/>
                <a:gd name="T144" fmla="+- 0 23007 22350"/>
                <a:gd name="T145" fmla="*/ T144 w 9310"/>
                <a:gd name="T146" fmla="+- 0 12369 9"/>
                <a:gd name="T147" fmla="*/ 12369 h 17800"/>
                <a:gd name="T148" fmla="+- 0 23148 22350"/>
                <a:gd name="T149" fmla="*/ T148 w 9310"/>
                <a:gd name="T150" fmla="+- 0 12709 9"/>
                <a:gd name="T151" fmla="*/ 12709 h 17800"/>
                <a:gd name="T152" fmla="+- 0 23303 22350"/>
                <a:gd name="T153" fmla="*/ T152 w 9310"/>
                <a:gd name="T154" fmla="+- 0 13029 9"/>
                <a:gd name="T155" fmla="*/ 13029 h 17800"/>
                <a:gd name="T156" fmla="+- 0 23471 22350"/>
                <a:gd name="T157" fmla="*/ T156 w 9310"/>
                <a:gd name="T158" fmla="+- 0 13349 9"/>
                <a:gd name="T159" fmla="*/ 13349 h 17800"/>
                <a:gd name="T160" fmla="+- 0 23653 22350"/>
                <a:gd name="T161" fmla="*/ T160 w 9310"/>
                <a:gd name="T162" fmla="+- 0 13669 9"/>
                <a:gd name="T163" fmla="*/ 13669 h 17800"/>
                <a:gd name="T164" fmla="+- 0 23849 22350"/>
                <a:gd name="T165" fmla="*/ T164 w 9310"/>
                <a:gd name="T166" fmla="+- 0 13989 9"/>
                <a:gd name="T167" fmla="*/ 13989 h 17800"/>
                <a:gd name="T168" fmla="+- 0 24058 22350"/>
                <a:gd name="T169" fmla="*/ T168 w 9310"/>
                <a:gd name="T170" fmla="+- 0 14309 9"/>
                <a:gd name="T171" fmla="*/ 14309 h 17800"/>
                <a:gd name="T172" fmla="+- 0 24281 22350"/>
                <a:gd name="T173" fmla="*/ T172 w 9310"/>
                <a:gd name="T174" fmla="+- 0 14609 9"/>
                <a:gd name="T175" fmla="*/ 14609 h 17800"/>
                <a:gd name="T176" fmla="+- 0 24518 22350"/>
                <a:gd name="T177" fmla="*/ T176 w 9310"/>
                <a:gd name="T178" fmla="+- 0 14909 9"/>
                <a:gd name="T179" fmla="*/ 14909 h 17800"/>
                <a:gd name="T180" fmla="+- 0 24768 22350"/>
                <a:gd name="T181" fmla="*/ T180 w 9310"/>
                <a:gd name="T182" fmla="+- 0 15189 9"/>
                <a:gd name="T183" fmla="*/ 15189 h 17800"/>
                <a:gd name="T184" fmla="+- 0 25032 22350"/>
                <a:gd name="T185" fmla="*/ T184 w 9310"/>
                <a:gd name="T186" fmla="+- 0 15469 9"/>
                <a:gd name="T187" fmla="*/ 15469 h 17800"/>
                <a:gd name="T188" fmla="+- 0 25443 22350"/>
                <a:gd name="T189" fmla="*/ T188 w 9310"/>
                <a:gd name="T190" fmla="+- 0 15869 9"/>
                <a:gd name="T191" fmla="*/ 15869 h 17800"/>
                <a:gd name="T192" fmla="+- 0 25813 22350"/>
                <a:gd name="T193" fmla="*/ T192 w 9310"/>
                <a:gd name="T194" fmla="+- 0 16169 9"/>
                <a:gd name="T195" fmla="*/ 16169 h 17800"/>
                <a:gd name="T196" fmla="+- 0 26130 22350"/>
                <a:gd name="T197" fmla="*/ T196 w 9310"/>
                <a:gd name="T198" fmla="+- 0 16429 9"/>
                <a:gd name="T199" fmla="*/ 16429 h 17800"/>
                <a:gd name="T200" fmla="+- 0 26788 22350"/>
                <a:gd name="T201" fmla="*/ T200 w 9310"/>
                <a:gd name="T202" fmla="+- 0 16869 9"/>
                <a:gd name="T203" fmla="*/ 16869 h 17800"/>
                <a:gd name="T204" fmla="+- 0 27826 22350"/>
                <a:gd name="T205" fmla="*/ T204 w 9310"/>
                <a:gd name="T206" fmla="+- 0 17429 9"/>
                <a:gd name="T207" fmla="*/ 17429 h 17800"/>
                <a:gd name="T208" fmla="+- 0 28183 22350"/>
                <a:gd name="T209" fmla="*/ T208 w 9310"/>
                <a:gd name="T210" fmla="+- 0 17569 9"/>
                <a:gd name="T211" fmla="*/ 17569 h 17800"/>
                <a:gd name="T212" fmla="+- 0 28691 22350"/>
                <a:gd name="T213" fmla="*/ T212 w 9310"/>
                <a:gd name="T214" fmla="+- 0 17769 9"/>
                <a:gd name="T215" fmla="*/ 17769 h 178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</a:cxnLst>
              <a:rect l="0" t="0" r="r" b="b"/>
              <a:pathLst>
                <a:path w="9310" h="17800">
                  <a:moveTo>
                    <a:pt x="9310" y="0"/>
                  </a:moveTo>
                  <a:lnTo>
                    <a:pt x="6487" y="0"/>
                  </a:lnTo>
                  <a:lnTo>
                    <a:pt x="6414" y="40"/>
                  </a:lnTo>
                  <a:lnTo>
                    <a:pt x="6195" y="100"/>
                  </a:lnTo>
                  <a:lnTo>
                    <a:pt x="6122" y="140"/>
                  </a:lnTo>
                  <a:lnTo>
                    <a:pt x="5977" y="180"/>
                  </a:lnTo>
                  <a:lnTo>
                    <a:pt x="5905" y="220"/>
                  </a:lnTo>
                  <a:lnTo>
                    <a:pt x="5833" y="240"/>
                  </a:lnTo>
                  <a:lnTo>
                    <a:pt x="5761" y="280"/>
                  </a:lnTo>
                  <a:lnTo>
                    <a:pt x="5689" y="300"/>
                  </a:lnTo>
                  <a:lnTo>
                    <a:pt x="5618" y="340"/>
                  </a:lnTo>
                  <a:lnTo>
                    <a:pt x="5547" y="360"/>
                  </a:lnTo>
                  <a:lnTo>
                    <a:pt x="5405" y="440"/>
                  </a:lnTo>
                  <a:lnTo>
                    <a:pt x="5334" y="460"/>
                  </a:lnTo>
                  <a:lnTo>
                    <a:pt x="5194" y="540"/>
                  </a:lnTo>
                  <a:lnTo>
                    <a:pt x="5124" y="560"/>
                  </a:lnTo>
                  <a:lnTo>
                    <a:pt x="4710" y="800"/>
                  </a:lnTo>
                  <a:lnTo>
                    <a:pt x="4641" y="820"/>
                  </a:lnTo>
                  <a:lnTo>
                    <a:pt x="4573" y="860"/>
                  </a:lnTo>
                  <a:lnTo>
                    <a:pt x="4506" y="920"/>
                  </a:lnTo>
                  <a:lnTo>
                    <a:pt x="4106" y="1160"/>
                  </a:lnTo>
                  <a:lnTo>
                    <a:pt x="4040" y="1220"/>
                  </a:lnTo>
                  <a:lnTo>
                    <a:pt x="3845" y="1340"/>
                  </a:lnTo>
                  <a:lnTo>
                    <a:pt x="3780" y="1400"/>
                  </a:lnTo>
                  <a:lnTo>
                    <a:pt x="3716" y="1440"/>
                  </a:lnTo>
                  <a:lnTo>
                    <a:pt x="3653" y="1500"/>
                  </a:lnTo>
                  <a:lnTo>
                    <a:pt x="3589" y="1540"/>
                  </a:lnTo>
                  <a:lnTo>
                    <a:pt x="3526" y="1600"/>
                  </a:lnTo>
                  <a:lnTo>
                    <a:pt x="3463" y="1640"/>
                  </a:lnTo>
                  <a:lnTo>
                    <a:pt x="3401" y="1700"/>
                  </a:lnTo>
                  <a:lnTo>
                    <a:pt x="3338" y="1740"/>
                  </a:lnTo>
                  <a:lnTo>
                    <a:pt x="3215" y="1860"/>
                  </a:lnTo>
                  <a:lnTo>
                    <a:pt x="3154" y="1900"/>
                  </a:lnTo>
                  <a:lnTo>
                    <a:pt x="2973" y="2080"/>
                  </a:lnTo>
                  <a:lnTo>
                    <a:pt x="2913" y="2120"/>
                  </a:lnTo>
                  <a:lnTo>
                    <a:pt x="2737" y="2300"/>
                  </a:lnTo>
                  <a:lnTo>
                    <a:pt x="2682" y="2360"/>
                  </a:lnTo>
                  <a:lnTo>
                    <a:pt x="2628" y="2400"/>
                  </a:lnTo>
                  <a:lnTo>
                    <a:pt x="2575" y="2460"/>
                  </a:lnTo>
                  <a:lnTo>
                    <a:pt x="2522" y="2520"/>
                  </a:lnTo>
                  <a:lnTo>
                    <a:pt x="2470" y="2580"/>
                  </a:lnTo>
                  <a:lnTo>
                    <a:pt x="2418" y="2640"/>
                  </a:lnTo>
                  <a:lnTo>
                    <a:pt x="2367" y="2680"/>
                  </a:lnTo>
                  <a:lnTo>
                    <a:pt x="2316" y="2740"/>
                  </a:lnTo>
                  <a:lnTo>
                    <a:pt x="2266" y="2800"/>
                  </a:lnTo>
                  <a:lnTo>
                    <a:pt x="2217" y="2860"/>
                  </a:lnTo>
                  <a:lnTo>
                    <a:pt x="2168" y="2920"/>
                  </a:lnTo>
                  <a:lnTo>
                    <a:pt x="2119" y="2980"/>
                  </a:lnTo>
                  <a:lnTo>
                    <a:pt x="2071" y="3040"/>
                  </a:lnTo>
                  <a:lnTo>
                    <a:pt x="2024" y="3100"/>
                  </a:lnTo>
                  <a:lnTo>
                    <a:pt x="1977" y="3160"/>
                  </a:lnTo>
                  <a:lnTo>
                    <a:pt x="1931" y="3220"/>
                  </a:lnTo>
                  <a:lnTo>
                    <a:pt x="1885" y="3280"/>
                  </a:lnTo>
                  <a:lnTo>
                    <a:pt x="1840" y="3340"/>
                  </a:lnTo>
                  <a:lnTo>
                    <a:pt x="1796" y="3400"/>
                  </a:lnTo>
                  <a:lnTo>
                    <a:pt x="1752" y="3460"/>
                  </a:lnTo>
                  <a:lnTo>
                    <a:pt x="1708" y="3520"/>
                  </a:lnTo>
                  <a:lnTo>
                    <a:pt x="1665" y="3580"/>
                  </a:lnTo>
                  <a:lnTo>
                    <a:pt x="1623" y="3640"/>
                  </a:lnTo>
                  <a:lnTo>
                    <a:pt x="1581" y="3700"/>
                  </a:lnTo>
                  <a:lnTo>
                    <a:pt x="1539" y="3760"/>
                  </a:lnTo>
                  <a:lnTo>
                    <a:pt x="1499" y="3820"/>
                  </a:lnTo>
                  <a:lnTo>
                    <a:pt x="1458" y="3880"/>
                  </a:lnTo>
                  <a:lnTo>
                    <a:pt x="1419" y="3960"/>
                  </a:lnTo>
                  <a:lnTo>
                    <a:pt x="1380" y="4020"/>
                  </a:lnTo>
                  <a:lnTo>
                    <a:pt x="1341" y="4080"/>
                  </a:lnTo>
                  <a:lnTo>
                    <a:pt x="1303" y="4140"/>
                  </a:lnTo>
                  <a:lnTo>
                    <a:pt x="1265" y="4200"/>
                  </a:lnTo>
                  <a:lnTo>
                    <a:pt x="1229" y="4260"/>
                  </a:lnTo>
                  <a:lnTo>
                    <a:pt x="1192" y="4340"/>
                  </a:lnTo>
                  <a:lnTo>
                    <a:pt x="1156" y="4400"/>
                  </a:lnTo>
                  <a:lnTo>
                    <a:pt x="1121" y="4460"/>
                  </a:lnTo>
                  <a:lnTo>
                    <a:pt x="1086" y="4520"/>
                  </a:lnTo>
                  <a:lnTo>
                    <a:pt x="1052" y="4600"/>
                  </a:lnTo>
                  <a:lnTo>
                    <a:pt x="1018" y="4660"/>
                  </a:lnTo>
                  <a:lnTo>
                    <a:pt x="985" y="4720"/>
                  </a:lnTo>
                  <a:lnTo>
                    <a:pt x="953" y="4780"/>
                  </a:lnTo>
                  <a:lnTo>
                    <a:pt x="921" y="4860"/>
                  </a:lnTo>
                  <a:lnTo>
                    <a:pt x="889" y="4920"/>
                  </a:lnTo>
                  <a:lnTo>
                    <a:pt x="858" y="4980"/>
                  </a:lnTo>
                  <a:lnTo>
                    <a:pt x="828" y="5060"/>
                  </a:lnTo>
                  <a:lnTo>
                    <a:pt x="798" y="5120"/>
                  </a:lnTo>
                  <a:lnTo>
                    <a:pt x="769" y="5180"/>
                  </a:lnTo>
                  <a:lnTo>
                    <a:pt x="740" y="5260"/>
                  </a:lnTo>
                  <a:lnTo>
                    <a:pt x="712" y="5320"/>
                  </a:lnTo>
                  <a:lnTo>
                    <a:pt x="684" y="5380"/>
                  </a:lnTo>
                  <a:lnTo>
                    <a:pt x="657" y="5460"/>
                  </a:lnTo>
                  <a:lnTo>
                    <a:pt x="631" y="5520"/>
                  </a:lnTo>
                  <a:lnTo>
                    <a:pt x="605" y="5600"/>
                  </a:lnTo>
                  <a:lnTo>
                    <a:pt x="579" y="5660"/>
                  </a:lnTo>
                  <a:lnTo>
                    <a:pt x="554" y="5720"/>
                  </a:lnTo>
                  <a:lnTo>
                    <a:pt x="530" y="5800"/>
                  </a:lnTo>
                  <a:lnTo>
                    <a:pt x="506" y="5860"/>
                  </a:lnTo>
                  <a:lnTo>
                    <a:pt x="483" y="5940"/>
                  </a:lnTo>
                  <a:lnTo>
                    <a:pt x="460" y="6000"/>
                  </a:lnTo>
                  <a:lnTo>
                    <a:pt x="438" y="6080"/>
                  </a:lnTo>
                  <a:lnTo>
                    <a:pt x="416" y="6140"/>
                  </a:lnTo>
                  <a:lnTo>
                    <a:pt x="395" y="6220"/>
                  </a:lnTo>
                  <a:lnTo>
                    <a:pt x="375" y="6280"/>
                  </a:lnTo>
                  <a:lnTo>
                    <a:pt x="355" y="6340"/>
                  </a:lnTo>
                  <a:lnTo>
                    <a:pt x="335" y="6420"/>
                  </a:lnTo>
                  <a:lnTo>
                    <a:pt x="316" y="6480"/>
                  </a:lnTo>
                  <a:lnTo>
                    <a:pt x="298" y="6560"/>
                  </a:lnTo>
                  <a:lnTo>
                    <a:pt x="280" y="6620"/>
                  </a:lnTo>
                  <a:lnTo>
                    <a:pt x="263" y="6700"/>
                  </a:lnTo>
                  <a:lnTo>
                    <a:pt x="246" y="6760"/>
                  </a:lnTo>
                  <a:lnTo>
                    <a:pt x="230" y="6840"/>
                  </a:lnTo>
                  <a:lnTo>
                    <a:pt x="215" y="6900"/>
                  </a:lnTo>
                  <a:lnTo>
                    <a:pt x="200" y="6980"/>
                  </a:lnTo>
                  <a:lnTo>
                    <a:pt x="185" y="7060"/>
                  </a:lnTo>
                  <a:lnTo>
                    <a:pt x="171" y="7120"/>
                  </a:lnTo>
                  <a:lnTo>
                    <a:pt x="158" y="7200"/>
                  </a:lnTo>
                  <a:lnTo>
                    <a:pt x="145" y="7260"/>
                  </a:lnTo>
                  <a:lnTo>
                    <a:pt x="132" y="7340"/>
                  </a:lnTo>
                  <a:lnTo>
                    <a:pt x="121" y="7400"/>
                  </a:lnTo>
                  <a:lnTo>
                    <a:pt x="109" y="7480"/>
                  </a:lnTo>
                  <a:lnTo>
                    <a:pt x="99" y="7540"/>
                  </a:lnTo>
                  <a:lnTo>
                    <a:pt x="89" y="7620"/>
                  </a:lnTo>
                  <a:lnTo>
                    <a:pt x="79" y="7680"/>
                  </a:lnTo>
                  <a:lnTo>
                    <a:pt x="70" y="7760"/>
                  </a:lnTo>
                  <a:lnTo>
                    <a:pt x="62" y="7840"/>
                  </a:lnTo>
                  <a:lnTo>
                    <a:pt x="54" y="7900"/>
                  </a:lnTo>
                  <a:lnTo>
                    <a:pt x="46" y="7980"/>
                  </a:lnTo>
                  <a:lnTo>
                    <a:pt x="39" y="8040"/>
                  </a:lnTo>
                  <a:lnTo>
                    <a:pt x="33" y="8120"/>
                  </a:lnTo>
                  <a:lnTo>
                    <a:pt x="27" y="8180"/>
                  </a:lnTo>
                  <a:lnTo>
                    <a:pt x="22" y="8260"/>
                  </a:lnTo>
                  <a:lnTo>
                    <a:pt x="18" y="8340"/>
                  </a:lnTo>
                  <a:lnTo>
                    <a:pt x="13" y="8400"/>
                  </a:lnTo>
                  <a:lnTo>
                    <a:pt x="10" y="8480"/>
                  </a:lnTo>
                  <a:lnTo>
                    <a:pt x="7" y="8540"/>
                  </a:lnTo>
                  <a:lnTo>
                    <a:pt x="4" y="8620"/>
                  </a:lnTo>
                  <a:lnTo>
                    <a:pt x="2" y="8700"/>
                  </a:lnTo>
                  <a:lnTo>
                    <a:pt x="1" y="8760"/>
                  </a:lnTo>
                  <a:lnTo>
                    <a:pt x="0" y="8840"/>
                  </a:lnTo>
                  <a:lnTo>
                    <a:pt x="0" y="8900"/>
                  </a:lnTo>
                  <a:lnTo>
                    <a:pt x="0" y="8980"/>
                  </a:lnTo>
                  <a:lnTo>
                    <a:pt x="1" y="9040"/>
                  </a:lnTo>
                  <a:lnTo>
                    <a:pt x="2" y="9120"/>
                  </a:lnTo>
                  <a:lnTo>
                    <a:pt x="4" y="9200"/>
                  </a:lnTo>
                  <a:lnTo>
                    <a:pt x="7" y="9260"/>
                  </a:lnTo>
                  <a:lnTo>
                    <a:pt x="10" y="9340"/>
                  </a:lnTo>
                  <a:lnTo>
                    <a:pt x="13" y="9400"/>
                  </a:lnTo>
                  <a:lnTo>
                    <a:pt x="18" y="9480"/>
                  </a:lnTo>
                  <a:lnTo>
                    <a:pt x="22" y="9560"/>
                  </a:lnTo>
                  <a:lnTo>
                    <a:pt x="27" y="9620"/>
                  </a:lnTo>
                  <a:lnTo>
                    <a:pt x="33" y="9700"/>
                  </a:lnTo>
                  <a:lnTo>
                    <a:pt x="39" y="9760"/>
                  </a:lnTo>
                  <a:lnTo>
                    <a:pt x="46" y="9840"/>
                  </a:lnTo>
                  <a:lnTo>
                    <a:pt x="54" y="9900"/>
                  </a:lnTo>
                  <a:lnTo>
                    <a:pt x="62" y="9980"/>
                  </a:lnTo>
                  <a:lnTo>
                    <a:pt x="70" y="10060"/>
                  </a:lnTo>
                  <a:lnTo>
                    <a:pt x="79" y="10120"/>
                  </a:lnTo>
                  <a:lnTo>
                    <a:pt x="89" y="10200"/>
                  </a:lnTo>
                  <a:lnTo>
                    <a:pt x="99" y="10260"/>
                  </a:lnTo>
                  <a:lnTo>
                    <a:pt x="109" y="10340"/>
                  </a:lnTo>
                  <a:lnTo>
                    <a:pt x="121" y="10400"/>
                  </a:lnTo>
                  <a:lnTo>
                    <a:pt x="132" y="10480"/>
                  </a:lnTo>
                  <a:lnTo>
                    <a:pt x="145" y="10540"/>
                  </a:lnTo>
                  <a:lnTo>
                    <a:pt x="158" y="10620"/>
                  </a:lnTo>
                  <a:lnTo>
                    <a:pt x="171" y="10700"/>
                  </a:lnTo>
                  <a:lnTo>
                    <a:pt x="185" y="10760"/>
                  </a:lnTo>
                  <a:lnTo>
                    <a:pt x="200" y="10840"/>
                  </a:lnTo>
                  <a:lnTo>
                    <a:pt x="215" y="10900"/>
                  </a:lnTo>
                  <a:lnTo>
                    <a:pt x="230" y="10980"/>
                  </a:lnTo>
                  <a:lnTo>
                    <a:pt x="246" y="11040"/>
                  </a:lnTo>
                  <a:lnTo>
                    <a:pt x="263" y="11120"/>
                  </a:lnTo>
                  <a:lnTo>
                    <a:pt x="280" y="11180"/>
                  </a:lnTo>
                  <a:lnTo>
                    <a:pt x="298" y="11260"/>
                  </a:lnTo>
                  <a:lnTo>
                    <a:pt x="316" y="11320"/>
                  </a:lnTo>
                  <a:lnTo>
                    <a:pt x="335" y="11400"/>
                  </a:lnTo>
                  <a:lnTo>
                    <a:pt x="355" y="11460"/>
                  </a:lnTo>
                  <a:lnTo>
                    <a:pt x="375" y="11540"/>
                  </a:lnTo>
                  <a:lnTo>
                    <a:pt x="395" y="11600"/>
                  </a:lnTo>
                  <a:lnTo>
                    <a:pt x="416" y="11660"/>
                  </a:lnTo>
                  <a:lnTo>
                    <a:pt x="438" y="11740"/>
                  </a:lnTo>
                  <a:lnTo>
                    <a:pt x="460" y="11800"/>
                  </a:lnTo>
                  <a:lnTo>
                    <a:pt x="483" y="11880"/>
                  </a:lnTo>
                  <a:lnTo>
                    <a:pt x="506" y="11940"/>
                  </a:lnTo>
                  <a:lnTo>
                    <a:pt x="530" y="12020"/>
                  </a:lnTo>
                  <a:lnTo>
                    <a:pt x="554" y="12080"/>
                  </a:lnTo>
                  <a:lnTo>
                    <a:pt x="579" y="12160"/>
                  </a:lnTo>
                  <a:lnTo>
                    <a:pt x="605" y="12220"/>
                  </a:lnTo>
                  <a:lnTo>
                    <a:pt x="631" y="12280"/>
                  </a:lnTo>
                  <a:lnTo>
                    <a:pt x="657" y="12360"/>
                  </a:lnTo>
                  <a:lnTo>
                    <a:pt x="684" y="12420"/>
                  </a:lnTo>
                  <a:lnTo>
                    <a:pt x="712" y="12480"/>
                  </a:lnTo>
                  <a:lnTo>
                    <a:pt x="740" y="12560"/>
                  </a:lnTo>
                  <a:lnTo>
                    <a:pt x="769" y="12620"/>
                  </a:lnTo>
                  <a:lnTo>
                    <a:pt x="798" y="12700"/>
                  </a:lnTo>
                  <a:lnTo>
                    <a:pt x="828" y="12760"/>
                  </a:lnTo>
                  <a:lnTo>
                    <a:pt x="858" y="12820"/>
                  </a:lnTo>
                  <a:lnTo>
                    <a:pt x="889" y="12880"/>
                  </a:lnTo>
                  <a:lnTo>
                    <a:pt x="921" y="12960"/>
                  </a:lnTo>
                  <a:lnTo>
                    <a:pt x="953" y="13020"/>
                  </a:lnTo>
                  <a:lnTo>
                    <a:pt x="985" y="13080"/>
                  </a:lnTo>
                  <a:lnTo>
                    <a:pt x="1018" y="13160"/>
                  </a:lnTo>
                  <a:lnTo>
                    <a:pt x="1052" y="13220"/>
                  </a:lnTo>
                  <a:lnTo>
                    <a:pt x="1086" y="13280"/>
                  </a:lnTo>
                  <a:lnTo>
                    <a:pt x="1121" y="13340"/>
                  </a:lnTo>
                  <a:lnTo>
                    <a:pt x="1156" y="13420"/>
                  </a:lnTo>
                  <a:lnTo>
                    <a:pt x="1192" y="13480"/>
                  </a:lnTo>
                  <a:lnTo>
                    <a:pt x="1229" y="13540"/>
                  </a:lnTo>
                  <a:lnTo>
                    <a:pt x="1265" y="13600"/>
                  </a:lnTo>
                  <a:lnTo>
                    <a:pt x="1303" y="13660"/>
                  </a:lnTo>
                  <a:lnTo>
                    <a:pt x="1341" y="13740"/>
                  </a:lnTo>
                  <a:lnTo>
                    <a:pt x="1380" y="13800"/>
                  </a:lnTo>
                  <a:lnTo>
                    <a:pt x="1419" y="13860"/>
                  </a:lnTo>
                  <a:lnTo>
                    <a:pt x="1458" y="13920"/>
                  </a:lnTo>
                  <a:lnTo>
                    <a:pt x="1499" y="13980"/>
                  </a:lnTo>
                  <a:lnTo>
                    <a:pt x="1539" y="14040"/>
                  </a:lnTo>
                  <a:lnTo>
                    <a:pt x="1581" y="14100"/>
                  </a:lnTo>
                  <a:lnTo>
                    <a:pt x="1623" y="14180"/>
                  </a:lnTo>
                  <a:lnTo>
                    <a:pt x="1665" y="14240"/>
                  </a:lnTo>
                  <a:lnTo>
                    <a:pt x="1708" y="14300"/>
                  </a:lnTo>
                  <a:lnTo>
                    <a:pt x="1752" y="14360"/>
                  </a:lnTo>
                  <a:lnTo>
                    <a:pt x="1796" y="14420"/>
                  </a:lnTo>
                  <a:lnTo>
                    <a:pt x="1840" y="14480"/>
                  </a:lnTo>
                  <a:lnTo>
                    <a:pt x="1885" y="14540"/>
                  </a:lnTo>
                  <a:lnTo>
                    <a:pt x="1931" y="14600"/>
                  </a:lnTo>
                  <a:lnTo>
                    <a:pt x="1977" y="14660"/>
                  </a:lnTo>
                  <a:lnTo>
                    <a:pt x="2024" y="14720"/>
                  </a:lnTo>
                  <a:lnTo>
                    <a:pt x="2071" y="14780"/>
                  </a:lnTo>
                  <a:lnTo>
                    <a:pt x="2119" y="14840"/>
                  </a:lnTo>
                  <a:lnTo>
                    <a:pt x="2168" y="14900"/>
                  </a:lnTo>
                  <a:lnTo>
                    <a:pt x="2217" y="14940"/>
                  </a:lnTo>
                  <a:lnTo>
                    <a:pt x="2266" y="15000"/>
                  </a:lnTo>
                  <a:lnTo>
                    <a:pt x="2316" y="15060"/>
                  </a:lnTo>
                  <a:lnTo>
                    <a:pt x="2367" y="15120"/>
                  </a:lnTo>
                  <a:lnTo>
                    <a:pt x="2418" y="15180"/>
                  </a:lnTo>
                  <a:lnTo>
                    <a:pt x="2470" y="15240"/>
                  </a:lnTo>
                  <a:lnTo>
                    <a:pt x="2522" y="15300"/>
                  </a:lnTo>
                  <a:lnTo>
                    <a:pt x="2575" y="15340"/>
                  </a:lnTo>
                  <a:lnTo>
                    <a:pt x="2628" y="15400"/>
                  </a:lnTo>
                  <a:lnTo>
                    <a:pt x="2682" y="15460"/>
                  </a:lnTo>
                  <a:lnTo>
                    <a:pt x="2737" y="15520"/>
                  </a:lnTo>
                  <a:lnTo>
                    <a:pt x="2795" y="15580"/>
                  </a:lnTo>
                  <a:lnTo>
                    <a:pt x="2854" y="15620"/>
                  </a:lnTo>
                  <a:lnTo>
                    <a:pt x="2913" y="15680"/>
                  </a:lnTo>
                  <a:lnTo>
                    <a:pt x="3093" y="15860"/>
                  </a:lnTo>
                  <a:lnTo>
                    <a:pt x="3154" y="15900"/>
                  </a:lnTo>
                  <a:lnTo>
                    <a:pt x="3277" y="16020"/>
                  </a:lnTo>
                  <a:lnTo>
                    <a:pt x="3338" y="16060"/>
                  </a:lnTo>
                  <a:lnTo>
                    <a:pt x="3401" y="16120"/>
                  </a:lnTo>
                  <a:lnTo>
                    <a:pt x="3463" y="16160"/>
                  </a:lnTo>
                  <a:lnTo>
                    <a:pt x="3526" y="16220"/>
                  </a:lnTo>
                  <a:lnTo>
                    <a:pt x="3589" y="16260"/>
                  </a:lnTo>
                  <a:lnTo>
                    <a:pt x="3653" y="16320"/>
                  </a:lnTo>
                  <a:lnTo>
                    <a:pt x="3716" y="16360"/>
                  </a:lnTo>
                  <a:lnTo>
                    <a:pt x="3780" y="16420"/>
                  </a:lnTo>
                  <a:lnTo>
                    <a:pt x="3910" y="16500"/>
                  </a:lnTo>
                  <a:lnTo>
                    <a:pt x="3975" y="16560"/>
                  </a:lnTo>
                  <a:lnTo>
                    <a:pt x="4172" y="16680"/>
                  </a:lnTo>
                  <a:lnTo>
                    <a:pt x="4238" y="16740"/>
                  </a:lnTo>
                  <a:lnTo>
                    <a:pt x="4438" y="16860"/>
                  </a:lnTo>
                  <a:lnTo>
                    <a:pt x="4985" y="17180"/>
                  </a:lnTo>
                  <a:lnTo>
                    <a:pt x="5054" y="17200"/>
                  </a:lnTo>
                  <a:lnTo>
                    <a:pt x="5264" y="17320"/>
                  </a:lnTo>
                  <a:lnTo>
                    <a:pt x="5334" y="17340"/>
                  </a:lnTo>
                  <a:lnTo>
                    <a:pt x="5476" y="17420"/>
                  </a:lnTo>
                  <a:lnTo>
                    <a:pt x="5547" y="17440"/>
                  </a:lnTo>
                  <a:lnTo>
                    <a:pt x="5618" y="17480"/>
                  </a:lnTo>
                  <a:lnTo>
                    <a:pt x="5689" y="17500"/>
                  </a:lnTo>
                  <a:lnTo>
                    <a:pt x="5761" y="17540"/>
                  </a:lnTo>
                  <a:lnTo>
                    <a:pt x="5833" y="17560"/>
                  </a:lnTo>
                  <a:lnTo>
                    <a:pt x="5905" y="17600"/>
                  </a:lnTo>
                  <a:lnTo>
                    <a:pt x="6049" y="17640"/>
                  </a:lnTo>
                  <a:lnTo>
                    <a:pt x="6122" y="17680"/>
                  </a:lnTo>
                  <a:lnTo>
                    <a:pt x="6267" y="17720"/>
                  </a:lnTo>
                  <a:lnTo>
                    <a:pt x="6341" y="17760"/>
                  </a:lnTo>
                  <a:lnTo>
                    <a:pt x="6487" y="17800"/>
                  </a:lnTo>
                  <a:lnTo>
                    <a:pt x="9310" y="17800"/>
                  </a:lnTo>
                  <a:lnTo>
                    <a:pt x="93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741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66" y="646"/>
              <a:ext cx="8694" cy="17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4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72" y="1221"/>
              <a:ext cx="7688" cy="1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5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25" y="6210"/>
              <a:ext cx="3135" cy="6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6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31" y="6771"/>
              <a:ext cx="2129" cy="4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7" name="Picture 9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69" y="6431"/>
              <a:ext cx="2891" cy="5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Freeform 10"/>
            <p:cNvSpPr>
              <a:spLocks/>
            </p:cNvSpPr>
            <p:nvPr/>
          </p:nvSpPr>
          <p:spPr bwMode="auto">
            <a:xfrm>
              <a:off x="29775" y="6992"/>
              <a:ext cx="1885" cy="3825"/>
            </a:xfrm>
            <a:custGeom>
              <a:avLst/>
              <a:gdLst>
                <a:gd name="T0" fmla="+- 0 31533 29775"/>
                <a:gd name="T1" fmla="*/ T0 w 1885"/>
                <a:gd name="T2" fmla="+- 0 6998 6992"/>
                <a:gd name="T3" fmla="*/ 6998 h 3825"/>
                <a:gd name="T4" fmla="+- 0 31380 29775"/>
                <a:gd name="T5" fmla="*/ T4 w 1885"/>
                <a:gd name="T6" fmla="+- 0 7017 6992"/>
                <a:gd name="T7" fmla="*/ 7017 h 3825"/>
                <a:gd name="T8" fmla="+- 0 31228 29775"/>
                <a:gd name="T9" fmla="*/ T8 w 1885"/>
                <a:gd name="T10" fmla="+- 0 7048 6992"/>
                <a:gd name="T11" fmla="*/ 7048 h 3825"/>
                <a:gd name="T12" fmla="+- 0 31078 29775"/>
                <a:gd name="T13" fmla="*/ T12 w 1885"/>
                <a:gd name="T14" fmla="+- 0 7091 6992"/>
                <a:gd name="T15" fmla="*/ 7091 h 3825"/>
                <a:gd name="T16" fmla="+- 0 30932 29775"/>
                <a:gd name="T17" fmla="*/ T16 w 1885"/>
                <a:gd name="T18" fmla="+- 0 7147 6992"/>
                <a:gd name="T19" fmla="*/ 7147 h 3825"/>
                <a:gd name="T20" fmla="+- 0 30790 29775"/>
                <a:gd name="T21" fmla="*/ T20 w 1885"/>
                <a:gd name="T22" fmla="+- 0 7215 6992"/>
                <a:gd name="T23" fmla="*/ 7215 h 3825"/>
                <a:gd name="T24" fmla="+- 0 30652 29775"/>
                <a:gd name="T25" fmla="*/ T24 w 1885"/>
                <a:gd name="T26" fmla="+- 0 7296 6992"/>
                <a:gd name="T27" fmla="*/ 7296 h 3825"/>
                <a:gd name="T28" fmla="+- 0 30521 29775"/>
                <a:gd name="T29" fmla="*/ T28 w 1885"/>
                <a:gd name="T30" fmla="+- 0 7389 6992"/>
                <a:gd name="T31" fmla="*/ 7389 h 3825"/>
                <a:gd name="T32" fmla="+- 0 30395 29775"/>
                <a:gd name="T33" fmla="*/ T32 w 1885"/>
                <a:gd name="T34" fmla="+- 0 7494 6992"/>
                <a:gd name="T35" fmla="*/ 7494 h 3825"/>
                <a:gd name="T36" fmla="+- 0 30283 29775"/>
                <a:gd name="T37" fmla="*/ T36 w 1885"/>
                <a:gd name="T38" fmla="+- 0 7606 6992"/>
                <a:gd name="T39" fmla="*/ 7606 h 3825"/>
                <a:gd name="T40" fmla="+- 0 30187 29775"/>
                <a:gd name="T41" fmla="*/ T40 w 1885"/>
                <a:gd name="T42" fmla="+- 0 7719 6992"/>
                <a:gd name="T43" fmla="*/ 7719 h 3825"/>
                <a:gd name="T44" fmla="+- 0 30100 29775"/>
                <a:gd name="T45" fmla="*/ T44 w 1885"/>
                <a:gd name="T46" fmla="+- 0 7837 6992"/>
                <a:gd name="T47" fmla="*/ 7837 h 3825"/>
                <a:gd name="T48" fmla="+- 0 30024 29775"/>
                <a:gd name="T49" fmla="*/ T48 w 1885"/>
                <a:gd name="T50" fmla="+- 0 7960 6992"/>
                <a:gd name="T51" fmla="*/ 7960 h 3825"/>
                <a:gd name="T52" fmla="+- 0 29958 29775"/>
                <a:gd name="T53" fmla="*/ T52 w 1885"/>
                <a:gd name="T54" fmla="+- 0 8087 6992"/>
                <a:gd name="T55" fmla="*/ 8087 h 3825"/>
                <a:gd name="T56" fmla="+- 0 29902 29775"/>
                <a:gd name="T57" fmla="*/ T56 w 1885"/>
                <a:gd name="T58" fmla="+- 0 8218 6992"/>
                <a:gd name="T59" fmla="*/ 8218 h 3825"/>
                <a:gd name="T60" fmla="+- 0 29856 29775"/>
                <a:gd name="T61" fmla="*/ T60 w 1885"/>
                <a:gd name="T62" fmla="+- 0 8351 6992"/>
                <a:gd name="T63" fmla="*/ 8351 h 3825"/>
                <a:gd name="T64" fmla="+- 0 29821 29775"/>
                <a:gd name="T65" fmla="*/ T64 w 1885"/>
                <a:gd name="T66" fmla="+- 0 8487 6992"/>
                <a:gd name="T67" fmla="*/ 8487 h 3825"/>
                <a:gd name="T68" fmla="+- 0 29795 29775"/>
                <a:gd name="T69" fmla="*/ T68 w 1885"/>
                <a:gd name="T70" fmla="+- 0 8625 6992"/>
                <a:gd name="T71" fmla="*/ 8625 h 3825"/>
                <a:gd name="T72" fmla="+- 0 29780 29775"/>
                <a:gd name="T73" fmla="*/ T72 w 1885"/>
                <a:gd name="T74" fmla="+- 0 8765 6992"/>
                <a:gd name="T75" fmla="*/ 8765 h 3825"/>
                <a:gd name="T76" fmla="+- 0 29775 29775"/>
                <a:gd name="T77" fmla="*/ T76 w 1885"/>
                <a:gd name="T78" fmla="+- 0 8904 6992"/>
                <a:gd name="T79" fmla="*/ 8904 h 3825"/>
                <a:gd name="T80" fmla="+- 0 29780 29775"/>
                <a:gd name="T81" fmla="*/ T80 w 1885"/>
                <a:gd name="T82" fmla="+- 0 9044 6992"/>
                <a:gd name="T83" fmla="*/ 9044 h 3825"/>
                <a:gd name="T84" fmla="+- 0 29795 29775"/>
                <a:gd name="T85" fmla="*/ T84 w 1885"/>
                <a:gd name="T86" fmla="+- 0 9183 6992"/>
                <a:gd name="T87" fmla="*/ 9183 h 3825"/>
                <a:gd name="T88" fmla="+- 0 29821 29775"/>
                <a:gd name="T89" fmla="*/ T88 w 1885"/>
                <a:gd name="T90" fmla="+- 0 9321 6992"/>
                <a:gd name="T91" fmla="*/ 9321 h 3825"/>
                <a:gd name="T92" fmla="+- 0 29856 29775"/>
                <a:gd name="T93" fmla="*/ T92 w 1885"/>
                <a:gd name="T94" fmla="+- 0 9457 6992"/>
                <a:gd name="T95" fmla="*/ 9457 h 3825"/>
                <a:gd name="T96" fmla="+- 0 29902 29775"/>
                <a:gd name="T97" fmla="*/ T96 w 1885"/>
                <a:gd name="T98" fmla="+- 0 9591 6992"/>
                <a:gd name="T99" fmla="*/ 9591 h 3825"/>
                <a:gd name="T100" fmla="+- 0 29958 29775"/>
                <a:gd name="T101" fmla="*/ T100 w 1885"/>
                <a:gd name="T102" fmla="+- 0 9722 6992"/>
                <a:gd name="T103" fmla="*/ 9722 h 3825"/>
                <a:gd name="T104" fmla="+- 0 30024 29775"/>
                <a:gd name="T105" fmla="*/ T104 w 1885"/>
                <a:gd name="T106" fmla="+- 0 9849 6992"/>
                <a:gd name="T107" fmla="*/ 9849 h 3825"/>
                <a:gd name="T108" fmla="+- 0 30100 29775"/>
                <a:gd name="T109" fmla="*/ T108 w 1885"/>
                <a:gd name="T110" fmla="+- 0 9972 6992"/>
                <a:gd name="T111" fmla="*/ 9972 h 3825"/>
                <a:gd name="T112" fmla="+- 0 30187 29775"/>
                <a:gd name="T113" fmla="*/ T112 w 1885"/>
                <a:gd name="T114" fmla="+- 0 10090 6992"/>
                <a:gd name="T115" fmla="*/ 10090 h 3825"/>
                <a:gd name="T116" fmla="+- 0 30283 29775"/>
                <a:gd name="T117" fmla="*/ T116 w 1885"/>
                <a:gd name="T118" fmla="+- 0 10203 6992"/>
                <a:gd name="T119" fmla="*/ 10203 h 3825"/>
                <a:gd name="T120" fmla="+- 0 30395 29775"/>
                <a:gd name="T121" fmla="*/ T120 w 1885"/>
                <a:gd name="T122" fmla="+- 0 10314 6992"/>
                <a:gd name="T123" fmla="*/ 10314 h 3825"/>
                <a:gd name="T124" fmla="+- 0 30521 29775"/>
                <a:gd name="T125" fmla="*/ T124 w 1885"/>
                <a:gd name="T126" fmla="+- 0 10420 6992"/>
                <a:gd name="T127" fmla="*/ 10420 h 3825"/>
                <a:gd name="T128" fmla="+- 0 30652 29775"/>
                <a:gd name="T129" fmla="*/ T128 w 1885"/>
                <a:gd name="T130" fmla="+- 0 10513 6992"/>
                <a:gd name="T131" fmla="*/ 10513 h 3825"/>
                <a:gd name="T132" fmla="+- 0 30790 29775"/>
                <a:gd name="T133" fmla="*/ T132 w 1885"/>
                <a:gd name="T134" fmla="+- 0 10594 6992"/>
                <a:gd name="T135" fmla="*/ 10594 h 3825"/>
                <a:gd name="T136" fmla="+- 0 30932 29775"/>
                <a:gd name="T137" fmla="*/ T136 w 1885"/>
                <a:gd name="T138" fmla="+- 0 10662 6992"/>
                <a:gd name="T139" fmla="*/ 10662 h 3825"/>
                <a:gd name="T140" fmla="+- 0 31078 29775"/>
                <a:gd name="T141" fmla="*/ T140 w 1885"/>
                <a:gd name="T142" fmla="+- 0 10718 6992"/>
                <a:gd name="T143" fmla="*/ 10718 h 3825"/>
                <a:gd name="T144" fmla="+- 0 31228 29775"/>
                <a:gd name="T145" fmla="*/ T144 w 1885"/>
                <a:gd name="T146" fmla="+- 0 10761 6992"/>
                <a:gd name="T147" fmla="*/ 10761 h 3825"/>
                <a:gd name="T148" fmla="+- 0 31380 29775"/>
                <a:gd name="T149" fmla="*/ T148 w 1885"/>
                <a:gd name="T150" fmla="+- 0 10792 6992"/>
                <a:gd name="T151" fmla="*/ 10792 h 3825"/>
                <a:gd name="T152" fmla="+- 0 31533 29775"/>
                <a:gd name="T153" fmla="*/ T152 w 1885"/>
                <a:gd name="T154" fmla="+- 0 10811 6992"/>
                <a:gd name="T155" fmla="*/ 10811 h 3825"/>
                <a:gd name="T156" fmla="+- 0 31660 29775"/>
                <a:gd name="T157" fmla="*/ T156 w 1885"/>
                <a:gd name="T158" fmla="+- 0 10816 6992"/>
                <a:gd name="T159" fmla="*/ 10816 h 382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</a:cxnLst>
              <a:rect l="0" t="0" r="r" b="b"/>
              <a:pathLst>
                <a:path w="1885" h="3825">
                  <a:moveTo>
                    <a:pt x="1885" y="0"/>
                  </a:moveTo>
                  <a:lnTo>
                    <a:pt x="1758" y="6"/>
                  </a:lnTo>
                  <a:lnTo>
                    <a:pt x="1681" y="14"/>
                  </a:lnTo>
                  <a:lnTo>
                    <a:pt x="1605" y="25"/>
                  </a:lnTo>
                  <a:lnTo>
                    <a:pt x="1529" y="38"/>
                  </a:lnTo>
                  <a:lnTo>
                    <a:pt x="1453" y="56"/>
                  </a:lnTo>
                  <a:lnTo>
                    <a:pt x="1378" y="76"/>
                  </a:lnTo>
                  <a:lnTo>
                    <a:pt x="1303" y="99"/>
                  </a:lnTo>
                  <a:lnTo>
                    <a:pt x="1230" y="125"/>
                  </a:lnTo>
                  <a:lnTo>
                    <a:pt x="1157" y="155"/>
                  </a:lnTo>
                  <a:lnTo>
                    <a:pt x="1085" y="187"/>
                  </a:lnTo>
                  <a:lnTo>
                    <a:pt x="1015" y="223"/>
                  </a:lnTo>
                  <a:lnTo>
                    <a:pt x="945" y="262"/>
                  </a:lnTo>
                  <a:lnTo>
                    <a:pt x="877" y="304"/>
                  </a:lnTo>
                  <a:lnTo>
                    <a:pt x="811" y="349"/>
                  </a:lnTo>
                  <a:lnTo>
                    <a:pt x="746" y="397"/>
                  </a:lnTo>
                  <a:lnTo>
                    <a:pt x="682" y="448"/>
                  </a:lnTo>
                  <a:lnTo>
                    <a:pt x="620" y="502"/>
                  </a:lnTo>
                  <a:lnTo>
                    <a:pt x="560" y="560"/>
                  </a:lnTo>
                  <a:lnTo>
                    <a:pt x="508" y="614"/>
                  </a:lnTo>
                  <a:lnTo>
                    <a:pt x="459" y="670"/>
                  </a:lnTo>
                  <a:lnTo>
                    <a:pt x="412" y="727"/>
                  </a:lnTo>
                  <a:lnTo>
                    <a:pt x="367" y="785"/>
                  </a:lnTo>
                  <a:lnTo>
                    <a:pt x="325" y="845"/>
                  </a:lnTo>
                  <a:lnTo>
                    <a:pt x="286" y="906"/>
                  </a:lnTo>
                  <a:lnTo>
                    <a:pt x="249" y="968"/>
                  </a:lnTo>
                  <a:lnTo>
                    <a:pt x="215" y="1031"/>
                  </a:lnTo>
                  <a:lnTo>
                    <a:pt x="183" y="1095"/>
                  </a:lnTo>
                  <a:lnTo>
                    <a:pt x="154" y="1160"/>
                  </a:lnTo>
                  <a:lnTo>
                    <a:pt x="127" y="1226"/>
                  </a:lnTo>
                  <a:lnTo>
                    <a:pt x="103" y="1292"/>
                  </a:lnTo>
                  <a:lnTo>
                    <a:pt x="81" y="1359"/>
                  </a:lnTo>
                  <a:lnTo>
                    <a:pt x="62" y="1427"/>
                  </a:lnTo>
                  <a:lnTo>
                    <a:pt x="46" y="1495"/>
                  </a:lnTo>
                  <a:lnTo>
                    <a:pt x="32" y="1564"/>
                  </a:lnTo>
                  <a:lnTo>
                    <a:pt x="20" y="1633"/>
                  </a:lnTo>
                  <a:lnTo>
                    <a:pt x="12" y="1703"/>
                  </a:lnTo>
                  <a:lnTo>
                    <a:pt x="5" y="1773"/>
                  </a:lnTo>
                  <a:lnTo>
                    <a:pt x="1" y="1842"/>
                  </a:lnTo>
                  <a:lnTo>
                    <a:pt x="0" y="1912"/>
                  </a:lnTo>
                  <a:lnTo>
                    <a:pt x="1" y="1982"/>
                  </a:lnTo>
                  <a:lnTo>
                    <a:pt x="5" y="2052"/>
                  </a:lnTo>
                  <a:lnTo>
                    <a:pt x="12" y="2122"/>
                  </a:lnTo>
                  <a:lnTo>
                    <a:pt x="20" y="2191"/>
                  </a:lnTo>
                  <a:lnTo>
                    <a:pt x="32" y="2260"/>
                  </a:lnTo>
                  <a:lnTo>
                    <a:pt x="46" y="2329"/>
                  </a:lnTo>
                  <a:lnTo>
                    <a:pt x="62" y="2398"/>
                  </a:lnTo>
                  <a:lnTo>
                    <a:pt x="81" y="2465"/>
                  </a:lnTo>
                  <a:lnTo>
                    <a:pt x="103" y="2533"/>
                  </a:lnTo>
                  <a:lnTo>
                    <a:pt x="127" y="2599"/>
                  </a:lnTo>
                  <a:lnTo>
                    <a:pt x="154" y="2665"/>
                  </a:lnTo>
                  <a:lnTo>
                    <a:pt x="183" y="2730"/>
                  </a:lnTo>
                  <a:lnTo>
                    <a:pt x="215" y="2794"/>
                  </a:lnTo>
                  <a:lnTo>
                    <a:pt x="249" y="2857"/>
                  </a:lnTo>
                  <a:lnTo>
                    <a:pt x="286" y="2919"/>
                  </a:lnTo>
                  <a:lnTo>
                    <a:pt x="325" y="2980"/>
                  </a:lnTo>
                  <a:lnTo>
                    <a:pt x="367" y="3040"/>
                  </a:lnTo>
                  <a:lnTo>
                    <a:pt x="412" y="3098"/>
                  </a:lnTo>
                  <a:lnTo>
                    <a:pt x="459" y="3155"/>
                  </a:lnTo>
                  <a:lnTo>
                    <a:pt x="508" y="3211"/>
                  </a:lnTo>
                  <a:lnTo>
                    <a:pt x="560" y="3265"/>
                  </a:lnTo>
                  <a:lnTo>
                    <a:pt x="620" y="3322"/>
                  </a:lnTo>
                  <a:lnTo>
                    <a:pt x="682" y="3377"/>
                  </a:lnTo>
                  <a:lnTo>
                    <a:pt x="746" y="3428"/>
                  </a:lnTo>
                  <a:lnTo>
                    <a:pt x="811" y="3476"/>
                  </a:lnTo>
                  <a:lnTo>
                    <a:pt x="877" y="3521"/>
                  </a:lnTo>
                  <a:lnTo>
                    <a:pt x="945" y="3563"/>
                  </a:lnTo>
                  <a:lnTo>
                    <a:pt x="1015" y="3602"/>
                  </a:lnTo>
                  <a:lnTo>
                    <a:pt x="1085" y="3637"/>
                  </a:lnTo>
                  <a:lnTo>
                    <a:pt x="1157" y="3670"/>
                  </a:lnTo>
                  <a:lnTo>
                    <a:pt x="1230" y="3699"/>
                  </a:lnTo>
                  <a:lnTo>
                    <a:pt x="1303" y="3726"/>
                  </a:lnTo>
                  <a:lnTo>
                    <a:pt x="1378" y="3749"/>
                  </a:lnTo>
                  <a:lnTo>
                    <a:pt x="1453" y="3769"/>
                  </a:lnTo>
                  <a:lnTo>
                    <a:pt x="1529" y="3786"/>
                  </a:lnTo>
                  <a:lnTo>
                    <a:pt x="1605" y="3800"/>
                  </a:lnTo>
                  <a:lnTo>
                    <a:pt x="1681" y="3811"/>
                  </a:lnTo>
                  <a:lnTo>
                    <a:pt x="1758" y="3819"/>
                  </a:lnTo>
                  <a:lnTo>
                    <a:pt x="1836" y="3823"/>
                  </a:lnTo>
                  <a:lnTo>
                    <a:pt x="1885" y="3824"/>
                  </a:lnTo>
                  <a:lnTo>
                    <a:pt x="18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AutoShape 11"/>
            <p:cNvSpPr>
              <a:spLocks/>
            </p:cNvSpPr>
            <p:nvPr/>
          </p:nvSpPr>
          <p:spPr bwMode="auto">
            <a:xfrm>
              <a:off x="22967" y="222"/>
              <a:ext cx="7019" cy="17400"/>
            </a:xfrm>
            <a:custGeom>
              <a:avLst/>
              <a:gdLst>
                <a:gd name="T0" fmla="+- 0 23708 22967"/>
                <a:gd name="T1" fmla="*/ T0 w 7019"/>
                <a:gd name="T2" fmla="+- 0 2430 223"/>
                <a:gd name="T3" fmla="*/ 2430 h 17400"/>
                <a:gd name="T4" fmla="+- 0 23739 22967"/>
                <a:gd name="T5" fmla="*/ T4 w 7019"/>
                <a:gd name="T6" fmla="+- 0 2617 223"/>
                <a:gd name="T7" fmla="*/ 2617 h 17400"/>
                <a:gd name="T8" fmla="+- 0 25044 22967"/>
                <a:gd name="T9" fmla="*/ T8 w 7019"/>
                <a:gd name="T10" fmla="+- 0 15718 223"/>
                <a:gd name="T11" fmla="*/ 15718 h 17400"/>
                <a:gd name="T12" fmla="+- 0 25084 22967"/>
                <a:gd name="T13" fmla="*/ T12 w 7019"/>
                <a:gd name="T14" fmla="+- 0 15718 223"/>
                <a:gd name="T15" fmla="*/ 15718 h 17400"/>
                <a:gd name="T16" fmla="+- 0 28179 22967"/>
                <a:gd name="T17" fmla="*/ T16 w 7019"/>
                <a:gd name="T18" fmla="+- 0 699 223"/>
                <a:gd name="T19" fmla="*/ 699 h 17400"/>
                <a:gd name="T20" fmla="+- 0 27921 22967"/>
                <a:gd name="T21" fmla="*/ T20 w 7019"/>
                <a:gd name="T22" fmla="+- 0 978 223"/>
                <a:gd name="T23" fmla="*/ 978 h 17400"/>
                <a:gd name="T24" fmla="+- 0 28042 22967"/>
                <a:gd name="T25" fmla="*/ T24 w 7019"/>
                <a:gd name="T26" fmla="+- 0 819 223"/>
                <a:gd name="T27" fmla="*/ 819 h 17400"/>
                <a:gd name="T28" fmla="+- 0 28027 22967"/>
                <a:gd name="T29" fmla="*/ T28 w 7019"/>
                <a:gd name="T30" fmla="+- 0 563 223"/>
                <a:gd name="T31" fmla="*/ 563 h 17400"/>
                <a:gd name="T32" fmla="+- 0 28138 22967"/>
                <a:gd name="T33" fmla="*/ T32 w 7019"/>
                <a:gd name="T34" fmla="+- 0 442 223"/>
                <a:gd name="T35" fmla="*/ 442 h 17400"/>
                <a:gd name="T36" fmla="+- 0 28052 22967"/>
                <a:gd name="T37" fmla="*/ T36 w 7019"/>
                <a:gd name="T38" fmla="+- 0 388 223"/>
                <a:gd name="T39" fmla="*/ 388 h 17400"/>
                <a:gd name="T40" fmla="+- 0 27965 22967"/>
                <a:gd name="T41" fmla="*/ T40 w 7019"/>
                <a:gd name="T42" fmla="+- 0 831 223"/>
                <a:gd name="T43" fmla="*/ 831 h 17400"/>
                <a:gd name="T44" fmla="+- 0 27945 22967"/>
                <a:gd name="T45" fmla="*/ T44 w 7019"/>
                <a:gd name="T46" fmla="+- 0 793 223"/>
                <a:gd name="T47" fmla="*/ 793 h 17400"/>
                <a:gd name="T48" fmla="+- 0 27945 22967"/>
                <a:gd name="T49" fmla="*/ T48 w 7019"/>
                <a:gd name="T50" fmla="+- 0 455 223"/>
                <a:gd name="T51" fmla="*/ 455 h 17400"/>
                <a:gd name="T52" fmla="+- 0 27907 22967"/>
                <a:gd name="T53" fmla="*/ T52 w 7019"/>
                <a:gd name="T54" fmla="+- 0 427 223"/>
                <a:gd name="T55" fmla="*/ 427 h 17400"/>
                <a:gd name="T56" fmla="+- 0 27921 22967"/>
                <a:gd name="T57" fmla="*/ T56 w 7019"/>
                <a:gd name="T58" fmla="+- 0 270 223"/>
                <a:gd name="T59" fmla="*/ 270 h 17400"/>
                <a:gd name="T60" fmla="+- 0 27893 22967"/>
                <a:gd name="T61" fmla="*/ T60 w 7019"/>
                <a:gd name="T62" fmla="+- 0 229 223"/>
                <a:gd name="T63" fmla="*/ 229 h 17400"/>
                <a:gd name="T64" fmla="+- 0 27777 22967"/>
                <a:gd name="T65" fmla="*/ T64 w 7019"/>
                <a:gd name="T66" fmla="+- 0 978 223"/>
                <a:gd name="T67" fmla="*/ 978 h 17400"/>
                <a:gd name="T68" fmla="+- 0 27606 22967"/>
                <a:gd name="T69" fmla="*/ T68 w 7019"/>
                <a:gd name="T70" fmla="+- 0 853 223"/>
                <a:gd name="T71" fmla="*/ 853 h 17400"/>
                <a:gd name="T72" fmla="+- 0 27704 22967"/>
                <a:gd name="T73" fmla="*/ T72 w 7019"/>
                <a:gd name="T74" fmla="+- 0 826 223"/>
                <a:gd name="T75" fmla="*/ 826 h 17400"/>
                <a:gd name="T76" fmla="+- 0 27648 22967"/>
                <a:gd name="T77" fmla="*/ T76 w 7019"/>
                <a:gd name="T78" fmla="+- 0 683 223"/>
                <a:gd name="T79" fmla="*/ 683 h 17400"/>
                <a:gd name="T80" fmla="+- 0 27765 22967"/>
                <a:gd name="T81" fmla="*/ T80 w 7019"/>
                <a:gd name="T82" fmla="+- 0 463 223"/>
                <a:gd name="T83" fmla="*/ 463 h 17400"/>
                <a:gd name="T84" fmla="+- 0 27777 22967"/>
                <a:gd name="T85" fmla="*/ T84 w 7019"/>
                <a:gd name="T86" fmla="+- 0 270 223"/>
                <a:gd name="T87" fmla="*/ 270 h 17400"/>
                <a:gd name="T88" fmla="+- 0 27635 22967"/>
                <a:gd name="T89" fmla="*/ T88 w 7019"/>
                <a:gd name="T90" fmla="+- 0 441 223"/>
                <a:gd name="T91" fmla="*/ 441 h 17400"/>
                <a:gd name="T92" fmla="+- 0 27612 22967"/>
                <a:gd name="T93" fmla="*/ T92 w 7019"/>
                <a:gd name="T94" fmla="+- 0 641 223"/>
                <a:gd name="T95" fmla="*/ 641 h 17400"/>
                <a:gd name="T96" fmla="+- 0 27463 22967"/>
                <a:gd name="T97" fmla="*/ T96 w 7019"/>
                <a:gd name="T98" fmla="+- 0 549 223"/>
                <a:gd name="T99" fmla="*/ 549 h 17400"/>
                <a:gd name="T100" fmla="+- 0 27590 22967"/>
                <a:gd name="T101" fmla="*/ T100 w 7019"/>
                <a:gd name="T102" fmla="+- 0 388 223"/>
                <a:gd name="T103" fmla="*/ 388 h 17400"/>
                <a:gd name="T104" fmla="+- 0 27516 22967"/>
                <a:gd name="T105" fmla="*/ T104 w 7019"/>
                <a:gd name="T106" fmla="+- 0 366 223"/>
                <a:gd name="T107" fmla="*/ 366 h 17400"/>
                <a:gd name="T108" fmla="+- 0 27682 22967"/>
                <a:gd name="T109" fmla="*/ T108 w 7019"/>
                <a:gd name="T110" fmla="+- 0 1000 223"/>
                <a:gd name="T111" fmla="*/ 1000 h 17400"/>
                <a:gd name="T112" fmla="+- 0 28166 22967"/>
                <a:gd name="T113" fmla="*/ T112 w 7019"/>
                <a:gd name="T114" fmla="+- 0 827 223"/>
                <a:gd name="T115" fmla="*/ 827 h 17400"/>
                <a:gd name="T116" fmla="+- 0 29644 22967"/>
                <a:gd name="T117" fmla="*/ T116 w 7019"/>
                <a:gd name="T118" fmla="+- 0 17343 223"/>
                <a:gd name="T119" fmla="*/ 17343 h 17400"/>
                <a:gd name="T120" fmla="+- 0 29692 22967"/>
                <a:gd name="T121" fmla="*/ T120 w 7019"/>
                <a:gd name="T122" fmla="+- 0 17099 223"/>
                <a:gd name="T123" fmla="*/ 17099 h 17400"/>
                <a:gd name="T124" fmla="+- 0 29401 22967"/>
                <a:gd name="T125" fmla="*/ T124 w 7019"/>
                <a:gd name="T126" fmla="+- 0 17205 223"/>
                <a:gd name="T127" fmla="*/ 17205 h 17400"/>
                <a:gd name="T128" fmla="+- 0 29984 22967"/>
                <a:gd name="T129" fmla="*/ T128 w 7019"/>
                <a:gd name="T130" fmla="+- 0 17315 223"/>
                <a:gd name="T131" fmla="*/ 17315 h 17400"/>
                <a:gd name="T132" fmla="+- 0 29892 22967"/>
                <a:gd name="T133" fmla="*/ T132 w 7019"/>
                <a:gd name="T134" fmla="+- 0 17443 223"/>
                <a:gd name="T135" fmla="*/ 17443 h 17400"/>
                <a:gd name="T136" fmla="+- 0 29747 22967"/>
                <a:gd name="T137" fmla="*/ T136 w 7019"/>
                <a:gd name="T138" fmla="+- 0 17443 223"/>
                <a:gd name="T139" fmla="*/ 17443 h 17400"/>
                <a:gd name="T140" fmla="+- 0 29515 22967"/>
                <a:gd name="T141" fmla="*/ T140 w 7019"/>
                <a:gd name="T142" fmla="+- 0 17585 223"/>
                <a:gd name="T143" fmla="*/ 17585 h 17400"/>
                <a:gd name="T144" fmla="+- 0 29419 22967"/>
                <a:gd name="T145" fmla="*/ T144 w 7019"/>
                <a:gd name="T146" fmla="+- 0 17445 223"/>
                <a:gd name="T147" fmla="*/ 17445 h 17400"/>
                <a:gd name="T148" fmla="+- 0 29235 22967"/>
                <a:gd name="T149" fmla="*/ T148 w 7019"/>
                <a:gd name="T150" fmla="+- 0 17363 223"/>
                <a:gd name="T151" fmla="*/ 17363 h 17400"/>
                <a:gd name="T152" fmla="+- 0 29294 22967"/>
                <a:gd name="T153" fmla="*/ T152 w 7019"/>
                <a:gd name="T154" fmla="+- 0 17229 223"/>
                <a:gd name="T155" fmla="*/ 17229 h 17400"/>
                <a:gd name="T156" fmla="+- 0 29227 22967"/>
                <a:gd name="T157" fmla="*/ T156 w 7019"/>
                <a:gd name="T158" fmla="+- 0 17075 223"/>
                <a:gd name="T159" fmla="*/ 17075 h 17400"/>
                <a:gd name="T160" fmla="+- 0 29343 22967"/>
                <a:gd name="T161" fmla="*/ T160 w 7019"/>
                <a:gd name="T162" fmla="+- 0 16949 223"/>
                <a:gd name="T163" fmla="*/ 16949 h 17400"/>
                <a:gd name="T164" fmla="+- 0 29485 22967"/>
                <a:gd name="T165" fmla="*/ T164 w 7019"/>
                <a:gd name="T166" fmla="+- 0 16905 223"/>
                <a:gd name="T167" fmla="*/ 16905 h 17400"/>
                <a:gd name="T168" fmla="+- 0 29670 22967"/>
                <a:gd name="T169" fmla="*/ T168 w 7019"/>
                <a:gd name="T170" fmla="+- 0 16841 223"/>
                <a:gd name="T171" fmla="*/ 16841 h 17400"/>
                <a:gd name="T172" fmla="+- 0 29804 22967"/>
                <a:gd name="T173" fmla="*/ T172 w 7019"/>
                <a:gd name="T174" fmla="+- 0 16961 223"/>
                <a:gd name="T175" fmla="*/ 16961 h 17400"/>
                <a:gd name="T176" fmla="+- 0 29946 22967"/>
                <a:gd name="T177" fmla="*/ T176 w 7019"/>
                <a:gd name="T178" fmla="+- 0 17061 223"/>
                <a:gd name="T179" fmla="*/ 17061 h 17400"/>
                <a:gd name="T180" fmla="+- 0 29890 22967"/>
                <a:gd name="T181" fmla="*/ T180 w 7019"/>
                <a:gd name="T182" fmla="+- 0 17253 223"/>
                <a:gd name="T183" fmla="*/ 17253 h 17400"/>
                <a:gd name="T184" fmla="+- 0 29911 22967"/>
                <a:gd name="T185" fmla="*/ T184 w 7019"/>
                <a:gd name="T186" fmla="+- 0 17205 223"/>
                <a:gd name="T187" fmla="*/ 17205 h 17400"/>
                <a:gd name="T188" fmla="+- 0 29970 22967"/>
                <a:gd name="T189" fmla="*/ T188 w 7019"/>
                <a:gd name="T190" fmla="+- 0 17027 223"/>
                <a:gd name="T191" fmla="*/ 17027 h 17400"/>
                <a:gd name="T192" fmla="+- 0 29819 22967"/>
                <a:gd name="T193" fmla="*/ T192 w 7019"/>
                <a:gd name="T194" fmla="+- 0 16917 223"/>
                <a:gd name="T195" fmla="*/ 16917 h 17400"/>
                <a:gd name="T196" fmla="+- 0 29710 22967"/>
                <a:gd name="T197" fmla="*/ T196 w 7019"/>
                <a:gd name="T198" fmla="+- 0 16839 223"/>
                <a:gd name="T199" fmla="*/ 16839 h 17400"/>
                <a:gd name="T200" fmla="+- 0 29462 22967"/>
                <a:gd name="T201" fmla="*/ T200 w 7019"/>
                <a:gd name="T202" fmla="+- 0 16843 223"/>
                <a:gd name="T203" fmla="*/ 16843 h 17400"/>
                <a:gd name="T204" fmla="+- 0 29357 22967"/>
                <a:gd name="T205" fmla="*/ T204 w 7019"/>
                <a:gd name="T206" fmla="+- 0 16915 223"/>
                <a:gd name="T207" fmla="*/ 16915 h 17400"/>
                <a:gd name="T208" fmla="+- 0 29194 22967"/>
                <a:gd name="T209" fmla="*/ T208 w 7019"/>
                <a:gd name="T210" fmla="+- 0 17059 223"/>
                <a:gd name="T211" fmla="*/ 17059 h 17400"/>
                <a:gd name="T212" fmla="+- 0 29260 22967"/>
                <a:gd name="T213" fmla="*/ T212 w 7019"/>
                <a:gd name="T214" fmla="+- 0 17219 223"/>
                <a:gd name="T215" fmla="*/ 17219 h 17400"/>
                <a:gd name="T216" fmla="+- 0 29205 22967"/>
                <a:gd name="T217" fmla="*/ T216 w 7019"/>
                <a:gd name="T218" fmla="+- 0 17381 223"/>
                <a:gd name="T219" fmla="*/ 17381 h 17400"/>
                <a:gd name="T220" fmla="+- 0 29397 22967"/>
                <a:gd name="T221" fmla="*/ T220 w 7019"/>
                <a:gd name="T222" fmla="+- 0 17477 223"/>
                <a:gd name="T223" fmla="*/ 17477 h 17400"/>
                <a:gd name="T224" fmla="+- 0 29549 22967"/>
                <a:gd name="T225" fmla="*/ T224 w 7019"/>
                <a:gd name="T226" fmla="+- 0 17623 223"/>
                <a:gd name="T227" fmla="*/ 17623 h 17400"/>
                <a:gd name="T228" fmla="+- 0 29773 22967"/>
                <a:gd name="T229" fmla="*/ T228 w 7019"/>
                <a:gd name="T230" fmla="+- 0 17473 223"/>
                <a:gd name="T231" fmla="*/ 17473 h 17400"/>
                <a:gd name="T232" fmla="+- 0 29917 22967"/>
                <a:gd name="T233" fmla="*/ T232 w 7019"/>
                <a:gd name="T234" fmla="+- 0 17467 223"/>
                <a:gd name="T235" fmla="*/ 17467 h 174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</a:cxnLst>
              <a:rect l="0" t="0" r="r" b="b"/>
              <a:pathLst>
                <a:path w="7019" h="17400">
                  <a:moveTo>
                    <a:pt x="782" y="2754"/>
                  </a:moveTo>
                  <a:lnTo>
                    <a:pt x="0" y="2754"/>
                  </a:lnTo>
                  <a:lnTo>
                    <a:pt x="0" y="2788"/>
                  </a:lnTo>
                  <a:lnTo>
                    <a:pt x="782" y="2788"/>
                  </a:lnTo>
                  <a:lnTo>
                    <a:pt x="782" y="2754"/>
                  </a:lnTo>
                  <a:moveTo>
                    <a:pt x="799" y="2173"/>
                  </a:moveTo>
                  <a:lnTo>
                    <a:pt x="585" y="2173"/>
                  </a:lnTo>
                  <a:lnTo>
                    <a:pt x="578" y="2180"/>
                  </a:lnTo>
                  <a:lnTo>
                    <a:pt x="578" y="2199"/>
                  </a:lnTo>
                  <a:lnTo>
                    <a:pt x="585" y="2207"/>
                  </a:lnTo>
                  <a:lnTo>
                    <a:pt x="741" y="2207"/>
                  </a:lnTo>
                  <a:lnTo>
                    <a:pt x="421" y="2526"/>
                  </a:lnTo>
                  <a:lnTo>
                    <a:pt x="281" y="2386"/>
                  </a:lnTo>
                  <a:lnTo>
                    <a:pt x="233" y="2338"/>
                  </a:lnTo>
                  <a:lnTo>
                    <a:pt x="5" y="2567"/>
                  </a:lnTo>
                  <a:lnTo>
                    <a:pt x="29" y="2591"/>
                  </a:lnTo>
                  <a:lnTo>
                    <a:pt x="233" y="2386"/>
                  </a:lnTo>
                  <a:lnTo>
                    <a:pt x="421" y="2574"/>
                  </a:lnTo>
                  <a:lnTo>
                    <a:pt x="469" y="2526"/>
                  </a:lnTo>
                  <a:lnTo>
                    <a:pt x="765" y="2231"/>
                  </a:lnTo>
                  <a:lnTo>
                    <a:pt x="765" y="2386"/>
                  </a:lnTo>
                  <a:lnTo>
                    <a:pt x="772" y="2394"/>
                  </a:lnTo>
                  <a:lnTo>
                    <a:pt x="791" y="2394"/>
                  </a:lnTo>
                  <a:lnTo>
                    <a:pt x="799" y="2386"/>
                  </a:lnTo>
                  <a:lnTo>
                    <a:pt x="799" y="2231"/>
                  </a:lnTo>
                  <a:lnTo>
                    <a:pt x="799" y="2173"/>
                  </a:lnTo>
                  <a:moveTo>
                    <a:pt x="2574" y="15065"/>
                  </a:moveTo>
                  <a:lnTo>
                    <a:pt x="2500" y="15036"/>
                  </a:lnTo>
                  <a:lnTo>
                    <a:pt x="2500" y="15072"/>
                  </a:lnTo>
                  <a:lnTo>
                    <a:pt x="2256" y="15227"/>
                  </a:lnTo>
                  <a:lnTo>
                    <a:pt x="2232" y="15204"/>
                  </a:lnTo>
                  <a:lnTo>
                    <a:pt x="2232" y="15251"/>
                  </a:lnTo>
                  <a:lnTo>
                    <a:pt x="2077" y="15495"/>
                  </a:lnTo>
                  <a:lnTo>
                    <a:pt x="1810" y="14829"/>
                  </a:lnTo>
                  <a:lnTo>
                    <a:pt x="2232" y="15251"/>
                  </a:lnTo>
                  <a:lnTo>
                    <a:pt x="2232" y="15204"/>
                  </a:lnTo>
                  <a:lnTo>
                    <a:pt x="1858" y="14829"/>
                  </a:lnTo>
                  <a:lnTo>
                    <a:pt x="1834" y="14806"/>
                  </a:lnTo>
                  <a:lnTo>
                    <a:pt x="2500" y="15072"/>
                  </a:lnTo>
                  <a:lnTo>
                    <a:pt x="2500" y="15036"/>
                  </a:lnTo>
                  <a:lnTo>
                    <a:pt x="1925" y="14806"/>
                  </a:lnTo>
                  <a:lnTo>
                    <a:pt x="1734" y="14729"/>
                  </a:lnTo>
                  <a:lnTo>
                    <a:pt x="2070" y="15569"/>
                  </a:lnTo>
                  <a:lnTo>
                    <a:pt x="2117" y="15495"/>
                  </a:lnTo>
                  <a:lnTo>
                    <a:pt x="2266" y="15261"/>
                  </a:lnTo>
                  <a:lnTo>
                    <a:pt x="2319" y="15227"/>
                  </a:lnTo>
                  <a:lnTo>
                    <a:pt x="2574" y="15065"/>
                  </a:lnTo>
                  <a:moveTo>
                    <a:pt x="5253" y="401"/>
                  </a:moveTo>
                  <a:lnTo>
                    <a:pt x="5252" y="384"/>
                  </a:lnTo>
                  <a:lnTo>
                    <a:pt x="5247" y="329"/>
                  </a:lnTo>
                  <a:lnTo>
                    <a:pt x="5228" y="261"/>
                  </a:lnTo>
                  <a:lnTo>
                    <a:pt x="5219" y="243"/>
                  </a:lnTo>
                  <a:lnTo>
                    <a:pt x="5219" y="384"/>
                  </a:lnTo>
                  <a:lnTo>
                    <a:pt x="5219" y="418"/>
                  </a:lnTo>
                  <a:lnTo>
                    <a:pt x="5212" y="476"/>
                  </a:lnTo>
                  <a:lnTo>
                    <a:pt x="5196" y="532"/>
                  </a:lnTo>
                  <a:lnTo>
                    <a:pt x="5172" y="583"/>
                  </a:lnTo>
                  <a:lnTo>
                    <a:pt x="5140" y="630"/>
                  </a:lnTo>
                  <a:lnTo>
                    <a:pt x="5125" y="620"/>
                  </a:lnTo>
                  <a:lnTo>
                    <a:pt x="5118" y="616"/>
                  </a:lnTo>
                  <a:lnTo>
                    <a:pt x="5118" y="656"/>
                  </a:lnTo>
                  <a:lnTo>
                    <a:pt x="5082" y="688"/>
                  </a:lnTo>
                  <a:lnTo>
                    <a:pt x="5043" y="716"/>
                  </a:lnTo>
                  <a:lnTo>
                    <a:pt x="5000" y="738"/>
                  </a:lnTo>
                  <a:lnTo>
                    <a:pt x="4954" y="755"/>
                  </a:lnTo>
                  <a:lnTo>
                    <a:pt x="4977" y="728"/>
                  </a:lnTo>
                  <a:lnTo>
                    <a:pt x="4997" y="695"/>
                  </a:lnTo>
                  <a:lnTo>
                    <a:pt x="5015" y="658"/>
                  </a:lnTo>
                  <a:lnTo>
                    <a:pt x="5031" y="616"/>
                  </a:lnTo>
                  <a:lnTo>
                    <a:pt x="5061" y="627"/>
                  </a:lnTo>
                  <a:lnTo>
                    <a:pt x="5085" y="637"/>
                  </a:lnTo>
                  <a:lnTo>
                    <a:pt x="5104" y="647"/>
                  </a:lnTo>
                  <a:lnTo>
                    <a:pt x="5118" y="656"/>
                  </a:lnTo>
                  <a:lnTo>
                    <a:pt x="5118" y="616"/>
                  </a:lnTo>
                  <a:lnTo>
                    <a:pt x="5103" y="608"/>
                  </a:lnTo>
                  <a:lnTo>
                    <a:pt x="5075" y="596"/>
                  </a:lnTo>
                  <a:lnTo>
                    <a:pt x="5068" y="594"/>
                  </a:lnTo>
                  <a:lnTo>
                    <a:pt x="5040" y="584"/>
                  </a:lnTo>
                  <a:lnTo>
                    <a:pt x="5042" y="576"/>
                  </a:lnTo>
                  <a:lnTo>
                    <a:pt x="5049" y="546"/>
                  </a:lnTo>
                  <a:lnTo>
                    <a:pt x="5056" y="505"/>
                  </a:lnTo>
                  <a:lnTo>
                    <a:pt x="5060" y="462"/>
                  </a:lnTo>
                  <a:lnTo>
                    <a:pt x="5062" y="418"/>
                  </a:lnTo>
                  <a:lnTo>
                    <a:pt x="5219" y="418"/>
                  </a:lnTo>
                  <a:lnTo>
                    <a:pt x="5219" y="384"/>
                  </a:lnTo>
                  <a:lnTo>
                    <a:pt x="5062" y="384"/>
                  </a:lnTo>
                  <a:lnTo>
                    <a:pt x="5060" y="340"/>
                  </a:lnTo>
                  <a:lnTo>
                    <a:pt x="5056" y="297"/>
                  </a:lnTo>
                  <a:lnTo>
                    <a:pt x="5049" y="256"/>
                  </a:lnTo>
                  <a:lnTo>
                    <a:pt x="5042" y="226"/>
                  </a:lnTo>
                  <a:lnTo>
                    <a:pt x="5040" y="218"/>
                  </a:lnTo>
                  <a:lnTo>
                    <a:pt x="5068" y="208"/>
                  </a:lnTo>
                  <a:lnTo>
                    <a:pt x="5075" y="206"/>
                  </a:lnTo>
                  <a:lnTo>
                    <a:pt x="5103" y="194"/>
                  </a:lnTo>
                  <a:lnTo>
                    <a:pt x="5117" y="186"/>
                  </a:lnTo>
                  <a:lnTo>
                    <a:pt x="5124" y="182"/>
                  </a:lnTo>
                  <a:lnTo>
                    <a:pt x="5140" y="172"/>
                  </a:lnTo>
                  <a:lnTo>
                    <a:pt x="5171" y="219"/>
                  </a:lnTo>
                  <a:lnTo>
                    <a:pt x="5196" y="270"/>
                  </a:lnTo>
                  <a:lnTo>
                    <a:pt x="5212" y="326"/>
                  </a:lnTo>
                  <a:lnTo>
                    <a:pt x="5219" y="384"/>
                  </a:lnTo>
                  <a:lnTo>
                    <a:pt x="5219" y="243"/>
                  </a:lnTo>
                  <a:lnTo>
                    <a:pt x="5199" y="199"/>
                  </a:lnTo>
                  <a:lnTo>
                    <a:pt x="5180" y="172"/>
                  </a:lnTo>
                  <a:lnTo>
                    <a:pt x="5159" y="143"/>
                  </a:lnTo>
                  <a:lnTo>
                    <a:pt x="5118" y="101"/>
                  </a:lnTo>
                  <a:lnTo>
                    <a:pt x="5118" y="147"/>
                  </a:lnTo>
                  <a:lnTo>
                    <a:pt x="5104" y="155"/>
                  </a:lnTo>
                  <a:lnTo>
                    <a:pt x="5085" y="165"/>
                  </a:lnTo>
                  <a:lnTo>
                    <a:pt x="5061" y="176"/>
                  </a:lnTo>
                  <a:lnTo>
                    <a:pt x="5031" y="186"/>
                  </a:lnTo>
                  <a:lnTo>
                    <a:pt x="5029" y="181"/>
                  </a:lnTo>
                  <a:lnTo>
                    <a:pt x="5029" y="384"/>
                  </a:lnTo>
                  <a:lnTo>
                    <a:pt x="5029" y="418"/>
                  </a:lnTo>
                  <a:lnTo>
                    <a:pt x="5027" y="460"/>
                  </a:lnTo>
                  <a:lnTo>
                    <a:pt x="5022" y="500"/>
                  </a:lnTo>
                  <a:lnTo>
                    <a:pt x="5016" y="539"/>
                  </a:lnTo>
                  <a:lnTo>
                    <a:pt x="5007" y="576"/>
                  </a:lnTo>
                  <a:lnTo>
                    <a:pt x="4998" y="574"/>
                  </a:lnTo>
                  <a:lnTo>
                    <a:pt x="4998" y="608"/>
                  </a:lnTo>
                  <a:lnTo>
                    <a:pt x="4973" y="668"/>
                  </a:lnTo>
                  <a:lnTo>
                    <a:pt x="4943" y="716"/>
                  </a:lnTo>
                  <a:lnTo>
                    <a:pt x="4908" y="750"/>
                  </a:lnTo>
                  <a:lnTo>
                    <a:pt x="4871" y="767"/>
                  </a:lnTo>
                  <a:lnTo>
                    <a:pt x="4871" y="594"/>
                  </a:lnTo>
                  <a:lnTo>
                    <a:pt x="4907" y="595"/>
                  </a:lnTo>
                  <a:lnTo>
                    <a:pt x="4940" y="598"/>
                  </a:lnTo>
                  <a:lnTo>
                    <a:pt x="4970" y="603"/>
                  </a:lnTo>
                  <a:lnTo>
                    <a:pt x="4998" y="608"/>
                  </a:lnTo>
                  <a:lnTo>
                    <a:pt x="4998" y="574"/>
                  </a:lnTo>
                  <a:lnTo>
                    <a:pt x="4978" y="570"/>
                  </a:lnTo>
                  <a:lnTo>
                    <a:pt x="4945" y="565"/>
                  </a:lnTo>
                  <a:lnTo>
                    <a:pt x="4910" y="562"/>
                  </a:lnTo>
                  <a:lnTo>
                    <a:pt x="4871" y="560"/>
                  </a:lnTo>
                  <a:lnTo>
                    <a:pt x="4871" y="418"/>
                  </a:lnTo>
                  <a:lnTo>
                    <a:pt x="5029" y="418"/>
                  </a:lnTo>
                  <a:lnTo>
                    <a:pt x="5029" y="384"/>
                  </a:lnTo>
                  <a:lnTo>
                    <a:pt x="4871" y="384"/>
                  </a:lnTo>
                  <a:lnTo>
                    <a:pt x="4871" y="242"/>
                  </a:lnTo>
                  <a:lnTo>
                    <a:pt x="4910" y="240"/>
                  </a:lnTo>
                  <a:lnTo>
                    <a:pt x="4945" y="237"/>
                  </a:lnTo>
                  <a:lnTo>
                    <a:pt x="4978" y="232"/>
                  </a:lnTo>
                  <a:lnTo>
                    <a:pt x="5007" y="226"/>
                  </a:lnTo>
                  <a:lnTo>
                    <a:pt x="5016" y="263"/>
                  </a:lnTo>
                  <a:lnTo>
                    <a:pt x="5022" y="302"/>
                  </a:lnTo>
                  <a:lnTo>
                    <a:pt x="5027" y="342"/>
                  </a:lnTo>
                  <a:lnTo>
                    <a:pt x="5029" y="384"/>
                  </a:lnTo>
                  <a:lnTo>
                    <a:pt x="5029" y="181"/>
                  </a:lnTo>
                  <a:lnTo>
                    <a:pt x="5015" y="144"/>
                  </a:lnTo>
                  <a:lnTo>
                    <a:pt x="4998" y="108"/>
                  </a:lnTo>
                  <a:lnTo>
                    <a:pt x="4998" y="194"/>
                  </a:lnTo>
                  <a:lnTo>
                    <a:pt x="4970" y="200"/>
                  </a:lnTo>
                  <a:lnTo>
                    <a:pt x="4940" y="204"/>
                  </a:lnTo>
                  <a:lnTo>
                    <a:pt x="4907" y="207"/>
                  </a:lnTo>
                  <a:lnTo>
                    <a:pt x="4871" y="208"/>
                  </a:lnTo>
                  <a:lnTo>
                    <a:pt x="4871" y="35"/>
                  </a:lnTo>
                  <a:lnTo>
                    <a:pt x="4908" y="52"/>
                  </a:lnTo>
                  <a:lnTo>
                    <a:pt x="4943" y="86"/>
                  </a:lnTo>
                  <a:lnTo>
                    <a:pt x="4973" y="134"/>
                  </a:lnTo>
                  <a:lnTo>
                    <a:pt x="4998" y="194"/>
                  </a:lnTo>
                  <a:lnTo>
                    <a:pt x="4998" y="108"/>
                  </a:lnTo>
                  <a:lnTo>
                    <a:pt x="4997" y="107"/>
                  </a:lnTo>
                  <a:lnTo>
                    <a:pt x="4977" y="74"/>
                  </a:lnTo>
                  <a:lnTo>
                    <a:pt x="4954" y="47"/>
                  </a:lnTo>
                  <a:lnTo>
                    <a:pt x="5000" y="64"/>
                  </a:lnTo>
                  <a:lnTo>
                    <a:pt x="5043" y="86"/>
                  </a:lnTo>
                  <a:lnTo>
                    <a:pt x="5082" y="114"/>
                  </a:lnTo>
                  <a:lnTo>
                    <a:pt x="5118" y="147"/>
                  </a:lnTo>
                  <a:lnTo>
                    <a:pt x="5118" y="101"/>
                  </a:lnTo>
                  <a:lnTo>
                    <a:pt x="5111" y="94"/>
                  </a:lnTo>
                  <a:lnTo>
                    <a:pt x="5055" y="55"/>
                  </a:lnTo>
                  <a:lnTo>
                    <a:pt x="5040" y="47"/>
                  </a:lnTo>
                  <a:lnTo>
                    <a:pt x="5014" y="35"/>
                  </a:lnTo>
                  <a:lnTo>
                    <a:pt x="4993" y="25"/>
                  </a:lnTo>
                  <a:lnTo>
                    <a:pt x="4926" y="6"/>
                  </a:lnTo>
                  <a:lnTo>
                    <a:pt x="4854" y="0"/>
                  </a:lnTo>
                  <a:lnTo>
                    <a:pt x="4837" y="1"/>
                  </a:lnTo>
                  <a:lnTo>
                    <a:pt x="4837" y="35"/>
                  </a:lnTo>
                  <a:lnTo>
                    <a:pt x="4837" y="208"/>
                  </a:lnTo>
                  <a:lnTo>
                    <a:pt x="4837" y="242"/>
                  </a:lnTo>
                  <a:lnTo>
                    <a:pt x="4837" y="384"/>
                  </a:lnTo>
                  <a:lnTo>
                    <a:pt x="4837" y="418"/>
                  </a:lnTo>
                  <a:lnTo>
                    <a:pt x="4837" y="560"/>
                  </a:lnTo>
                  <a:lnTo>
                    <a:pt x="4837" y="594"/>
                  </a:lnTo>
                  <a:lnTo>
                    <a:pt x="4837" y="767"/>
                  </a:lnTo>
                  <a:lnTo>
                    <a:pt x="4810" y="755"/>
                  </a:lnTo>
                  <a:lnTo>
                    <a:pt x="4799" y="750"/>
                  </a:lnTo>
                  <a:lnTo>
                    <a:pt x="4765" y="716"/>
                  </a:lnTo>
                  <a:lnTo>
                    <a:pt x="4754" y="699"/>
                  </a:lnTo>
                  <a:lnTo>
                    <a:pt x="4754" y="755"/>
                  </a:lnTo>
                  <a:lnTo>
                    <a:pt x="4708" y="738"/>
                  </a:lnTo>
                  <a:lnTo>
                    <a:pt x="4665" y="716"/>
                  </a:lnTo>
                  <a:lnTo>
                    <a:pt x="4626" y="688"/>
                  </a:lnTo>
                  <a:lnTo>
                    <a:pt x="4590" y="656"/>
                  </a:lnTo>
                  <a:lnTo>
                    <a:pt x="4604" y="647"/>
                  </a:lnTo>
                  <a:lnTo>
                    <a:pt x="4623" y="637"/>
                  </a:lnTo>
                  <a:lnTo>
                    <a:pt x="4639" y="630"/>
                  </a:lnTo>
                  <a:lnTo>
                    <a:pt x="4647" y="627"/>
                  </a:lnTo>
                  <a:lnTo>
                    <a:pt x="4677" y="616"/>
                  </a:lnTo>
                  <a:lnTo>
                    <a:pt x="4693" y="658"/>
                  </a:lnTo>
                  <a:lnTo>
                    <a:pt x="4711" y="695"/>
                  </a:lnTo>
                  <a:lnTo>
                    <a:pt x="4731" y="728"/>
                  </a:lnTo>
                  <a:lnTo>
                    <a:pt x="4754" y="755"/>
                  </a:lnTo>
                  <a:lnTo>
                    <a:pt x="4754" y="699"/>
                  </a:lnTo>
                  <a:lnTo>
                    <a:pt x="4735" y="668"/>
                  </a:lnTo>
                  <a:lnTo>
                    <a:pt x="4714" y="616"/>
                  </a:lnTo>
                  <a:lnTo>
                    <a:pt x="4710" y="608"/>
                  </a:lnTo>
                  <a:lnTo>
                    <a:pt x="4737" y="603"/>
                  </a:lnTo>
                  <a:lnTo>
                    <a:pt x="4768" y="598"/>
                  </a:lnTo>
                  <a:lnTo>
                    <a:pt x="4801" y="595"/>
                  </a:lnTo>
                  <a:lnTo>
                    <a:pt x="4837" y="594"/>
                  </a:lnTo>
                  <a:lnTo>
                    <a:pt x="4837" y="560"/>
                  </a:lnTo>
                  <a:lnTo>
                    <a:pt x="4798" y="562"/>
                  </a:lnTo>
                  <a:lnTo>
                    <a:pt x="4763" y="565"/>
                  </a:lnTo>
                  <a:lnTo>
                    <a:pt x="4730" y="570"/>
                  </a:lnTo>
                  <a:lnTo>
                    <a:pt x="4701" y="576"/>
                  </a:lnTo>
                  <a:lnTo>
                    <a:pt x="4692" y="539"/>
                  </a:lnTo>
                  <a:lnTo>
                    <a:pt x="4685" y="500"/>
                  </a:lnTo>
                  <a:lnTo>
                    <a:pt x="4681" y="460"/>
                  </a:lnTo>
                  <a:lnTo>
                    <a:pt x="4679" y="418"/>
                  </a:lnTo>
                  <a:lnTo>
                    <a:pt x="4837" y="418"/>
                  </a:lnTo>
                  <a:lnTo>
                    <a:pt x="4837" y="384"/>
                  </a:lnTo>
                  <a:lnTo>
                    <a:pt x="4679" y="384"/>
                  </a:lnTo>
                  <a:lnTo>
                    <a:pt x="4681" y="342"/>
                  </a:lnTo>
                  <a:lnTo>
                    <a:pt x="4685" y="302"/>
                  </a:lnTo>
                  <a:lnTo>
                    <a:pt x="4692" y="263"/>
                  </a:lnTo>
                  <a:lnTo>
                    <a:pt x="4701" y="226"/>
                  </a:lnTo>
                  <a:lnTo>
                    <a:pt x="4730" y="232"/>
                  </a:lnTo>
                  <a:lnTo>
                    <a:pt x="4763" y="237"/>
                  </a:lnTo>
                  <a:lnTo>
                    <a:pt x="4798" y="240"/>
                  </a:lnTo>
                  <a:lnTo>
                    <a:pt x="4837" y="242"/>
                  </a:lnTo>
                  <a:lnTo>
                    <a:pt x="4837" y="208"/>
                  </a:lnTo>
                  <a:lnTo>
                    <a:pt x="4801" y="207"/>
                  </a:lnTo>
                  <a:lnTo>
                    <a:pt x="4768" y="204"/>
                  </a:lnTo>
                  <a:lnTo>
                    <a:pt x="4738" y="199"/>
                  </a:lnTo>
                  <a:lnTo>
                    <a:pt x="4710" y="194"/>
                  </a:lnTo>
                  <a:lnTo>
                    <a:pt x="4714" y="185"/>
                  </a:lnTo>
                  <a:lnTo>
                    <a:pt x="4735" y="134"/>
                  </a:lnTo>
                  <a:lnTo>
                    <a:pt x="4765" y="86"/>
                  </a:lnTo>
                  <a:lnTo>
                    <a:pt x="4800" y="52"/>
                  </a:lnTo>
                  <a:lnTo>
                    <a:pt x="4810" y="47"/>
                  </a:lnTo>
                  <a:lnTo>
                    <a:pt x="4837" y="35"/>
                  </a:lnTo>
                  <a:lnTo>
                    <a:pt x="4837" y="1"/>
                  </a:lnTo>
                  <a:lnTo>
                    <a:pt x="4782" y="6"/>
                  </a:lnTo>
                  <a:lnTo>
                    <a:pt x="4754" y="14"/>
                  </a:lnTo>
                  <a:lnTo>
                    <a:pt x="4754" y="47"/>
                  </a:lnTo>
                  <a:lnTo>
                    <a:pt x="4731" y="74"/>
                  </a:lnTo>
                  <a:lnTo>
                    <a:pt x="4711" y="107"/>
                  </a:lnTo>
                  <a:lnTo>
                    <a:pt x="4693" y="144"/>
                  </a:lnTo>
                  <a:lnTo>
                    <a:pt x="4677" y="185"/>
                  </a:lnTo>
                  <a:lnTo>
                    <a:pt x="4668" y="182"/>
                  </a:lnTo>
                  <a:lnTo>
                    <a:pt x="4668" y="218"/>
                  </a:lnTo>
                  <a:lnTo>
                    <a:pt x="4668" y="584"/>
                  </a:lnTo>
                  <a:lnTo>
                    <a:pt x="4633" y="596"/>
                  </a:lnTo>
                  <a:lnTo>
                    <a:pt x="4605" y="608"/>
                  </a:lnTo>
                  <a:lnTo>
                    <a:pt x="4583" y="620"/>
                  </a:lnTo>
                  <a:lnTo>
                    <a:pt x="4568" y="630"/>
                  </a:lnTo>
                  <a:lnTo>
                    <a:pt x="4536" y="583"/>
                  </a:lnTo>
                  <a:lnTo>
                    <a:pt x="4512" y="532"/>
                  </a:lnTo>
                  <a:lnTo>
                    <a:pt x="4496" y="476"/>
                  </a:lnTo>
                  <a:lnTo>
                    <a:pt x="4488" y="418"/>
                  </a:lnTo>
                  <a:lnTo>
                    <a:pt x="4645" y="418"/>
                  </a:lnTo>
                  <a:lnTo>
                    <a:pt x="4648" y="462"/>
                  </a:lnTo>
                  <a:lnTo>
                    <a:pt x="4652" y="505"/>
                  </a:lnTo>
                  <a:lnTo>
                    <a:pt x="4659" y="546"/>
                  </a:lnTo>
                  <a:lnTo>
                    <a:pt x="4668" y="584"/>
                  </a:lnTo>
                  <a:lnTo>
                    <a:pt x="4668" y="218"/>
                  </a:lnTo>
                  <a:lnTo>
                    <a:pt x="4659" y="256"/>
                  </a:lnTo>
                  <a:lnTo>
                    <a:pt x="4652" y="297"/>
                  </a:lnTo>
                  <a:lnTo>
                    <a:pt x="4648" y="340"/>
                  </a:lnTo>
                  <a:lnTo>
                    <a:pt x="4645" y="384"/>
                  </a:lnTo>
                  <a:lnTo>
                    <a:pt x="4488" y="384"/>
                  </a:lnTo>
                  <a:lnTo>
                    <a:pt x="4496" y="326"/>
                  </a:lnTo>
                  <a:lnTo>
                    <a:pt x="4512" y="270"/>
                  </a:lnTo>
                  <a:lnTo>
                    <a:pt x="4536" y="219"/>
                  </a:lnTo>
                  <a:lnTo>
                    <a:pt x="4568" y="172"/>
                  </a:lnTo>
                  <a:lnTo>
                    <a:pt x="4584" y="182"/>
                  </a:lnTo>
                  <a:lnTo>
                    <a:pt x="4605" y="194"/>
                  </a:lnTo>
                  <a:lnTo>
                    <a:pt x="4633" y="206"/>
                  </a:lnTo>
                  <a:lnTo>
                    <a:pt x="4668" y="218"/>
                  </a:lnTo>
                  <a:lnTo>
                    <a:pt x="4668" y="182"/>
                  </a:lnTo>
                  <a:lnTo>
                    <a:pt x="4647" y="175"/>
                  </a:lnTo>
                  <a:lnTo>
                    <a:pt x="4639" y="172"/>
                  </a:lnTo>
                  <a:lnTo>
                    <a:pt x="4623" y="165"/>
                  </a:lnTo>
                  <a:lnTo>
                    <a:pt x="4604" y="155"/>
                  </a:lnTo>
                  <a:lnTo>
                    <a:pt x="4590" y="147"/>
                  </a:lnTo>
                  <a:lnTo>
                    <a:pt x="4626" y="114"/>
                  </a:lnTo>
                  <a:lnTo>
                    <a:pt x="4665" y="86"/>
                  </a:lnTo>
                  <a:lnTo>
                    <a:pt x="4708" y="64"/>
                  </a:lnTo>
                  <a:lnTo>
                    <a:pt x="4754" y="47"/>
                  </a:lnTo>
                  <a:lnTo>
                    <a:pt x="4754" y="14"/>
                  </a:lnTo>
                  <a:lnTo>
                    <a:pt x="4715" y="25"/>
                  </a:lnTo>
                  <a:lnTo>
                    <a:pt x="4653" y="55"/>
                  </a:lnTo>
                  <a:lnTo>
                    <a:pt x="4597" y="94"/>
                  </a:lnTo>
                  <a:lnTo>
                    <a:pt x="4549" y="143"/>
                  </a:lnTo>
                  <a:lnTo>
                    <a:pt x="4509" y="199"/>
                  </a:lnTo>
                  <a:lnTo>
                    <a:pt x="4480" y="261"/>
                  </a:lnTo>
                  <a:lnTo>
                    <a:pt x="4461" y="329"/>
                  </a:lnTo>
                  <a:lnTo>
                    <a:pt x="4455" y="401"/>
                  </a:lnTo>
                  <a:lnTo>
                    <a:pt x="4461" y="473"/>
                  </a:lnTo>
                  <a:lnTo>
                    <a:pt x="4480" y="541"/>
                  </a:lnTo>
                  <a:lnTo>
                    <a:pt x="4509" y="604"/>
                  </a:lnTo>
                  <a:lnTo>
                    <a:pt x="4549" y="660"/>
                  </a:lnTo>
                  <a:lnTo>
                    <a:pt x="4597" y="708"/>
                  </a:lnTo>
                  <a:lnTo>
                    <a:pt x="4653" y="748"/>
                  </a:lnTo>
                  <a:lnTo>
                    <a:pt x="4715" y="777"/>
                  </a:lnTo>
                  <a:lnTo>
                    <a:pt x="4782" y="796"/>
                  </a:lnTo>
                  <a:lnTo>
                    <a:pt x="4854" y="802"/>
                  </a:lnTo>
                  <a:lnTo>
                    <a:pt x="4926" y="796"/>
                  </a:lnTo>
                  <a:lnTo>
                    <a:pt x="4993" y="777"/>
                  </a:lnTo>
                  <a:lnTo>
                    <a:pt x="5014" y="767"/>
                  </a:lnTo>
                  <a:lnTo>
                    <a:pt x="5040" y="755"/>
                  </a:lnTo>
                  <a:lnTo>
                    <a:pt x="5055" y="748"/>
                  </a:lnTo>
                  <a:lnTo>
                    <a:pt x="5111" y="708"/>
                  </a:lnTo>
                  <a:lnTo>
                    <a:pt x="5159" y="660"/>
                  </a:lnTo>
                  <a:lnTo>
                    <a:pt x="5180" y="630"/>
                  </a:lnTo>
                  <a:lnTo>
                    <a:pt x="5199" y="604"/>
                  </a:lnTo>
                  <a:lnTo>
                    <a:pt x="5228" y="541"/>
                  </a:lnTo>
                  <a:lnTo>
                    <a:pt x="5247" y="473"/>
                  </a:lnTo>
                  <a:lnTo>
                    <a:pt x="5252" y="418"/>
                  </a:lnTo>
                  <a:lnTo>
                    <a:pt x="5253" y="401"/>
                  </a:lnTo>
                  <a:moveTo>
                    <a:pt x="6804" y="16982"/>
                  </a:moveTo>
                  <a:lnTo>
                    <a:pt x="6790" y="16910"/>
                  </a:lnTo>
                  <a:lnTo>
                    <a:pt x="6769" y="16879"/>
                  </a:lnTo>
                  <a:lnTo>
                    <a:pt x="6769" y="16982"/>
                  </a:lnTo>
                  <a:lnTo>
                    <a:pt x="6757" y="17040"/>
                  </a:lnTo>
                  <a:lnTo>
                    <a:pt x="6725" y="17086"/>
                  </a:lnTo>
                  <a:lnTo>
                    <a:pt x="6677" y="17120"/>
                  </a:lnTo>
                  <a:lnTo>
                    <a:pt x="6619" y="17130"/>
                  </a:lnTo>
                  <a:lnTo>
                    <a:pt x="6561" y="17120"/>
                  </a:lnTo>
                  <a:lnTo>
                    <a:pt x="6513" y="17086"/>
                  </a:lnTo>
                  <a:lnTo>
                    <a:pt x="6481" y="17040"/>
                  </a:lnTo>
                  <a:lnTo>
                    <a:pt x="6469" y="16982"/>
                  </a:lnTo>
                  <a:lnTo>
                    <a:pt x="6481" y="16924"/>
                  </a:lnTo>
                  <a:lnTo>
                    <a:pt x="6513" y="16876"/>
                  </a:lnTo>
                  <a:lnTo>
                    <a:pt x="6561" y="16844"/>
                  </a:lnTo>
                  <a:lnTo>
                    <a:pt x="6619" y="16832"/>
                  </a:lnTo>
                  <a:lnTo>
                    <a:pt x="6677" y="16844"/>
                  </a:lnTo>
                  <a:lnTo>
                    <a:pt x="6725" y="16876"/>
                  </a:lnTo>
                  <a:lnTo>
                    <a:pt x="6757" y="16924"/>
                  </a:lnTo>
                  <a:lnTo>
                    <a:pt x="6769" y="16982"/>
                  </a:lnTo>
                  <a:lnTo>
                    <a:pt x="6769" y="16879"/>
                  </a:lnTo>
                  <a:lnTo>
                    <a:pt x="6750" y="16850"/>
                  </a:lnTo>
                  <a:lnTo>
                    <a:pt x="6722" y="16832"/>
                  </a:lnTo>
                  <a:lnTo>
                    <a:pt x="6691" y="16812"/>
                  </a:lnTo>
                  <a:lnTo>
                    <a:pt x="6619" y="16796"/>
                  </a:lnTo>
                  <a:lnTo>
                    <a:pt x="6547" y="16812"/>
                  </a:lnTo>
                  <a:lnTo>
                    <a:pt x="6488" y="16850"/>
                  </a:lnTo>
                  <a:lnTo>
                    <a:pt x="6449" y="16910"/>
                  </a:lnTo>
                  <a:lnTo>
                    <a:pt x="6434" y="16982"/>
                  </a:lnTo>
                  <a:lnTo>
                    <a:pt x="6449" y="17054"/>
                  </a:lnTo>
                  <a:lnTo>
                    <a:pt x="6488" y="17112"/>
                  </a:lnTo>
                  <a:lnTo>
                    <a:pt x="6547" y="17152"/>
                  </a:lnTo>
                  <a:lnTo>
                    <a:pt x="6619" y="17166"/>
                  </a:lnTo>
                  <a:lnTo>
                    <a:pt x="6691" y="17152"/>
                  </a:lnTo>
                  <a:lnTo>
                    <a:pt x="6723" y="17130"/>
                  </a:lnTo>
                  <a:lnTo>
                    <a:pt x="6750" y="17112"/>
                  </a:lnTo>
                  <a:lnTo>
                    <a:pt x="6790" y="17054"/>
                  </a:lnTo>
                  <a:lnTo>
                    <a:pt x="6804" y="16982"/>
                  </a:lnTo>
                  <a:moveTo>
                    <a:pt x="7018" y="17106"/>
                  </a:moveTo>
                  <a:lnTo>
                    <a:pt x="7017" y="17092"/>
                  </a:lnTo>
                  <a:lnTo>
                    <a:pt x="7013" y="17080"/>
                  </a:lnTo>
                  <a:lnTo>
                    <a:pt x="7004" y="17064"/>
                  </a:lnTo>
                  <a:lnTo>
                    <a:pt x="6992" y="17046"/>
                  </a:lnTo>
                  <a:lnTo>
                    <a:pt x="6983" y="17040"/>
                  </a:lnTo>
                  <a:lnTo>
                    <a:pt x="6983" y="17100"/>
                  </a:lnTo>
                  <a:lnTo>
                    <a:pt x="6983" y="17106"/>
                  </a:lnTo>
                  <a:lnTo>
                    <a:pt x="6981" y="17116"/>
                  </a:lnTo>
                  <a:lnTo>
                    <a:pt x="6978" y="17128"/>
                  </a:lnTo>
                  <a:lnTo>
                    <a:pt x="6973" y="17140"/>
                  </a:lnTo>
                  <a:lnTo>
                    <a:pt x="6934" y="17206"/>
                  </a:lnTo>
                  <a:lnTo>
                    <a:pt x="6925" y="17220"/>
                  </a:lnTo>
                  <a:lnTo>
                    <a:pt x="6913" y="17228"/>
                  </a:lnTo>
                  <a:lnTo>
                    <a:pt x="6899" y="17234"/>
                  </a:lnTo>
                  <a:lnTo>
                    <a:pt x="6883" y="17236"/>
                  </a:lnTo>
                  <a:lnTo>
                    <a:pt x="6873" y="17236"/>
                  </a:lnTo>
                  <a:lnTo>
                    <a:pt x="6863" y="17234"/>
                  </a:lnTo>
                  <a:lnTo>
                    <a:pt x="6855" y="17230"/>
                  </a:lnTo>
                  <a:lnTo>
                    <a:pt x="6841" y="17220"/>
                  </a:lnTo>
                  <a:lnTo>
                    <a:pt x="6826" y="17216"/>
                  </a:lnTo>
                  <a:lnTo>
                    <a:pt x="6807" y="17216"/>
                  </a:lnTo>
                  <a:lnTo>
                    <a:pt x="6795" y="17218"/>
                  </a:lnTo>
                  <a:lnTo>
                    <a:pt x="6780" y="17220"/>
                  </a:lnTo>
                  <a:lnTo>
                    <a:pt x="6765" y="17228"/>
                  </a:lnTo>
                  <a:lnTo>
                    <a:pt x="6745" y="17244"/>
                  </a:lnTo>
                  <a:lnTo>
                    <a:pt x="6730" y="17264"/>
                  </a:lnTo>
                  <a:lnTo>
                    <a:pt x="6721" y="17286"/>
                  </a:lnTo>
                  <a:lnTo>
                    <a:pt x="6719" y="17314"/>
                  </a:lnTo>
                  <a:lnTo>
                    <a:pt x="6717" y="17330"/>
                  </a:lnTo>
                  <a:lnTo>
                    <a:pt x="6710" y="17348"/>
                  </a:lnTo>
                  <a:lnTo>
                    <a:pt x="6692" y="17360"/>
                  </a:lnTo>
                  <a:lnTo>
                    <a:pt x="6659" y="17366"/>
                  </a:lnTo>
                  <a:lnTo>
                    <a:pt x="6582" y="17366"/>
                  </a:lnTo>
                  <a:lnTo>
                    <a:pt x="6548" y="17362"/>
                  </a:lnTo>
                  <a:lnTo>
                    <a:pt x="6530" y="17350"/>
                  </a:lnTo>
                  <a:lnTo>
                    <a:pt x="6523" y="17334"/>
                  </a:lnTo>
                  <a:lnTo>
                    <a:pt x="6521" y="17318"/>
                  </a:lnTo>
                  <a:lnTo>
                    <a:pt x="6518" y="17292"/>
                  </a:lnTo>
                  <a:lnTo>
                    <a:pt x="6509" y="17268"/>
                  </a:lnTo>
                  <a:lnTo>
                    <a:pt x="6499" y="17254"/>
                  </a:lnTo>
                  <a:lnTo>
                    <a:pt x="6495" y="17248"/>
                  </a:lnTo>
                  <a:lnTo>
                    <a:pt x="6479" y="17236"/>
                  </a:lnTo>
                  <a:lnTo>
                    <a:pt x="6474" y="17232"/>
                  </a:lnTo>
                  <a:lnTo>
                    <a:pt x="6464" y="17226"/>
                  </a:lnTo>
                  <a:lnTo>
                    <a:pt x="6452" y="17222"/>
                  </a:lnTo>
                  <a:lnTo>
                    <a:pt x="6440" y="17220"/>
                  </a:lnTo>
                  <a:lnTo>
                    <a:pt x="6415" y="17220"/>
                  </a:lnTo>
                  <a:lnTo>
                    <a:pt x="6401" y="17222"/>
                  </a:lnTo>
                  <a:lnTo>
                    <a:pt x="6390" y="17228"/>
                  </a:lnTo>
                  <a:lnTo>
                    <a:pt x="6366" y="17236"/>
                  </a:lnTo>
                  <a:lnTo>
                    <a:pt x="6354" y="17236"/>
                  </a:lnTo>
                  <a:lnTo>
                    <a:pt x="6340" y="17234"/>
                  </a:lnTo>
                  <a:lnTo>
                    <a:pt x="6328" y="17230"/>
                  </a:lnTo>
                  <a:lnTo>
                    <a:pt x="6316" y="17220"/>
                  </a:lnTo>
                  <a:lnTo>
                    <a:pt x="6306" y="17206"/>
                  </a:lnTo>
                  <a:lnTo>
                    <a:pt x="6268" y="17140"/>
                  </a:lnTo>
                  <a:lnTo>
                    <a:pt x="6262" y="17128"/>
                  </a:lnTo>
                  <a:lnTo>
                    <a:pt x="6258" y="17116"/>
                  </a:lnTo>
                  <a:lnTo>
                    <a:pt x="6256" y="17104"/>
                  </a:lnTo>
                  <a:lnTo>
                    <a:pt x="6255" y="17098"/>
                  </a:lnTo>
                  <a:lnTo>
                    <a:pt x="6256" y="17094"/>
                  </a:lnTo>
                  <a:lnTo>
                    <a:pt x="6259" y="17086"/>
                  </a:lnTo>
                  <a:lnTo>
                    <a:pt x="6267" y="17074"/>
                  </a:lnTo>
                  <a:lnTo>
                    <a:pt x="6281" y="17064"/>
                  </a:lnTo>
                  <a:lnTo>
                    <a:pt x="6303" y="17046"/>
                  </a:lnTo>
                  <a:lnTo>
                    <a:pt x="6318" y="17026"/>
                  </a:lnTo>
                  <a:lnTo>
                    <a:pt x="6327" y="17006"/>
                  </a:lnTo>
                  <a:lnTo>
                    <a:pt x="6330" y="16982"/>
                  </a:lnTo>
                  <a:lnTo>
                    <a:pt x="6329" y="16960"/>
                  </a:lnTo>
                  <a:lnTo>
                    <a:pt x="6324" y="16942"/>
                  </a:lnTo>
                  <a:lnTo>
                    <a:pt x="6312" y="16924"/>
                  </a:lnTo>
                  <a:lnTo>
                    <a:pt x="6290" y="16904"/>
                  </a:lnTo>
                  <a:lnTo>
                    <a:pt x="6279" y="16894"/>
                  </a:lnTo>
                  <a:lnTo>
                    <a:pt x="6271" y="16884"/>
                  </a:lnTo>
                  <a:lnTo>
                    <a:pt x="6266" y="16878"/>
                  </a:lnTo>
                  <a:lnTo>
                    <a:pt x="6263" y="16872"/>
                  </a:lnTo>
                  <a:lnTo>
                    <a:pt x="6262" y="16864"/>
                  </a:lnTo>
                  <a:lnTo>
                    <a:pt x="6260" y="16852"/>
                  </a:lnTo>
                  <a:lnTo>
                    <a:pt x="6261" y="16842"/>
                  </a:lnTo>
                  <a:lnTo>
                    <a:pt x="6264" y="16832"/>
                  </a:lnTo>
                  <a:lnTo>
                    <a:pt x="6268" y="16822"/>
                  </a:lnTo>
                  <a:lnTo>
                    <a:pt x="6306" y="16756"/>
                  </a:lnTo>
                  <a:lnTo>
                    <a:pt x="6313" y="16746"/>
                  </a:lnTo>
                  <a:lnTo>
                    <a:pt x="6321" y="16738"/>
                  </a:lnTo>
                  <a:lnTo>
                    <a:pt x="6330" y="16732"/>
                  </a:lnTo>
                  <a:lnTo>
                    <a:pt x="6341" y="16728"/>
                  </a:lnTo>
                  <a:lnTo>
                    <a:pt x="6346" y="16728"/>
                  </a:lnTo>
                  <a:lnTo>
                    <a:pt x="6350" y="16726"/>
                  </a:lnTo>
                  <a:lnTo>
                    <a:pt x="6376" y="16726"/>
                  </a:lnTo>
                  <a:lnTo>
                    <a:pt x="6381" y="16728"/>
                  </a:lnTo>
                  <a:lnTo>
                    <a:pt x="6404" y="16738"/>
                  </a:lnTo>
                  <a:lnTo>
                    <a:pt x="6429" y="16742"/>
                  </a:lnTo>
                  <a:lnTo>
                    <a:pt x="6454" y="16738"/>
                  </a:lnTo>
                  <a:lnTo>
                    <a:pt x="6477" y="16730"/>
                  </a:lnTo>
                  <a:lnTo>
                    <a:pt x="6482" y="16726"/>
                  </a:lnTo>
                  <a:lnTo>
                    <a:pt x="6494" y="16716"/>
                  </a:lnTo>
                  <a:lnTo>
                    <a:pt x="6501" y="16708"/>
                  </a:lnTo>
                  <a:lnTo>
                    <a:pt x="6508" y="16700"/>
                  </a:lnTo>
                  <a:lnTo>
                    <a:pt x="6518" y="16682"/>
                  </a:lnTo>
                  <a:lnTo>
                    <a:pt x="6523" y="16660"/>
                  </a:lnTo>
                  <a:lnTo>
                    <a:pt x="6525" y="16640"/>
                  </a:lnTo>
                  <a:lnTo>
                    <a:pt x="6533" y="16624"/>
                  </a:lnTo>
                  <a:lnTo>
                    <a:pt x="6546" y="16610"/>
                  </a:lnTo>
                  <a:lnTo>
                    <a:pt x="6562" y="16600"/>
                  </a:lnTo>
                  <a:lnTo>
                    <a:pt x="6582" y="16596"/>
                  </a:lnTo>
                  <a:lnTo>
                    <a:pt x="6673" y="16596"/>
                  </a:lnTo>
                  <a:lnTo>
                    <a:pt x="6688" y="16602"/>
                  </a:lnTo>
                  <a:lnTo>
                    <a:pt x="6696" y="16610"/>
                  </a:lnTo>
                  <a:lnTo>
                    <a:pt x="6703" y="16618"/>
                  </a:lnTo>
                  <a:lnTo>
                    <a:pt x="6710" y="16630"/>
                  </a:lnTo>
                  <a:lnTo>
                    <a:pt x="6716" y="16642"/>
                  </a:lnTo>
                  <a:lnTo>
                    <a:pt x="6718" y="16656"/>
                  </a:lnTo>
                  <a:lnTo>
                    <a:pt x="6718" y="16660"/>
                  </a:lnTo>
                  <a:lnTo>
                    <a:pt x="6723" y="16682"/>
                  </a:lnTo>
                  <a:lnTo>
                    <a:pt x="6733" y="16700"/>
                  </a:lnTo>
                  <a:lnTo>
                    <a:pt x="6746" y="16716"/>
                  </a:lnTo>
                  <a:lnTo>
                    <a:pt x="6764" y="16730"/>
                  </a:lnTo>
                  <a:lnTo>
                    <a:pt x="6787" y="16740"/>
                  </a:lnTo>
                  <a:lnTo>
                    <a:pt x="6813" y="16742"/>
                  </a:lnTo>
                  <a:lnTo>
                    <a:pt x="6837" y="16738"/>
                  </a:lnTo>
                  <a:lnTo>
                    <a:pt x="6859" y="16728"/>
                  </a:lnTo>
                  <a:lnTo>
                    <a:pt x="6863" y="16726"/>
                  </a:lnTo>
                  <a:lnTo>
                    <a:pt x="6888" y="16726"/>
                  </a:lnTo>
                  <a:lnTo>
                    <a:pt x="6899" y="16728"/>
                  </a:lnTo>
                  <a:lnTo>
                    <a:pt x="6901" y="16730"/>
                  </a:lnTo>
                  <a:lnTo>
                    <a:pt x="6911" y="16734"/>
                  </a:lnTo>
                  <a:lnTo>
                    <a:pt x="6920" y="16740"/>
                  </a:lnTo>
                  <a:lnTo>
                    <a:pt x="6928" y="16746"/>
                  </a:lnTo>
                  <a:lnTo>
                    <a:pt x="6934" y="16756"/>
                  </a:lnTo>
                  <a:lnTo>
                    <a:pt x="6973" y="16822"/>
                  </a:lnTo>
                  <a:lnTo>
                    <a:pt x="6979" y="16838"/>
                  </a:lnTo>
                  <a:lnTo>
                    <a:pt x="6981" y="16854"/>
                  </a:lnTo>
                  <a:lnTo>
                    <a:pt x="6978" y="16870"/>
                  </a:lnTo>
                  <a:lnTo>
                    <a:pt x="6971" y="16884"/>
                  </a:lnTo>
                  <a:lnTo>
                    <a:pt x="6960" y="16894"/>
                  </a:lnTo>
                  <a:lnTo>
                    <a:pt x="6948" y="16906"/>
                  </a:lnTo>
                  <a:lnTo>
                    <a:pt x="6937" y="16916"/>
                  </a:lnTo>
                  <a:lnTo>
                    <a:pt x="6925" y="16934"/>
                  </a:lnTo>
                  <a:lnTo>
                    <a:pt x="6914" y="16956"/>
                  </a:lnTo>
                  <a:lnTo>
                    <a:pt x="6909" y="16982"/>
                  </a:lnTo>
                  <a:lnTo>
                    <a:pt x="6913" y="17006"/>
                  </a:lnTo>
                  <a:lnTo>
                    <a:pt x="6923" y="17030"/>
                  </a:lnTo>
                  <a:lnTo>
                    <a:pt x="6938" y="17048"/>
                  </a:lnTo>
                  <a:lnTo>
                    <a:pt x="6958" y="17064"/>
                  </a:lnTo>
                  <a:lnTo>
                    <a:pt x="6967" y="17072"/>
                  </a:lnTo>
                  <a:lnTo>
                    <a:pt x="6974" y="17082"/>
                  </a:lnTo>
                  <a:lnTo>
                    <a:pt x="6980" y="17092"/>
                  </a:lnTo>
                  <a:lnTo>
                    <a:pt x="6983" y="17100"/>
                  </a:lnTo>
                  <a:lnTo>
                    <a:pt x="6983" y="17040"/>
                  </a:lnTo>
                  <a:lnTo>
                    <a:pt x="6963" y="17024"/>
                  </a:lnTo>
                  <a:lnTo>
                    <a:pt x="6953" y="17012"/>
                  </a:lnTo>
                  <a:lnTo>
                    <a:pt x="6947" y="16998"/>
                  </a:lnTo>
                  <a:lnTo>
                    <a:pt x="6944" y="16982"/>
                  </a:lnTo>
                  <a:lnTo>
                    <a:pt x="6947" y="16968"/>
                  </a:lnTo>
                  <a:lnTo>
                    <a:pt x="6953" y="16954"/>
                  </a:lnTo>
                  <a:lnTo>
                    <a:pt x="6962" y="16942"/>
                  </a:lnTo>
                  <a:lnTo>
                    <a:pt x="6972" y="16932"/>
                  </a:lnTo>
                  <a:lnTo>
                    <a:pt x="6980" y="16924"/>
                  </a:lnTo>
                  <a:lnTo>
                    <a:pt x="6996" y="16908"/>
                  </a:lnTo>
                  <a:lnTo>
                    <a:pt x="6999" y="16906"/>
                  </a:lnTo>
                  <a:lnTo>
                    <a:pt x="7011" y="16882"/>
                  </a:lnTo>
                  <a:lnTo>
                    <a:pt x="7015" y="16856"/>
                  </a:lnTo>
                  <a:lnTo>
                    <a:pt x="7013" y="16830"/>
                  </a:lnTo>
                  <a:lnTo>
                    <a:pt x="7003" y="16804"/>
                  </a:lnTo>
                  <a:lnTo>
                    <a:pt x="6965" y="16738"/>
                  </a:lnTo>
                  <a:lnTo>
                    <a:pt x="6956" y="16726"/>
                  </a:lnTo>
                  <a:lnTo>
                    <a:pt x="6955" y="16724"/>
                  </a:lnTo>
                  <a:lnTo>
                    <a:pt x="6942" y="16712"/>
                  </a:lnTo>
                  <a:lnTo>
                    <a:pt x="6936" y="16708"/>
                  </a:lnTo>
                  <a:lnTo>
                    <a:pt x="6927" y="16702"/>
                  </a:lnTo>
                  <a:lnTo>
                    <a:pt x="6911" y="16696"/>
                  </a:lnTo>
                  <a:lnTo>
                    <a:pt x="6907" y="16694"/>
                  </a:lnTo>
                  <a:lnTo>
                    <a:pt x="6892" y="16690"/>
                  </a:lnTo>
                  <a:lnTo>
                    <a:pt x="6863" y="16690"/>
                  </a:lnTo>
                  <a:lnTo>
                    <a:pt x="6852" y="16694"/>
                  </a:lnTo>
                  <a:lnTo>
                    <a:pt x="6842" y="16698"/>
                  </a:lnTo>
                  <a:lnTo>
                    <a:pt x="6827" y="16704"/>
                  </a:lnTo>
                  <a:lnTo>
                    <a:pt x="6812" y="16708"/>
                  </a:lnTo>
                  <a:lnTo>
                    <a:pt x="6796" y="16706"/>
                  </a:lnTo>
                  <a:lnTo>
                    <a:pt x="6782" y="16700"/>
                  </a:lnTo>
                  <a:lnTo>
                    <a:pt x="6771" y="16692"/>
                  </a:lnTo>
                  <a:lnTo>
                    <a:pt x="6762" y="16682"/>
                  </a:lnTo>
                  <a:lnTo>
                    <a:pt x="6756" y="16670"/>
                  </a:lnTo>
                  <a:lnTo>
                    <a:pt x="6753" y="16656"/>
                  </a:lnTo>
                  <a:lnTo>
                    <a:pt x="6750" y="16636"/>
                  </a:lnTo>
                  <a:lnTo>
                    <a:pt x="6743" y="16616"/>
                  </a:lnTo>
                  <a:lnTo>
                    <a:pt x="6732" y="16598"/>
                  </a:lnTo>
                  <a:lnTo>
                    <a:pt x="6730" y="16596"/>
                  </a:lnTo>
                  <a:lnTo>
                    <a:pt x="6721" y="16586"/>
                  </a:lnTo>
                  <a:lnTo>
                    <a:pt x="6708" y="16576"/>
                  </a:lnTo>
                  <a:lnTo>
                    <a:pt x="6693" y="16568"/>
                  </a:lnTo>
                  <a:lnTo>
                    <a:pt x="6676" y="16564"/>
                  </a:lnTo>
                  <a:lnTo>
                    <a:pt x="6659" y="16562"/>
                  </a:lnTo>
                  <a:lnTo>
                    <a:pt x="6582" y="16562"/>
                  </a:lnTo>
                  <a:lnTo>
                    <a:pt x="6545" y="16568"/>
                  </a:lnTo>
                  <a:lnTo>
                    <a:pt x="6516" y="16590"/>
                  </a:lnTo>
                  <a:lnTo>
                    <a:pt x="6495" y="16620"/>
                  </a:lnTo>
                  <a:lnTo>
                    <a:pt x="6488" y="16656"/>
                  </a:lnTo>
                  <a:lnTo>
                    <a:pt x="6488" y="16658"/>
                  </a:lnTo>
                  <a:lnTo>
                    <a:pt x="6485" y="16670"/>
                  </a:lnTo>
                  <a:lnTo>
                    <a:pt x="6479" y="16682"/>
                  </a:lnTo>
                  <a:lnTo>
                    <a:pt x="6470" y="16692"/>
                  </a:lnTo>
                  <a:lnTo>
                    <a:pt x="6460" y="16700"/>
                  </a:lnTo>
                  <a:lnTo>
                    <a:pt x="6445" y="16706"/>
                  </a:lnTo>
                  <a:lnTo>
                    <a:pt x="6430" y="16708"/>
                  </a:lnTo>
                  <a:lnTo>
                    <a:pt x="6414" y="16704"/>
                  </a:lnTo>
                  <a:lnTo>
                    <a:pt x="6398" y="16698"/>
                  </a:lnTo>
                  <a:lnTo>
                    <a:pt x="6390" y="16692"/>
                  </a:lnTo>
                  <a:lnTo>
                    <a:pt x="6378" y="16690"/>
                  </a:lnTo>
                  <a:lnTo>
                    <a:pt x="6346" y="16690"/>
                  </a:lnTo>
                  <a:lnTo>
                    <a:pt x="6335" y="16692"/>
                  </a:lnTo>
                  <a:lnTo>
                    <a:pt x="6329" y="16696"/>
                  </a:lnTo>
                  <a:lnTo>
                    <a:pt x="6313" y="16702"/>
                  </a:lnTo>
                  <a:lnTo>
                    <a:pt x="6299" y="16712"/>
                  </a:lnTo>
                  <a:lnTo>
                    <a:pt x="6286" y="16724"/>
                  </a:lnTo>
                  <a:lnTo>
                    <a:pt x="6276" y="16738"/>
                  </a:lnTo>
                  <a:lnTo>
                    <a:pt x="6238" y="16804"/>
                  </a:lnTo>
                  <a:lnTo>
                    <a:pt x="6231" y="16820"/>
                  </a:lnTo>
                  <a:lnTo>
                    <a:pt x="6227" y="16836"/>
                  </a:lnTo>
                  <a:lnTo>
                    <a:pt x="6225" y="16852"/>
                  </a:lnTo>
                  <a:lnTo>
                    <a:pt x="6227" y="16868"/>
                  </a:lnTo>
                  <a:lnTo>
                    <a:pt x="6230" y="16882"/>
                  </a:lnTo>
                  <a:lnTo>
                    <a:pt x="6237" y="16896"/>
                  </a:lnTo>
                  <a:lnTo>
                    <a:pt x="6249" y="16914"/>
                  </a:lnTo>
                  <a:lnTo>
                    <a:pt x="6268" y="16932"/>
                  </a:lnTo>
                  <a:lnTo>
                    <a:pt x="6284" y="16946"/>
                  </a:lnTo>
                  <a:lnTo>
                    <a:pt x="6292" y="16956"/>
                  </a:lnTo>
                  <a:lnTo>
                    <a:pt x="6295" y="16966"/>
                  </a:lnTo>
                  <a:lnTo>
                    <a:pt x="6295" y="16982"/>
                  </a:lnTo>
                  <a:lnTo>
                    <a:pt x="6293" y="16996"/>
                  </a:lnTo>
                  <a:lnTo>
                    <a:pt x="6287" y="17010"/>
                  </a:lnTo>
                  <a:lnTo>
                    <a:pt x="6277" y="17022"/>
                  </a:lnTo>
                  <a:lnTo>
                    <a:pt x="6261" y="17034"/>
                  </a:lnTo>
                  <a:lnTo>
                    <a:pt x="6240" y="17052"/>
                  </a:lnTo>
                  <a:lnTo>
                    <a:pt x="6228" y="17070"/>
                  </a:lnTo>
                  <a:lnTo>
                    <a:pt x="6222" y="17086"/>
                  </a:lnTo>
                  <a:lnTo>
                    <a:pt x="6220" y="17094"/>
                  </a:lnTo>
                  <a:lnTo>
                    <a:pt x="6221" y="17108"/>
                  </a:lnTo>
                  <a:lnTo>
                    <a:pt x="6224" y="17126"/>
                  </a:lnTo>
                  <a:lnTo>
                    <a:pt x="6230" y="17142"/>
                  </a:lnTo>
                  <a:lnTo>
                    <a:pt x="6238" y="17158"/>
                  </a:lnTo>
                  <a:lnTo>
                    <a:pt x="6276" y="17224"/>
                  </a:lnTo>
                  <a:lnTo>
                    <a:pt x="6296" y="17248"/>
                  </a:lnTo>
                  <a:lnTo>
                    <a:pt x="6316" y="17262"/>
                  </a:lnTo>
                  <a:lnTo>
                    <a:pt x="6336" y="17270"/>
                  </a:lnTo>
                  <a:lnTo>
                    <a:pt x="6354" y="17272"/>
                  </a:lnTo>
                  <a:lnTo>
                    <a:pt x="6366" y="17272"/>
                  </a:lnTo>
                  <a:lnTo>
                    <a:pt x="6369" y="17270"/>
                  </a:lnTo>
                  <a:lnTo>
                    <a:pt x="6372" y="17270"/>
                  </a:lnTo>
                  <a:lnTo>
                    <a:pt x="6403" y="17260"/>
                  </a:lnTo>
                  <a:lnTo>
                    <a:pt x="6417" y="17256"/>
                  </a:lnTo>
                  <a:lnTo>
                    <a:pt x="6430" y="17254"/>
                  </a:lnTo>
                  <a:lnTo>
                    <a:pt x="6444" y="17256"/>
                  </a:lnTo>
                  <a:lnTo>
                    <a:pt x="6457" y="17262"/>
                  </a:lnTo>
                  <a:lnTo>
                    <a:pt x="6469" y="17272"/>
                  </a:lnTo>
                  <a:lnTo>
                    <a:pt x="6479" y="17284"/>
                  </a:lnTo>
                  <a:lnTo>
                    <a:pt x="6484" y="17300"/>
                  </a:lnTo>
                  <a:lnTo>
                    <a:pt x="6486" y="17314"/>
                  </a:lnTo>
                  <a:lnTo>
                    <a:pt x="6486" y="17318"/>
                  </a:lnTo>
                  <a:lnTo>
                    <a:pt x="6488" y="17340"/>
                  </a:lnTo>
                  <a:lnTo>
                    <a:pt x="6500" y="17368"/>
                  </a:lnTo>
                  <a:lnTo>
                    <a:pt x="6528" y="17390"/>
                  </a:lnTo>
                  <a:lnTo>
                    <a:pt x="6582" y="17400"/>
                  </a:lnTo>
                  <a:lnTo>
                    <a:pt x="6659" y="17400"/>
                  </a:lnTo>
                  <a:lnTo>
                    <a:pt x="6712" y="17390"/>
                  </a:lnTo>
                  <a:lnTo>
                    <a:pt x="6740" y="17366"/>
                  </a:lnTo>
                  <a:lnTo>
                    <a:pt x="6751" y="17338"/>
                  </a:lnTo>
                  <a:lnTo>
                    <a:pt x="6753" y="17314"/>
                  </a:lnTo>
                  <a:lnTo>
                    <a:pt x="6755" y="17296"/>
                  </a:lnTo>
                  <a:lnTo>
                    <a:pt x="6761" y="17280"/>
                  </a:lnTo>
                  <a:lnTo>
                    <a:pt x="6770" y="17268"/>
                  </a:lnTo>
                  <a:lnTo>
                    <a:pt x="6782" y="17258"/>
                  </a:lnTo>
                  <a:lnTo>
                    <a:pt x="6792" y="17252"/>
                  </a:lnTo>
                  <a:lnTo>
                    <a:pt x="6806" y="17250"/>
                  </a:lnTo>
                  <a:lnTo>
                    <a:pt x="6819" y="17250"/>
                  </a:lnTo>
                  <a:lnTo>
                    <a:pt x="6825" y="17252"/>
                  </a:lnTo>
                  <a:lnTo>
                    <a:pt x="6833" y="17256"/>
                  </a:lnTo>
                  <a:lnTo>
                    <a:pt x="6836" y="17258"/>
                  </a:lnTo>
                  <a:lnTo>
                    <a:pt x="6847" y="17264"/>
                  </a:lnTo>
                  <a:lnTo>
                    <a:pt x="6859" y="17268"/>
                  </a:lnTo>
                  <a:lnTo>
                    <a:pt x="6883" y="17272"/>
                  </a:lnTo>
                  <a:lnTo>
                    <a:pt x="6908" y="17268"/>
                  </a:lnTo>
                  <a:lnTo>
                    <a:pt x="6930" y="17258"/>
                  </a:lnTo>
                  <a:lnTo>
                    <a:pt x="6941" y="17250"/>
                  </a:lnTo>
                  <a:lnTo>
                    <a:pt x="6950" y="17244"/>
                  </a:lnTo>
                  <a:lnTo>
                    <a:pt x="6956" y="17236"/>
                  </a:lnTo>
                  <a:lnTo>
                    <a:pt x="6965" y="17224"/>
                  </a:lnTo>
                  <a:lnTo>
                    <a:pt x="7003" y="17158"/>
                  </a:lnTo>
                  <a:lnTo>
                    <a:pt x="7011" y="17142"/>
                  </a:lnTo>
                  <a:lnTo>
                    <a:pt x="7016" y="17124"/>
                  </a:lnTo>
                  <a:lnTo>
                    <a:pt x="7018" y="17106"/>
                  </a:lnTo>
                </a:path>
              </a:pathLst>
            </a:custGeom>
            <a:solidFill>
              <a:srgbClr val="C5CA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7420" name="Picture 1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64" y="1524"/>
              <a:ext cx="7396" cy="14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Прямоугольник 7"/>
          <p:cNvSpPr/>
          <p:nvPr/>
        </p:nvSpPr>
        <p:spPr>
          <a:xfrm>
            <a:off x="335360" y="572856"/>
            <a:ext cx="209538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0070C0"/>
                </a:solidFill>
              </a:rPr>
              <a:t>Третье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71664" y="206507"/>
            <a:ext cx="588526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/>
              <a:t>Антикоррупционная </a:t>
            </a:r>
            <a:r>
              <a:rPr lang="ru-RU" sz="2800" b="1" dirty="0" smtClean="0"/>
              <a:t>экспертиза</a:t>
            </a:r>
          </a:p>
          <a:p>
            <a:r>
              <a:rPr lang="ru-RU" sz="2800" b="1" dirty="0" smtClean="0"/>
              <a:t> </a:t>
            </a:r>
            <a:r>
              <a:rPr lang="ru-RU" sz="2800" b="1" dirty="0"/>
              <a:t>законодательства</a:t>
            </a:r>
          </a:p>
        </p:txBody>
      </p:sp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19575463" y="942975"/>
            <a:ext cx="24765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400" b="1" i="0" u="none" strike="noStrike" cap="none" normalizeH="0" baseline="0" smtClean="0">
                <a:ln>
                  <a:noFill/>
                </a:ln>
                <a:solidFill>
                  <a:srgbClr val="D8DADD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Slide Name 32</a:t>
            </a:r>
            <a:endParaRPr kumimoji="0" lang="en-US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599204" y="1757669"/>
            <a:ext cx="8276347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Антикоррупционная экспертиза 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по всем проектам НПА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Отбор квалифицированных специалистов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Реализация рекомендаций экспертов должно стать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Обязательным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365C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Координирующая роль Агентства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C3413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Рассматривается в Парламенте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813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1" name="TextBox 27"/>
          <p:cNvSpPr txBox="1">
            <a:spLocks noChangeArrowheads="1"/>
          </p:cNvSpPr>
          <p:nvPr/>
        </p:nvSpPr>
        <p:spPr bwMode="auto">
          <a:xfrm>
            <a:off x="1811338" y="1892301"/>
            <a:ext cx="94599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400" b="1">
                <a:solidFill>
                  <a:srgbClr val="7F7F7F"/>
                </a:solidFill>
                <a:latin typeface="Helvetica" pitchFamily="34" charset="0"/>
                <a:cs typeface="Helvetica" pitchFamily="34" charset="0"/>
              </a:rPr>
              <a:t>Ключевые направления противодействия коррупции </a:t>
            </a:r>
          </a:p>
        </p:txBody>
      </p:sp>
      <p:sp>
        <p:nvSpPr>
          <p:cNvPr id="109572" name="Text Box 16"/>
          <p:cNvSpPr txBox="1">
            <a:spLocks noChangeArrowheads="1"/>
          </p:cNvSpPr>
          <p:nvPr/>
        </p:nvSpPr>
        <p:spPr bwMode="gray">
          <a:xfrm>
            <a:off x="8543925" y="2968626"/>
            <a:ext cx="22098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685800"/>
            <a:endParaRPr lang="en-US" altLang="ru-RU" sz="1200" b="1">
              <a:solidFill>
                <a:srgbClr val="000000"/>
              </a:solidFill>
              <a:latin typeface="Helvetica" pitchFamily="34" charset="0"/>
              <a:cs typeface="Helvetica" pitchFamily="34" charset="0"/>
            </a:endParaRPr>
          </a:p>
        </p:txBody>
      </p:sp>
      <p:grpSp>
        <p:nvGrpSpPr>
          <p:cNvPr id="109573" name="Группа 28672"/>
          <p:cNvGrpSpPr>
            <a:grpSpLocks/>
          </p:cNvGrpSpPr>
          <p:nvPr/>
        </p:nvGrpSpPr>
        <p:grpSpPr bwMode="auto">
          <a:xfrm>
            <a:off x="1849438" y="2692400"/>
            <a:ext cx="5522912" cy="706438"/>
            <a:chOff x="395537" y="2552391"/>
            <a:chExt cx="5524222" cy="705467"/>
          </a:xfrm>
        </p:grpSpPr>
        <p:pic>
          <p:nvPicPr>
            <p:cNvPr id="109598" name="Рисунок 2"/>
            <p:cNvPicPr>
              <a:picLocks noChangeAspect="1"/>
            </p:cNvPicPr>
            <p:nvPr/>
          </p:nvPicPr>
          <p:blipFill>
            <a:blip r:embed="rId3" cstate="print"/>
            <a:srcRect r="58380"/>
            <a:stretch>
              <a:fillRect/>
            </a:stretch>
          </p:blipFill>
          <p:spPr bwMode="auto">
            <a:xfrm rot="-5400000">
              <a:off x="2216085" y="731843"/>
              <a:ext cx="705467" cy="4346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599" name="Text Box 16"/>
            <p:cNvSpPr txBox="1">
              <a:spLocks noChangeArrowheads="1"/>
            </p:cNvSpPr>
            <p:nvPr/>
          </p:nvSpPr>
          <p:spPr bwMode="gray">
            <a:xfrm>
              <a:off x="2482822" y="2723360"/>
              <a:ext cx="343693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altLang="ru-RU" sz="1200" b="1">
                  <a:solidFill>
                    <a:srgbClr val="000000"/>
                  </a:solidFill>
                  <a:latin typeface="Helvetica" pitchFamily="34" charset="0"/>
                  <a:cs typeface="Helvetica" pitchFamily="34" charset="0"/>
                </a:rPr>
                <a:t>государственная служба </a:t>
              </a:r>
              <a:endParaRPr lang="en-US" altLang="ru-RU" sz="1200" b="1">
                <a:solidFill>
                  <a:srgbClr val="000000"/>
                </a:solidFill>
                <a:latin typeface="Helvetica" pitchFamily="34" charset="0"/>
                <a:cs typeface="Helvetica" pitchFamily="34" charset="0"/>
              </a:endParaRPr>
            </a:p>
          </p:txBody>
        </p:sp>
        <p:sp>
          <p:nvSpPr>
            <p:cNvPr id="109600" name="Text Box 16"/>
            <p:cNvSpPr txBox="1">
              <a:spLocks noChangeArrowheads="1"/>
            </p:cNvSpPr>
            <p:nvPr/>
          </p:nvSpPr>
          <p:spPr bwMode="gray">
            <a:xfrm>
              <a:off x="539553" y="2643515"/>
              <a:ext cx="432048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ru-RU" sz="2800" b="1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1</a:t>
              </a:r>
            </a:p>
          </p:txBody>
        </p:sp>
      </p:grpSp>
      <p:grpSp>
        <p:nvGrpSpPr>
          <p:cNvPr id="109574" name="Группа 28671"/>
          <p:cNvGrpSpPr>
            <a:grpSpLocks/>
          </p:cNvGrpSpPr>
          <p:nvPr/>
        </p:nvGrpSpPr>
        <p:grpSpPr bwMode="auto">
          <a:xfrm>
            <a:off x="1849439" y="3471864"/>
            <a:ext cx="4346575" cy="706437"/>
            <a:chOff x="395537" y="3332020"/>
            <a:chExt cx="4346564" cy="705467"/>
          </a:xfrm>
        </p:grpSpPr>
        <p:pic>
          <p:nvPicPr>
            <p:cNvPr id="109596" name="Рисунок 29"/>
            <p:cNvPicPr>
              <a:picLocks noChangeAspect="1"/>
            </p:cNvPicPr>
            <p:nvPr/>
          </p:nvPicPr>
          <p:blipFill>
            <a:blip r:embed="rId3" cstate="print"/>
            <a:srcRect r="58380"/>
            <a:stretch>
              <a:fillRect/>
            </a:stretch>
          </p:blipFill>
          <p:spPr bwMode="auto">
            <a:xfrm rot="-5400000">
              <a:off x="2216085" y="1511472"/>
              <a:ext cx="705467" cy="4346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597" name="Text Box 16"/>
            <p:cNvSpPr txBox="1">
              <a:spLocks noChangeArrowheads="1"/>
            </p:cNvSpPr>
            <p:nvPr/>
          </p:nvSpPr>
          <p:spPr bwMode="gray">
            <a:xfrm>
              <a:off x="539553" y="3423144"/>
              <a:ext cx="432048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ru-RU" sz="2800" b="1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2</a:t>
              </a:r>
            </a:p>
          </p:txBody>
        </p:sp>
      </p:grpSp>
      <p:grpSp>
        <p:nvGrpSpPr>
          <p:cNvPr id="109575" name="Группа 4"/>
          <p:cNvGrpSpPr>
            <a:grpSpLocks/>
          </p:cNvGrpSpPr>
          <p:nvPr/>
        </p:nvGrpSpPr>
        <p:grpSpPr bwMode="auto">
          <a:xfrm>
            <a:off x="1849438" y="4268789"/>
            <a:ext cx="5473700" cy="706437"/>
            <a:chOff x="530702" y="5332144"/>
            <a:chExt cx="5475053" cy="705467"/>
          </a:xfrm>
        </p:grpSpPr>
        <p:pic>
          <p:nvPicPr>
            <p:cNvPr id="109593" name="Рисунок 33"/>
            <p:cNvPicPr>
              <a:picLocks noChangeAspect="1"/>
            </p:cNvPicPr>
            <p:nvPr/>
          </p:nvPicPr>
          <p:blipFill>
            <a:blip r:embed="rId3" cstate="print"/>
            <a:srcRect r="58380"/>
            <a:stretch>
              <a:fillRect/>
            </a:stretch>
          </p:blipFill>
          <p:spPr bwMode="auto">
            <a:xfrm rot="-5400000">
              <a:off x="2351250" y="3511596"/>
              <a:ext cx="705467" cy="4346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594" name="Text Box 16"/>
            <p:cNvSpPr txBox="1">
              <a:spLocks noChangeArrowheads="1"/>
            </p:cNvSpPr>
            <p:nvPr/>
          </p:nvSpPr>
          <p:spPr bwMode="gray">
            <a:xfrm>
              <a:off x="2568818" y="5448087"/>
              <a:ext cx="343693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altLang="ru-RU" sz="1200" b="1">
                  <a:solidFill>
                    <a:srgbClr val="000000"/>
                  </a:solidFill>
                  <a:latin typeface="Helvetica" pitchFamily="34" charset="0"/>
                  <a:cs typeface="Helvetica" pitchFamily="34" charset="0"/>
                </a:rPr>
                <a:t>квазигосударственный </a:t>
              </a:r>
              <a:endParaRPr lang="en-US" altLang="ru-RU" sz="1200" b="1">
                <a:solidFill>
                  <a:srgbClr val="000000"/>
                </a:solidFill>
                <a:latin typeface="Helvetica" pitchFamily="34" charset="0"/>
                <a:cs typeface="Helvetica" pitchFamily="34" charset="0"/>
              </a:endParaRPr>
            </a:p>
            <a:p>
              <a:r>
                <a:rPr lang="ru-RU" altLang="ru-RU" sz="1200" b="1">
                  <a:solidFill>
                    <a:srgbClr val="000000"/>
                  </a:solidFill>
                  <a:latin typeface="Helvetica" pitchFamily="34" charset="0"/>
                  <a:cs typeface="Helvetica" pitchFamily="34" charset="0"/>
                </a:rPr>
                <a:t>и частный сектора</a:t>
              </a:r>
              <a:endParaRPr lang="en-US" altLang="ru-RU" sz="1200" b="1">
                <a:solidFill>
                  <a:srgbClr val="000000"/>
                </a:solidFill>
                <a:latin typeface="Helvetica" pitchFamily="34" charset="0"/>
                <a:cs typeface="Helvetica" pitchFamily="34" charset="0"/>
              </a:endParaRPr>
            </a:p>
          </p:txBody>
        </p:sp>
        <p:sp>
          <p:nvSpPr>
            <p:cNvPr id="109595" name="Text Box 16"/>
            <p:cNvSpPr txBox="1">
              <a:spLocks noChangeArrowheads="1"/>
            </p:cNvSpPr>
            <p:nvPr/>
          </p:nvSpPr>
          <p:spPr bwMode="gray">
            <a:xfrm>
              <a:off x="674718" y="5423268"/>
              <a:ext cx="432048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ru-RU" sz="2800" b="1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3</a:t>
              </a:r>
            </a:p>
          </p:txBody>
        </p:sp>
      </p:grpSp>
      <p:grpSp>
        <p:nvGrpSpPr>
          <p:cNvPr id="109576" name="Группа 39"/>
          <p:cNvGrpSpPr>
            <a:grpSpLocks/>
          </p:cNvGrpSpPr>
          <p:nvPr/>
        </p:nvGrpSpPr>
        <p:grpSpPr bwMode="auto">
          <a:xfrm>
            <a:off x="6207126" y="2698750"/>
            <a:ext cx="4346575" cy="704850"/>
            <a:chOff x="395537" y="2552391"/>
            <a:chExt cx="4346564" cy="705467"/>
          </a:xfrm>
        </p:grpSpPr>
        <p:pic>
          <p:nvPicPr>
            <p:cNvPr id="109591" name="Рисунок 40"/>
            <p:cNvPicPr>
              <a:picLocks noChangeAspect="1"/>
            </p:cNvPicPr>
            <p:nvPr/>
          </p:nvPicPr>
          <p:blipFill>
            <a:blip r:embed="rId4" cstate="print"/>
            <a:srcRect r="58380"/>
            <a:stretch>
              <a:fillRect/>
            </a:stretch>
          </p:blipFill>
          <p:spPr bwMode="auto">
            <a:xfrm rot="-5400000">
              <a:off x="2216085" y="731843"/>
              <a:ext cx="705467" cy="4346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592" name="Text Box 16"/>
            <p:cNvSpPr txBox="1">
              <a:spLocks noChangeArrowheads="1"/>
            </p:cNvSpPr>
            <p:nvPr/>
          </p:nvSpPr>
          <p:spPr bwMode="gray">
            <a:xfrm>
              <a:off x="539553" y="2643515"/>
              <a:ext cx="432048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ru-RU" sz="2800" b="1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4</a:t>
              </a:r>
            </a:p>
          </p:txBody>
        </p:sp>
      </p:grpSp>
      <p:grpSp>
        <p:nvGrpSpPr>
          <p:cNvPr id="109577" name="Группа 44"/>
          <p:cNvGrpSpPr>
            <a:grpSpLocks/>
          </p:cNvGrpSpPr>
          <p:nvPr/>
        </p:nvGrpSpPr>
        <p:grpSpPr bwMode="auto">
          <a:xfrm>
            <a:off x="4016376" y="5143500"/>
            <a:ext cx="5446713" cy="704850"/>
            <a:chOff x="395537" y="2552391"/>
            <a:chExt cx="5446263" cy="705467"/>
          </a:xfrm>
        </p:grpSpPr>
        <p:pic>
          <p:nvPicPr>
            <p:cNvPr id="109588" name="Рисунок 45"/>
            <p:cNvPicPr>
              <a:picLocks noChangeAspect="1"/>
            </p:cNvPicPr>
            <p:nvPr/>
          </p:nvPicPr>
          <p:blipFill>
            <a:blip r:embed="rId4" cstate="print"/>
            <a:srcRect r="58380"/>
            <a:stretch>
              <a:fillRect/>
            </a:stretch>
          </p:blipFill>
          <p:spPr bwMode="auto">
            <a:xfrm rot="-5400000">
              <a:off x="2216085" y="731843"/>
              <a:ext cx="705467" cy="4346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589" name="Text Box 16"/>
            <p:cNvSpPr txBox="1">
              <a:spLocks noChangeArrowheads="1"/>
            </p:cNvSpPr>
            <p:nvPr/>
          </p:nvSpPr>
          <p:spPr bwMode="gray">
            <a:xfrm>
              <a:off x="2404863" y="2670968"/>
              <a:ext cx="343693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altLang="ru-RU" sz="1200" b="1">
                  <a:solidFill>
                    <a:srgbClr val="000000"/>
                  </a:solidFill>
                  <a:latin typeface="Helvetica" pitchFamily="34" charset="0"/>
                  <a:cs typeface="Helvetica" pitchFamily="34" charset="0"/>
                </a:rPr>
                <a:t>международное </a:t>
              </a:r>
            </a:p>
            <a:p>
              <a:r>
                <a:rPr lang="ru-RU" altLang="ru-RU" sz="1200" b="1">
                  <a:solidFill>
                    <a:srgbClr val="000000"/>
                  </a:solidFill>
                  <a:latin typeface="Helvetica" pitchFamily="34" charset="0"/>
                  <a:cs typeface="Helvetica" pitchFamily="34" charset="0"/>
                </a:rPr>
                <a:t>сотрудничество</a:t>
              </a:r>
            </a:p>
          </p:txBody>
        </p:sp>
        <p:sp>
          <p:nvSpPr>
            <p:cNvPr id="109590" name="Text Box 16"/>
            <p:cNvSpPr txBox="1">
              <a:spLocks noChangeArrowheads="1"/>
            </p:cNvSpPr>
            <p:nvPr/>
          </p:nvSpPr>
          <p:spPr bwMode="gray">
            <a:xfrm>
              <a:off x="539553" y="2643515"/>
              <a:ext cx="432048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ru-RU" sz="2800" b="1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7</a:t>
              </a:r>
            </a:p>
          </p:txBody>
        </p:sp>
      </p:grpSp>
      <p:grpSp>
        <p:nvGrpSpPr>
          <p:cNvPr id="109578" name="Группа 60"/>
          <p:cNvGrpSpPr>
            <a:grpSpLocks/>
          </p:cNvGrpSpPr>
          <p:nvPr/>
        </p:nvGrpSpPr>
        <p:grpSpPr bwMode="auto">
          <a:xfrm>
            <a:off x="6207125" y="3460750"/>
            <a:ext cx="5486400" cy="706438"/>
            <a:chOff x="395537" y="3332020"/>
            <a:chExt cx="5485860" cy="705467"/>
          </a:xfrm>
        </p:grpSpPr>
        <p:pic>
          <p:nvPicPr>
            <p:cNvPr id="109585" name="Рисунок 61"/>
            <p:cNvPicPr>
              <a:picLocks noChangeAspect="1"/>
            </p:cNvPicPr>
            <p:nvPr/>
          </p:nvPicPr>
          <p:blipFill>
            <a:blip r:embed="rId3" cstate="print"/>
            <a:srcRect r="58380"/>
            <a:stretch>
              <a:fillRect/>
            </a:stretch>
          </p:blipFill>
          <p:spPr bwMode="auto">
            <a:xfrm rot="-5400000">
              <a:off x="2216085" y="1511472"/>
              <a:ext cx="705467" cy="4346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586" name="Text Box 16"/>
            <p:cNvSpPr txBox="1">
              <a:spLocks noChangeArrowheads="1"/>
            </p:cNvSpPr>
            <p:nvPr/>
          </p:nvSpPr>
          <p:spPr bwMode="gray">
            <a:xfrm>
              <a:off x="2444460" y="3443888"/>
              <a:ext cx="343693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altLang="ru-RU" sz="1200" b="1">
                  <a:solidFill>
                    <a:srgbClr val="000000"/>
                  </a:solidFill>
                  <a:latin typeface="Helvetica" pitchFamily="34" charset="0"/>
                  <a:cs typeface="Helvetica" pitchFamily="34" charset="0"/>
                </a:rPr>
                <a:t>прозрачность </a:t>
              </a:r>
            </a:p>
            <a:p>
              <a:r>
                <a:rPr lang="ru-RU" altLang="ru-RU" sz="1200" b="1">
                  <a:solidFill>
                    <a:srgbClr val="000000"/>
                  </a:solidFill>
                  <a:latin typeface="Helvetica" pitchFamily="34" charset="0"/>
                  <a:cs typeface="Helvetica" pitchFamily="34" charset="0"/>
                </a:rPr>
                <a:t>государственных процедур</a:t>
              </a:r>
              <a:endParaRPr lang="en-US" altLang="ru-RU" sz="1200" b="1">
                <a:solidFill>
                  <a:srgbClr val="000000"/>
                </a:solidFill>
                <a:latin typeface="Helvetica" pitchFamily="34" charset="0"/>
                <a:cs typeface="Helvetica" pitchFamily="34" charset="0"/>
              </a:endParaRPr>
            </a:p>
          </p:txBody>
        </p:sp>
        <p:sp>
          <p:nvSpPr>
            <p:cNvPr id="109587" name="Text Box 16"/>
            <p:cNvSpPr txBox="1">
              <a:spLocks noChangeArrowheads="1"/>
            </p:cNvSpPr>
            <p:nvPr/>
          </p:nvSpPr>
          <p:spPr bwMode="gray">
            <a:xfrm>
              <a:off x="539553" y="3423144"/>
              <a:ext cx="432048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ru-RU" sz="2800" b="1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5</a:t>
              </a:r>
            </a:p>
          </p:txBody>
        </p:sp>
      </p:grpSp>
      <p:grpSp>
        <p:nvGrpSpPr>
          <p:cNvPr id="109579" name="Группа 64"/>
          <p:cNvGrpSpPr>
            <a:grpSpLocks/>
          </p:cNvGrpSpPr>
          <p:nvPr/>
        </p:nvGrpSpPr>
        <p:grpSpPr bwMode="auto">
          <a:xfrm>
            <a:off x="6207126" y="4257675"/>
            <a:ext cx="5521325" cy="704850"/>
            <a:chOff x="530702" y="5332144"/>
            <a:chExt cx="5521853" cy="705467"/>
          </a:xfrm>
        </p:grpSpPr>
        <p:pic>
          <p:nvPicPr>
            <p:cNvPr id="109582" name="Рисунок 65"/>
            <p:cNvPicPr>
              <a:picLocks noChangeAspect="1"/>
            </p:cNvPicPr>
            <p:nvPr/>
          </p:nvPicPr>
          <p:blipFill>
            <a:blip r:embed="rId4" cstate="print"/>
            <a:srcRect r="58380"/>
            <a:stretch>
              <a:fillRect/>
            </a:stretch>
          </p:blipFill>
          <p:spPr bwMode="auto">
            <a:xfrm rot="-5400000">
              <a:off x="2351250" y="3511596"/>
              <a:ext cx="705467" cy="4346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583" name="Text Box 16"/>
            <p:cNvSpPr txBox="1">
              <a:spLocks noChangeArrowheads="1"/>
            </p:cNvSpPr>
            <p:nvPr/>
          </p:nvSpPr>
          <p:spPr bwMode="gray">
            <a:xfrm>
              <a:off x="2615618" y="5465913"/>
              <a:ext cx="343693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altLang="ru-RU" sz="1200" b="1">
                  <a:solidFill>
                    <a:srgbClr val="000000"/>
                  </a:solidFill>
                  <a:latin typeface="Helvetica" pitchFamily="34" charset="0"/>
                  <a:cs typeface="Helvetica" pitchFamily="34" charset="0"/>
                </a:rPr>
                <a:t>антикоррупционная </a:t>
              </a:r>
            </a:p>
            <a:p>
              <a:r>
                <a:rPr lang="ru-RU" altLang="ru-RU" sz="1200" b="1">
                  <a:solidFill>
                    <a:srgbClr val="000000"/>
                  </a:solidFill>
                  <a:latin typeface="Helvetica" pitchFamily="34" charset="0"/>
                  <a:cs typeface="Helvetica" pitchFamily="34" charset="0"/>
                </a:rPr>
                <a:t>культура</a:t>
              </a:r>
            </a:p>
          </p:txBody>
        </p:sp>
        <p:sp>
          <p:nvSpPr>
            <p:cNvPr id="109584" name="Text Box 16"/>
            <p:cNvSpPr txBox="1">
              <a:spLocks noChangeArrowheads="1"/>
            </p:cNvSpPr>
            <p:nvPr/>
          </p:nvSpPr>
          <p:spPr bwMode="gray">
            <a:xfrm>
              <a:off x="674718" y="5423268"/>
              <a:ext cx="432048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ru-RU" sz="2800" b="1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6</a:t>
              </a:r>
            </a:p>
          </p:txBody>
        </p:sp>
      </p:grpSp>
      <p:sp>
        <p:nvSpPr>
          <p:cNvPr id="109580" name="Text Box 16"/>
          <p:cNvSpPr txBox="1">
            <a:spLocks noChangeArrowheads="1"/>
          </p:cNvSpPr>
          <p:nvPr/>
        </p:nvSpPr>
        <p:spPr bwMode="gray">
          <a:xfrm>
            <a:off x="4022725" y="3490913"/>
            <a:ext cx="34369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200" b="1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судебные и </a:t>
            </a:r>
            <a:endParaRPr lang="en-US" altLang="ru-RU" sz="1200" b="1">
              <a:solidFill>
                <a:srgbClr val="000000"/>
              </a:solidFill>
              <a:latin typeface="Helvetica" pitchFamily="34" charset="0"/>
              <a:cs typeface="Helvetica" pitchFamily="34" charset="0"/>
            </a:endParaRPr>
          </a:p>
          <a:p>
            <a:r>
              <a:rPr lang="ru-RU" altLang="ru-RU" sz="1200" b="1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правоохранительные </a:t>
            </a:r>
            <a:endParaRPr lang="en-US" altLang="ru-RU" sz="1200" b="1">
              <a:solidFill>
                <a:srgbClr val="000000"/>
              </a:solidFill>
              <a:latin typeface="Helvetica" pitchFamily="34" charset="0"/>
              <a:cs typeface="Helvetica" pitchFamily="34" charset="0"/>
            </a:endParaRPr>
          </a:p>
          <a:p>
            <a:r>
              <a:rPr lang="ru-RU" altLang="ru-RU" sz="1200" b="1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органы</a:t>
            </a:r>
            <a:endParaRPr lang="en-US" altLang="ru-RU" sz="1200" b="1">
              <a:solidFill>
                <a:srgbClr val="00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09581" name="Text Box 16"/>
          <p:cNvSpPr txBox="1">
            <a:spLocks noChangeArrowheads="1"/>
          </p:cNvSpPr>
          <p:nvPr/>
        </p:nvSpPr>
        <p:spPr bwMode="gray">
          <a:xfrm>
            <a:off x="8277225" y="2905126"/>
            <a:ext cx="3436938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200" b="1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общественный контроль</a:t>
            </a:r>
            <a:endParaRPr lang="en-US" altLang="ru-RU" sz="1200" b="1">
              <a:solidFill>
                <a:srgbClr val="00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4" name="Заголовок 3"/>
          <p:cNvSpPr txBox="1">
            <a:spLocks/>
          </p:cNvSpPr>
          <p:nvPr/>
        </p:nvSpPr>
        <p:spPr bwMode="auto">
          <a:xfrm>
            <a:off x="1743075" y="1588"/>
            <a:ext cx="8496300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eaLnBrk="1" hangingPunct="1"/>
            <a:r>
              <a:rPr lang="ru-RU" altLang="ru-RU" sz="4000" b="1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Антикоррупционная стратегия Казахстана на 2015-2025 годы</a:t>
            </a:r>
            <a:endParaRPr lang="ru-RU" altLang="ru-RU" sz="4000" b="1" dirty="0">
              <a:solidFill>
                <a:schemeClr val="bg1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8904312" y="85489"/>
            <a:ext cx="3287688" cy="6772511"/>
            <a:chOff x="20935" y="0"/>
            <a:chExt cx="10726" cy="17809"/>
          </a:xfrm>
        </p:grpSpPr>
        <p:pic>
          <p:nvPicPr>
            <p:cNvPr id="18435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34" y="0"/>
              <a:ext cx="10726" cy="178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Freeform 4"/>
            <p:cNvSpPr>
              <a:spLocks/>
            </p:cNvSpPr>
            <p:nvPr/>
          </p:nvSpPr>
          <p:spPr bwMode="auto">
            <a:xfrm>
              <a:off x="22350" y="8"/>
              <a:ext cx="9310" cy="17800"/>
            </a:xfrm>
            <a:custGeom>
              <a:avLst/>
              <a:gdLst>
                <a:gd name="T0" fmla="+- 0 28472 22350"/>
                <a:gd name="T1" fmla="*/ T0 w 9310"/>
                <a:gd name="T2" fmla="+- 0 149 9"/>
                <a:gd name="T3" fmla="*/ 149 h 17800"/>
                <a:gd name="T4" fmla="+- 0 28039 22350"/>
                <a:gd name="T5" fmla="*/ T4 w 9310"/>
                <a:gd name="T6" fmla="+- 0 309 9"/>
                <a:gd name="T7" fmla="*/ 309 h 17800"/>
                <a:gd name="T8" fmla="+- 0 27544 22350"/>
                <a:gd name="T9" fmla="*/ T8 w 9310"/>
                <a:gd name="T10" fmla="+- 0 549 9"/>
                <a:gd name="T11" fmla="*/ 549 h 17800"/>
                <a:gd name="T12" fmla="+- 0 26856 22350"/>
                <a:gd name="T13" fmla="*/ T12 w 9310"/>
                <a:gd name="T14" fmla="+- 0 929 9"/>
                <a:gd name="T15" fmla="*/ 929 h 17800"/>
                <a:gd name="T16" fmla="+- 0 26066 22350"/>
                <a:gd name="T17" fmla="*/ T16 w 9310"/>
                <a:gd name="T18" fmla="+- 0 1449 9"/>
                <a:gd name="T19" fmla="*/ 1449 h 17800"/>
                <a:gd name="T20" fmla="+- 0 25751 22350"/>
                <a:gd name="T21" fmla="*/ T20 w 9310"/>
                <a:gd name="T22" fmla="+- 0 1709 9"/>
                <a:gd name="T23" fmla="*/ 1709 h 17800"/>
                <a:gd name="T24" fmla="+- 0 25263 22350"/>
                <a:gd name="T25" fmla="*/ T24 w 9310"/>
                <a:gd name="T26" fmla="+- 0 2129 9"/>
                <a:gd name="T27" fmla="*/ 2129 h 17800"/>
                <a:gd name="T28" fmla="+- 0 24872 22350"/>
                <a:gd name="T29" fmla="*/ T28 w 9310"/>
                <a:gd name="T30" fmla="+- 0 2529 9"/>
                <a:gd name="T31" fmla="*/ 2529 h 17800"/>
                <a:gd name="T32" fmla="+- 0 24616 22350"/>
                <a:gd name="T33" fmla="*/ T32 w 9310"/>
                <a:gd name="T34" fmla="+- 0 2809 9"/>
                <a:gd name="T35" fmla="*/ 2809 h 17800"/>
                <a:gd name="T36" fmla="+- 0 24374 22350"/>
                <a:gd name="T37" fmla="*/ T36 w 9310"/>
                <a:gd name="T38" fmla="+- 0 3109 9"/>
                <a:gd name="T39" fmla="*/ 3109 h 17800"/>
                <a:gd name="T40" fmla="+- 0 24146 22350"/>
                <a:gd name="T41" fmla="*/ T40 w 9310"/>
                <a:gd name="T42" fmla="+- 0 3409 9"/>
                <a:gd name="T43" fmla="*/ 3409 h 17800"/>
                <a:gd name="T44" fmla="+- 0 23931 22350"/>
                <a:gd name="T45" fmla="*/ T44 w 9310"/>
                <a:gd name="T46" fmla="+- 0 3709 9"/>
                <a:gd name="T47" fmla="*/ 3709 h 17800"/>
                <a:gd name="T48" fmla="+- 0 23730 22350"/>
                <a:gd name="T49" fmla="*/ T48 w 9310"/>
                <a:gd name="T50" fmla="+- 0 4029 9"/>
                <a:gd name="T51" fmla="*/ 4029 h 17800"/>
                <a:gd name="T52" fmla="+- 0 23542 22350"/>
                <a:gd name="T53" fmla="*/ T52 w 9310"/>
                <a:gd name="T54" fmla="+- 0 4349 9"/>
                <a:gd name="T55" fmla="*/ 4349 h 17800"/>
                <a:gd name="T56" fmla="+- 0 23368 22350"/>
                <a:gd name="T57" fmla="*/ T56 w 9310"/>
                <a:gd name="T58" fmla="+- 0 4669 9"/>
                <a:gd name="T59" fmla="*/ 4669 h 17800"/>
                <a:gd name="T60" fmla="+- 0 23208 22350"/>
                <a:gd name="T61" fmla="*/ T60 w 9310"/>
                <a:gd name="T62" fmla="+- 0 4989 9"/>
                <a:gd name="T63" fmla="*/ 4989 h 17800"/>
                <a:gd name="T64" fmla="+- 0 23062 22350"/>
                <a:gd name="T65" fmla="*/ T64 w 9310"/>
                <a:gd name="T66" fmla="+- 0 5329 9"/>
                <a:gd name="T67" fmla="*/ 5329 h 17800"/>
                <a:gd name="T68" fmla="+- 0 22929 22350"/>
                <a:gd name="T69" fmla="*/ T68 w 9310"/>
                <a:gd name="T70" fmla="+- 0 5669 9"/>
                <a:gd name="T71" fmla="*/ 5669 h 17800"/>
                <a:gd name="T72" fmla="+- 0 22810 22350"/>
                <a:gd name="T73" fmla="*/ T72 w 9310"/>
                <a:gd name="T74" fmla="+- 0 6009 9"/>
                <a:gd name="T75" fmla="*/ 6009 h 17800"/>
                <a:gd name="T76" fmla="+- 0 22705 22350"/>
                <a:gd name="T77" fmla="*/ T76 w 9310"/>
                <a:gd name="T78" fmla="+- 0 6349 9"/>
                <a:gd name="T79" fmla="*/ 6349 h 17800"/>
                <a:gd name="T80" fmla="+- 0 22613 22350"/>
                <a:gd name="T81" fmla="*/ T80 w 9310"/>
                <a:gd name="T82" fmla="+- 0 6709 9"/>
                <a:gd name="T83" fmla="*/ 6709 h 17800"/>
                <a:gd name="T84" fmla="+- 0 22535 22350"/>
                <a:gd name="T85" fmla="*/ T84 w 9310"/>
                <a:gd name="T86" fmla="+- 0 7069 9"/>
                <a:gd name="T87" fmla="*/ 7069 h 17800"/>
                <a:gd name="T88" fmla="+- 0 22471 22350"/>
                <a:gd name="T89" fmla="*/ T88 w 9310"/>
                <a:gd name="T90" fmla="+- 0 7409 9"/>
                <a:gd name="T91" fmla="*/ 7409 h 17800"/>
                <a:gd name="T92" fmla="+- 0 22420 22350"/>
                <a:gd name="T93" fmla="*/ T92 w 9310"/>
                <a:gd name="T94" fmla="+- 0 7769 9"/>
                <a:gd name="T95" fmla="*/ 7769 h 17800"/>
                <a:gd name="T96" fmla="+- 0 22383 22350"/>
                <a:gd name="T97" fmla="*/ T96 w 9310"/>
                <a:gd name="T98" fmla="+- 0 8129 9"/>
                <a:gd name="T99" fmla="*/ 8129 h 17800"/>
                <a:gd name="T100" fmla="+- 0 22360 22350"/>
                <a:gd name="T101" fmla="*/ T100 w 9310"/>
                <a:gd name="T102" fmla="+- 0 8489 9"/>
                <a:gd name="T103" fmla="*/ 8489 h 17800"/>
                <a:gd name="T104" fmla="+- 0 22350 22350"/>
                <a:gd name="T105" fmla="*/ T104 w 9310"/>
                <a:gd name="T106" fmla="+- 0 8849 9"/>
                <a:gd name="T107" fmla="*/ 8849 h 17800"/>
                <a:gd name="T108" fmla="+- 0 22354 22350"/>
                <a:gd name="T109" fmla="*/ T108 w 9310"/>
                <a:gd name="T110" fmla="+- 0 9209 9"/>
                <a:gd name="T111" fmla="*/ 9209 h 17800"/>
                <a:gd name="T112" fmla="+- 0 22372 22350"/>
                <a:gd name="T113" fmla="*/ T112 w 9310"/>
                <a:gd name="T114" fmla="+- 0 9569 9"/>
                <a:gd name="T115" fmla="*/ 9569 h 17800"/>
                <a:gd name="T116" fmla="+- 0 22404 22350"/>
                <a:gd name="T117" fmla="*/ T116 w 9310"/>
                <a:gd name="T118" fmla="+- 0 9909 9"/>
                <a:gd name="T119" fmla="*/ 9909 h 17800"/>
                <a:gd name="T120" fmla="+- 0 22449 22350"/>
                <a:gd name="T121" fmla="*/ T120 w 9310"/>
                <a:gd name="T122" fmla="+- 0 10269 9"/>
                <a:gd name="T123" fmla="*/ 10269 h 17800"/>
                <a:gd name="T124" fmla="+- 0 22508 22350"/>
                <a:gd name="T125" fmla="*/ T124 w 9310"/>
                <a:gd name="T126" fmla="+- 0 10629 9"/>
                <a:gd name="T127" fmla="*/ 10629 h 17800"/>
                <a:gd name="T128" fmla="+- 0 22580 22350"/>
                <a:gd name="T129" fmla="*/ T128 w 9310"/>
                <a:gd name="T130" fmla="+- 0 10989 9"/>
                <a:gd name="T131" fmla="*/ 10989 h 17800"/>
                <a:gd name="T132" fmla="+- 0 22666 22350"/>
                <a:gd name="T133" fmla="*/ T132 w 9310"/>
                <a:gd name="T134" fmla="+- 0 11329 9"/>
                <a:gd name="T135" fmla="*/ 11329 h 17800"/>
                <a:gd name="T136" fmla="+- 0 22766 22350"/>
                <a:gd name="T137" fmla="*/ T136 w 9310"/>
                <a:gd name="T138" fmla="+- 0 11669 9"/>
                <a:gd name="T139" fmla="*/ 11669 h 17800"/>
                <a:gd name="T140" fmla="+- 0 22880 22350"/>
                <a:gd name="T141" fmla="*/ T140 w 9310"/>
                <a:gd name="T142" fmla="+- 0 12029 9"/>
                <a:gd name="T143" fmla="*/ 12029 h 17800"/>
                <a:gd name="T144" fmla="+- 0 23007 22350"/>
                <a:gd name="T145" fmla="*/ T144 w 9310"/>
                <a:gd name="T146" fmla="+- 0 12369 9"/>
                <a:gd name="T147" fmla="*/ 12369 h 17800"/>
                <a:gd name="T148" fmla="+- 0 23148 22350"/>
                <a:gd name="T149" fmla="*/ T148 w 9310"/>
                <a:gd name="T150" fmla="+- 0 12709 9"/>
                <a:gd name="T151" fmla="*/ 12709 h 17800"/>
                <a:gd name="T152" fmla="+- 0 23303 22350"/>
                <a:gd name="T153" fmla="*/ T152 w 9310"/>
                <a:gd name="T154" fmla="+- 0 13029 9"/>
                <a:gd name="T155" fmla="*/ 13029 h 17800"/>
                <a:gd name="T156" fmla="+- 0 23471 22350"/>
                <a:gd name="T157" fmla="*/ T156 w 9310"/>
                <a:gd name="T158" fmla="+- 0 13349 9"/>
                <a:gd name="T159" fmla="*/ 13349 h 17800"/>
                <a:gd name="T160" fmla="+- 0 23653 22350"/>
                <a:gd name="T161" fmla="*/ T160 w 9310"/>
                <a:gd name="T162" fmla="+- 0 13669 9"/>
                <a:gd name="T163" fmla="*/ 13669 h 17800"/>
                <a:gd name="T164" fmla="+- 0 23849 22350"/>
                <a:gd name="T165" fmla="*/ T164 w 9310"/>
                <a:gd name="T166" fmla="+- 0 13989 9"/>
                <a:gd name="T167" fmla="*/ 13989 h 17800"/>
                <a:gd name="T168" fmla="+- 0 24058 22350"/>
                <a:gd name="T169" fmla="*/ T168 w 9310"/>
                <a:gd name="T170" fmla="+- 0 14309 9"/>
                <a:gd name="T171" fmla="*/ 14309 h 17800"/>
                <a:gd name="T172" fmla="+- 0 24281 22350"/>
                <a:gd name="T173" fmla="*/ T172 w 9310"/>
                <a:gd name="T174" fmla="+- 0 14609 9"/>
                <a:gd name="T175" fmla="*/ 14609 h 17800"/>
                <a:gd name="T176" fmla="+- 0 24518 22350"/>
                <a:gd name="T177" fmla="*/ T176 w 9310"/>
                <a:gd name="T178" fmla="+- 0 14909 9"/>
                <a:gd name="T179" fmla="*/ 14909 h 17800"/>
                <a:gd name="T180" fmla="+- 0 24768 22350"/>
                <a:gd name="T181" fmla="*/ T180 w 9310"/>
                <a:gd name="T182" fmla="+- 0 15189 9"/>
                <a:gd name="T183" fmla="*/ 15189 h 17800"/>
                <a:gd name="T184" fmla="+- 0 25032 22350"/>
                <a:gd name="T185" fmla="*/ T184 w 9310"/>
                <a:gd name="T186" fmla="+- 0 15469 9"/>
                <a:gd name="T187" fmla="*/ 15469 h 17800"/>
                <a:gd name="T188" fmla="+- 0 25443 22350"/>
                <a:gd name="T189" fmla="*/ T188 w 9310"/>
                <a:gd name="T190" fmla="+- 0 15869 9"/>
                <a:gd name="T191" fmla="*/ 15869 h 17800"/>
                <a:gd name="T192" fmla="+- 0 25813 22350"/>
                <a:gd name="T193" fmla="*/ T192 w 9310"/>
                <a:gd name="T194" fmla="+- 0 16169 9"/>
                <a:gd name="T195" fmla="*/ 16169 h 17800"/>
                <a:gd name="T196" fmla="+- 0 26130 22350"/>
                <a:gd name="T197" fmla="*/ T196 w 9310"/>
                <a:gd name="T198" fmla="+- 0 16429 9"/>
                <a:gd name="T199" fmla="*/ 16429 h 17800"/>
                <a:gd name="T200" fmla="+- 0 26788 22350"/>
                <a:gd name="T201" fmla="*/ T200 w 9310"/>
                <a:gd name="T202" fmla="+- 0 16869 9"/>
                <a:gd name="T203" fmla="*/ 16869 h 17800"/>
                <a:gd name="T204" fmla="+- 0 27826 22350"/>
                <a:gd name="T205" fmla="*/ T204 w 9310"/>
                <a:gd name="T206" fmla="+- 0 17429 9"/>
                <a:gd name="T207" fmla="*/ 17429 h 17800"/>
                <a:gd name="T208" fmla="+- 0 28183 22350"/>
                <a:gd name="T209" fmla="*/ T208 w 9310"/>
                <a:gd name="T210" fmla="+- 0 17569 9"/>
                <a:gd name="T211" fmla="*/ 17569 h 17800"/>
                <a:gd name="T212" fmla="+- 0 28691 22350"/>
                <a:gd name="T213" fmla="*/ T212 w 9310"/>
                <a:gd name="T214" fmla="+- 0 17769 9"/>
                <a:gd name="T215" fmla="*/ 17769 h 178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</a:cxnLst>
              <a:rect l="0" t="0" r="r" b="b"/>
              <a:pathLst>
                <a:path w="9310" h="17800">
                  <a:moveTo>
                    <a:pt x="9310" y="0"/>
                  </a:moveTo>
                  <a:lnTo>
                    <a:pt x="6487" y="0"/>
                  </a:lnTo>
                  <a:lnTo>
                    <a:pt x="6414" y="40"/>
                  </a:lnTo>
                  <a:lnTo>
                    <a:pt x="6195" y="100"/>
                  </a:lnTo>
                  <a:lnTo>
                    <a:pt x="6122" y="140"/>
                  </a:lnTo>
                  <a:lnTo>
                    <a:pt x="5977" y="180"/>
                  </a:lnTo>
                  <a:lnTo>
                    <a:pt x="5905" y="220"/>
                  </a:lnTo>
                  <a:lnTo>
                    <a:pt x="5833" y="240"/>
                  </a:lnTo>
                  <a:lnTo>
                    <a:pt x="5761" y="280"/>
                  </a:lnTo>
                  <a:lnTo>
                    <a:pt x="5689" y="300"/>
                  </a:lnTo>
                  <a:lnTo>
                    <a:pt x="5618" y="340"/>
                  </a:lnTo>
                  <a:lnTo>
                    <a:pt x="5547" y="360"/>
                  </a:lnTo>
                  <a:lnTo>
                    <a:pt x="5405" y="440"/>
                  </a:lnTo>
                  <a:lnTo>
                    <a:pt x="5334" y="460"/>
                  </a:lnTo>
                  <a:lnTo>
                    <a:pt x="5194" y="540"/>
                  </a:lnTo>
                  <a:lnTo>
                    <a:pt x="5124" y="560"/>
                  </a:lnTo>
                  <a:lnTo>
                    <a:pt x="4710" y="800"/>
                  </a:lnTo>
                  <a:lnTo>
                    <a:pt x="4641" y="820"/>
                  </a:lnTo>
                  <a:lnTo>
                    <a:pt x="4573" y="860"/>
                  </a:lnTo>
                  <a:lnTo>
                    <a:pt x="4506" y="920"/>
                  </a:lnTo>
                  <a:lnTo>
                    <a:pt x="4106" y="1160"/>
                  </a:lnTo>
                  <a:lnTo>
                    <a:pt x="4040" y="1220"/>
                  </a:lnTo>
                  <a:lnTo>
                    <a:pt x="3845" y="1340"/>
                  </a:lnTo>
                  <a:lnTo>
                    <a:pt x="3780" y="1400"/>
                  </a:lnTo>
                  <a:lnTo>
                    <a:pt x="3716" y="1440"/>
                  </a:lnTo>
                  <a:lnTo>
                    <a:pt x="3653" y="1500"/>
                  </a:lnTo>
                  <a:lnTo>
                    <a:pt x="3589" y="1540"/>
                  </a:lnTo>
                  <a:lnTo>
                    <a:pt x="3526" y="1600"/>
                  </a:lnTo>
                  <a:lnTo>
                    <a:pt x="3463" y="1640"/>
                  </a:lnTo>
                  <a:lnTo>
                    <a:pt x="3401" y="1700"/>
                  </a:lnTo>
                  <a:lnTo>
                    <a:pt x="3338" y="1740"/>
                  </a:lnTo>
                  <a:lnTo>
                    <a:pt x="3215" y="1860"/>
                  </a:lnTo>
                  <a:lnTo>
                    <a:pt x="3154" y="1900"/>
                  </a:lnTo>
                  <a:lnTo>
                    <a:pt x="2973" y="2080"/>
                  </a:lnTo>
                  <a:lnTo>
                    <a:pt x="2913" y="2120"/>
                  </a:lnTo>
                  <a:lnTo>
                    <a:pt x="2737" y="2300"/>
                  </a:lnTo>
                  <a:lnTo>
                    <a:pt x="2682" y="2360"/>
                  </a:lnTo>
                  <a:lnTo>
                    <a:pt x="2628" y="2400"/>
                  </a:lnTo>
                  <a:lnTo>
                    <a:pt x="2575" y="2460"/>
                  </a:lnTo>
                  <a:lnTo>
                    <a:pt x="2522" y="2520"/>
                  </a:lnTo>
                  <a:lnTo>
                    <a:pt x="2470" y="2580"/>
                  </a:lnTo>
                  <a:lnTo>
                    <a:pt x="2418" y="2640"/>
                  </a:lnTo>
                  <a:lnTo>
                    <a:pt x="2367" y="2680"/>
                  </a:lnTo>
                  <a:lnTo>
                    <a:pt x="2316" y="2740"/>
                  </a:lnTo>
                  <a:lnTo>
                    <a:pt x="2266" y="2800"/>
                  </a:lnTo>
                  <a:lnTo>
                    <a:pt x="2217" y="2860"/>
                  </a:lnTo>
                  <a:lnTo>
                    <a:pt x="2168" y="2920"/>
                  </a:lnTo>
                  <a:lnTo>
                    <a:pt x="2119" y="2980"/>
                  </a:lnTo>
                  <a:lnTo>
                    <a:pt x="2071" y="3040"/>
                  </a:lnTo>
                  <a:lnTo>
                    <a:pt x="2024" y="3100"/>
                  </a:lnTo>
                  <a:lnTo>
                    <a:pt x="1977" y="3160"/>
                  </a:lnTo>
                  <a:lnTo>
                    <a:pt x="1931" y="3220"/>
                  </a:lnTo>
                  <a:lnTo>
                    <a:pt x="1885" y="3280"/>
                  </a:lnTo>
                  <a:lnTo>
                    <a:pt x="1840" y="3340"/>
                  </a:lnTo>
                  <a:lnTo>
                    <a:pt x="1796" y="3400"/>
                  </a:lnTo>
                  <a:lnTo>
                    <a:pt x="1752" y="3460"/>
                  </a:lnTo>
                  <a:lnTo>
                    <a:pt x="1708" y="3520"/>
                  </a:lnTo>
                  <a:lnTo>
                    <a:pt x="1665" y="3580"/>
                  </a:lnTo>
                  <a:lnTo>
                    <a:pt x="1623" y="3640"/>
                  </a:lnTo>
                  <a:lnTo>
                    <a:pt x="1581" y="3700"/>
                  </a:lnTo>
                  <a:lnTo>
                    <a:pt x="1539" y="3760"/>
                  </a:lnTo>
                  <a:lnTo>
                    <a:pt x="1499" y="3820"/>
                  </a:lnTo>
                  <a:lnTo>
                    <a:pt x="1458" y="3880"/>
                  </a:lnTo>
                  <a:lnTo>
                    <a:pt x="1419" y="3960"/>
                  </a:lnTo>
                  <a:lnTo>
                    <a:pt x="1380" y="4020"/>
                  </a:lnTo>
                  <a:lnTo>
                    <a:pt x="1341" y="4080"/>
                  </a:lnTo>
                  <a:lnTo>
                    <a:pt x="1303" y="4140"/>
                  </a:lnTo>
                  <a:lnTo>
                    <a:pt x="1265" y="4200"/>
                  </a:lnTo>
                  <a:lnTo>
                    <a:pt x="1229" y="4260"/>
                  </a:lnTo>
                  <a:lnTo>
                    <a:pt x="1192" y="4340"/>
                  </a:lnTo>
                  <a:lnTo>
                    <a:pt x="1156" y="4400"/>
                  </a:lnTo>
                  <a:lnTo>
                    <a:pt x="1121" y="4460"/>
                  </a:lnTo>
                  <a:lnTo>
                    <a:pt x="1086" y="4520"/>
                  </a:lnTo>
                  <a:lnTo>
                    <a:pt x="1052" y="4600"/>
                  </a:lnTo>
                  <a:lnTo>
                    <a:pt x="1018" y="4660"/>
                  </a:lnTo>
                  <a:lnTo>
                    <a:pt x="985" y="4720"/>
                  </a:lnTo>
                  <a:lnTo>
                    <a:pt x="953" y="4780"/>
                  </a:lnTo>
                  <a:lnTo>
                    <a:pt x="921" y="4860"/>
                  </a:lnTo>
                  <a:lnTo>
                    <a:pt x="889" y="4920"/>
                  </a:lnTo>
                  <a:lnTo>
                    <a:pt x="858" y="4980"/>
                  </a:lnTo>
                  <a:lnTo>
                    <a:pt x="828" y="5060"/>
                  </a:lnTo>
                  <a:lnTo>
                    <a:pt x="798" y="5120"/>
                  </a:lnTo>
                  <a:lnTo>
                    <a:pt x="769" y="5180"/>
                  </a:lnTo>
                  <a:lnTo>
                    <a:pt x="740" y="5260"/>
                  </a:lnTo>
                  <a:lnTo>
                    <a:pt x="712" y="5320"/>
                  </a:lnTo>
                  <a:lnTo>
                    <a:pt x="684" y="5380"/>
                  </a:lnTo>
                  <a:lnTo>
                    <a:pt x="657" y="5460"/>
                  </a:lnTo>
                  <a:lnTo>
                    <a:pt x="631" y="5520"/>
                  </a:lnTo>
                  <a:lnTo>
                    <a:pt x="605" y="5600"/>
                  </a:lnTo>
                  <a:lnTo>
                    <a:pt x="579" y="5660"/>
                  </a:lnTo>
                  <a:lnTo>
                    <a:pt x="554" y="5720"/>
                  </a:lnTo>
                  <a:lnTo>
                    <a:pt x="530" y="5800"/>
                  </a:lnTo>
                  <a:lnTo>
                    <a:pt x="506" y="5860"/>
                  </a:lnTo>
                  <a:lnTo>
                    <a:pt x="483" y="5940"/>
                  </a:lnTo>
                  <a:lnTo>
                    <a:pt x="460" y="6000"/>
                  </a:lnTo>
                  <a:lnTo>
                    <a:pt x="438" y="6080"/>
                  </a:lnTo>
                  <a:lnTo>
                    <a:pt x="416" y="6140"/>
                  </a:lnTo>
                  <a:lnTo>
                    <a:pt x="395" y="6220"/>
                  </a:lnTo>
                  <a:lnTo>
                    <a:pt x="375" y="6280"/>
                  </a:lnTo>
                  <a:lnTo>
                    <a:pt x="355" y="6340"/>
                  </a:lnTo>
                  <a:lnTo>
                    <a:pt x="335" y="6420"/>
                  </a:lnTo>
                  <a:lnTo>
                    <a:pt x="316" y="6480"/>
                  </a:lnTo>
                  <a:lnTo>
                    <a:pt x="298" y="6560"/>
                  </a:lnTo>
                  <a:lnTo>
                    <a:pt x="280" y="6620"/>
                  </a:lnTo>
                  <a:lnTo>
                    <a:pt x="263" y="6700"/>
                  </a:lnTo>
                  <a:lnTo>
                    <a:pt x="246" y="6760"/>
                  </a:lnTo>
                  <a:lnTo>
                    <a:pt x="230" y="6840"/>
                  </a:lnTo>
                  <a:lnTo>
                    <a:pt x="215" y="6900"/>
                  </a:lnTo>
                  <a:lnTo>
                    <a:pt x="200" y="6980"/>
                  </a:lnTo>
                  <a:lnTo>
                    <a:pt x="185" y="7060"/>
                  </a:lnTo>
                  <a:lnTo>
                    <a:pt x="171" y="7120"/>
                  </a:lnTo>
                  <a:lnTo>
                    <a:pt x="158" y="7200"/>
                  </a:lnTo>
                  <a:lnTo>
                    <a:pt x="145" y="7260"/>
                  </a:lnTo>
                  <a:lnTo>
                    <a:pt x="132" y="7340"/>
                  </a:lnTo>
                  <a:lnTo>
                    <a:pt x="121" y="7400"/>
                  </a:lnTo>
                  <a:lnTo>
                    <a:pt x="109" y="7480"/>
                  </a:lnTo>
                  <a:lnTo>
                    <a:pt x="99" y="7540"/>
                  </a:lnTo>
                  <a:lnTo>
                    <a:pt x="89" y="7620"/>
                  </a:lnTo>
                  <a:lnTo>
                    <a:pt x="79" y="7680"/>
                  </a:lnTo>
                  <a:lnTo>
                    <a:pt x="70" y="7760"/>
                  </a:lnTo>
                  <a:lnTo>
                    <a:pt x="62" y="7840"/>
                  </a:lnTo>
                  <a:lnTo>
                    <a:pt x="54" y="7900"/>
                  </a:lnTo>
                  <a:lnTo>
                    <a:pt x="46" y="7980"/>
                  </a:lnTo>
                  <a:lnTo>
                    <a:pt x="39" y="8040"/>
                  </a:lnTo>
                  <a:lnTo>
                    <a:pt x="33" y="8120"/>
                  </a:lnTo>
                  <a:lnTo>
                    <a:pt x="27" y="8180"/>
                  </a:lnTo>
                  <a:lnTo>
                    <a:pt x="22" y="8260"/>
                  </a:lnTo>
                  <a:lnTo>
                    <a:pt x="18" y="8340"/>
                  </a:lnTo>
                  <a:lnTo>
                    <a:pt x="13" y="8400"/>
                  </a:lnTo>
                  <a:lnTo>
                    <a:pt x="10" y="8480"/>
                  </a:lnTo>
                  <a:lnTo>
                    <a:pt x="7" y="8540"/>
                  </a:lnTo>
                  <a:lnTo>
                    <a:pt x="4" y="8620"/>
                  </a:lnTo>
                  <a:lnTo>
                    <a:pt x="2" y="8700"/>
                  </a:lnTo>
                  <a:lnTo>
                    <a:pt x="1" y="8760"/>
                  </a:lnTo>
                  <a:lnTo>
                    <a:pt x="0" y="8840"/>
                  </a:lnTo>
                  <a:lnTo>
                    <a:pt x="0" y="8900"/>
                  </a:lnTo>
                  <a:lnTo>
                    <a:pt x="0" y="8980"/>
                  </a:lnTo>
                  <a:lnTo>
                    <a:pt x="1" y="9040"/>
                  </a:lnTo>
                  <a:lnTo>
                    <a:pt x="2" y="9120"/>
                  </a:lnTo>
                  <a:lnTo>
                    <a:pt x="4" y="9200"/>
                  </a:lnTo>
                  <a:lnTo>
                    <a:pt x="7" y="9260"/>
                  </a:lnTo>
                  <a:lnTo>
                    <a:pt x="10" y="9340"/>
                  </a:lnTo>
                  <a:lnTo>
                    <a:pt x="13" y="9400"/>
                  </a:lnTo>
                  <a:lnTo>
                    <a:pt x="18" y="9480"/>
                  </a:lnTo>
                  <a:lnTo>
                    <a:pt x="22" y="9560"/>
                  </a:lnTo>
                  <a:lnTo>
                    <a:pt x="27" y="9620"/>
                  </a:lnTo>
                  <a:lnTo>
                    <a:pt x="33" y="9700"/>
                  </a:lnTo>
                  <a:lnTo>
                    <a:pt x="39" y="9760"/>
                  </a:lnTo>
                  <a:lnTo>
                    <a:pt x="46" y="9840"/>
                  </a:lnTo>
                  <a:lnTo>
                    <a:pt x="54" y="9900"/>
                  </a:lnTo>
                  <a:lnTo>
                    <a:pt x="62" y="9980"/>
                  </a:lnTo>
                  <a:lnTo>
                    <a:pt x="70" y="10060"/>
                  </a:lnTo>
                  <a:lnTo>
                    <a:pt x="79" y="10120"/>
                  </a:lnTo>
                  <a:lnTo>
                    <a:pt x="89" y="10200"/>
                  </a:lnTo>
                  <a:lnTo>
                    <a:pt x="99" y="10260"/>
                  </a:lnTo>
                  <a:lnTo>
                    <a:pt x="109" y="10340"/>
                  </a:lnTo>
                  <a:lnTo>
                    <a:pt x="121" y="10400"/>
                  </a:lnTo>
                  <a:lnTo>
                    <a:pt x="132" y="10480"/>
                  </a:lnTo>
                  <a:lnTo>
                    <a:pt x="145" y="10540"/>
                  </a:lnTo>
                  <a:lnTo>
                    <a:pt x="158" y="10620"/>
                  </a:lnTo>
                  <a:lnTo>
                    <a:pt x="171" y="10700"/>
                  </a:lnTo>
                  <a:lnTo>
                    <a:pt x="185" y="10760"/>
                  </a:lnTo>
                  <a:lnTo>
                    <a:pt x="200" y="10840"/>
                  </a:lnTo>
                  <a:lnTo>
                    <a:pt x="215" y="10900"/>
                  </a:lnTo>
                  <a:lnTo>
                    <a:pt x="230" y="10980"/>
                  </a:lnTo>
                  <a:lnTo>
                    <a:pt x="246" y="11040"/>
                  </a:lnTo>
                  <a:lnTo>
                    <a:pt x="263" y="11120"/>
                  </a:lnTo>
                  <a:lnTo>
                    <a:pt x="280" y="11180"/>
                  </a:lnTo>
                  <a:lnTo>
                    <a:pt x="298" y="11260"/>
                  </a:lnTo>
                  <a:lnTo>
                    <a:pt x="316" y="11320"/>
                  </a:lnTo>
                  <a:lnTo>
                    <a:pt x="335" y="11400"/>
                  </a:lnTo>
                  <a:lnTo>
                    <a:pt x="355" y="11460"/>
                  </a:lnTo>
                  <a:lnTo>
                    <a:pt x="375" y="11540"/>
                  </a:lnTo>
                  <a:lnTo>
                    <a:pt x="395" y="11600"/>
                  </a:lnTo>
                  <a:lnTo>
                    <a:pt x="416" y="11660"/>
                  </a:lnTo>
                  <a:lnTo>
                    <a:pt x="438" y="11740"/>
                  </a:lnTo>
                  <a:lnTo>
                    <a:pt x="460" y="11800"/>
                  </a:lnTo>
                  <a:lnTo>
                    <a:pt x="483" y="11880"/>
                  </a:lnTo>
                  <a:lnTo>
                    <a:pt x="506" y="11940"/>
                  </a:lnTo>
                  <a:lnTo>
                    <a:pt x="530" y="12020"/>
                  </a:lnTo>
                  <a:lnTo>
                    <a:pt x="554" y="12080"/>
                  </a:lnTo>
                  <a:lnTo>
                    <a:pt x="579" y="12160"/>
                  </a:lnTo>
                  <a:lnTo>
                    <a:pt x="605" y="12220"/>
                  </a:lnTo>
                  <a:lnTo>
                    <a:pt x="631" y="12280"/>
                  </a:lnTo>
                  <a:lnTo>
                    <a:pt x="657" y="12360"/>
                  </a:lnTo>
                  <a:lnTo>
                    <a:pt x="684" y="12420"/>
                  </a:lnTo>
                  <a:lnTo>
                    <a:pt x="712" y="12480"/>
                  </a:lnTo>
                  <a:lnTo>
                    <a:pt x="740" y="12560"/>
                  </a:lnTo>
                  <a:lnTo>
                    <a:pt x="769" y="12620"/>
                  </a:lnTo>
                  <a:lnTo>
                    <a:pt x="798" y="12700"/>
                  </a:lnTo>
                  <a:lnTo>
                    <a:pt x="828" y="12760"/>
                  </a:lnTo>
                  <a:lnTo>
                    <a:pt x="858" y="12820"/>
                  </a:lnTo>
                  <a:lnTo>
                    <a:pt x="889" y="12880"/>
                  </a:lnTo>
                  <a:lnTo>
                    <a:pt x="921" y="12960"/>
                  </a:lnTo>
                  <a:lnTo>
                    <a:pt x="953" y="13020"/>
                  </a:lnTo>
                  <a:lnTo>
                    <a:pt x="985" y="13080"/>
                  </a:lnTo>
                  <a:lnTo>
                    <a:pt x="1018" y="13160"/>
                  </a:lnTo>
                  <a:lnTo>
                    <a:pt x="1052" y="13220"/>
                  </a:lnTo>
                  <a:lnTo>
                    <a:pt x="1086" y="13280"/>
                  </a:lnTo>
                  <a:lnTo>
                    <a:pt x="1121" y="13340"/>
                  </a:lnTo>
                  <a:lnTo>
                    <a:pt x="1156" y="13420"/>
                  </a:lnTo>
                  <a:lnTo>
                    <a:pt x="1192" y="13480"/>
                  </a:lnTo>
                  <a:lnTo>
                    <a:pt x="1229" y="13540"/>
                  </a:lnTo>
                  <a:lnTo>
                    <a:pt x="1265" y="13600"/>
                  </a:lnTo>
                  <a:lnTo>
                    <a:pt x="1303" y="13660"/>
                  </a:lnTo>
                  <a:lnTo>
                    <a:pt x="1341" y="13740"/>
                  </a:lnTo>
                  <a:lnTo>
                    <a:pt x="1380" y="13800"/>
                  </a:lnTo>
                  <a:lnTo>
                    <a:pt x="1419" y="13860"/>
                  </a:lnTo>
                  <a:lnTo>
                    <a:pt x="1458" y="13920"/>
                  </a:lnTo>
                  <a:lnTo>
                    <a:pt x="1499" y="13980"/>
                  </a:lnTo>
                  <a:lnTo>
                    <a:pt x="1539" y="14040"/>
                  </a:lnTo>
                  <a:lnTo>
                    <a:pt x="1581" y="14100"/>
                  </a:lnTo>
                  <a:lnTo>
                    <a:pt x="1623" y="14180"/>
                  </a:lnTo>
                  <a:lnTo>
                    <a:pt x="1665" y="14240"/>
                  </a:lnTo>
                  <a:lnTo>
                    <a:pt x="1708" y="14300"/>
                  </a:lnTo>
                  <a:lnTo>
                    <a:pt x="1752" y="14360"/>
                  </a:lnTo>
                  <a:lnTo>
                    <a:pt x="1796" y="14420"/>
                  </a:lnTo>
                  <a:lnTo>
                    <a:pt x="1840" y="14480"/>
                  </a:lnTo>
                  <a:lnTo>
                    <a:pt x="1885" y="14540"/>
                  </a:lnTo>
                  <a:lnTo>
                    <a:pt x="1931" y="14600"/>
                  </a:lnTo>
                  <a:lnTo>
                    <a:pt x="1977" y="14660"/>
                  </a:lnTo>
                  <a:lnTo>
                    <a:pt x="2024" y="14720"/>
                  </a:lnTo>
                  <a:lnTo>
                    <a:pt x="2071" y="14780"/>
                  </a:lnTo>
                  <a:lnTo>
                    <a:pt x="2119" y="14840"/>
                  </a:lnTo>
                  <a:lnTo>
                    <a:pt x="2168" y="14900"/>
                  </a:lnTo>
                  <a:lnTo>
                    <a:pt x="2217" y="14940"/>
                  </a:lnTo>
                  <a:lnTo>
                    <a:pt x="2266" y="15000"/>
                  </a:lnTo>
                  <a:lnTo>
                    <a:pt x="2316" y="15060"/>
                  </a:lnTo>
                  <a:lnTo>
                    <a:pt x="2367" y="15120"/>
                  </a:lnTo>
                  <a:lnTo>
                    <a:pt x="2418" y="15180"/>
                  </a:lnTo>
                  <a:lnTo>
                    <a:pt x="2470" y="15240"/>
                  </a:lnTo>
                  <a:lnTo>
                    <a:pt x="2522" y="15300"/>
                  </a:lnTo>
                  <a:lnTo>
                    <a:pt x="2575" y="15340"/>
                  </a:lnTo>
                  <a:lnTo>
                    <a:pt x="2628" y="15400"/>
                  </a:lnTo>
                  <a:lnTo>
                    <a:pt x="2682" y="15460"/>
                  </a:lnTo>
                  <a:lnTo>
                    <a:pt x="2737" y="15520"/>
                  </a:lnTo>
                  <a:lnTo>
                    <a:pt x="2795" y="15580"/>
                  </a:lnTo>
                  <a:lnTo>
                    <a:pt x="2854" y="15620"/>
                  </a:lnTo>
                  <a:lnTo>
                    <a:pt x="2913" y="15680"/>
                  </a:lnTo>
                  <a:lnTo>
                    <a:pt x="3093" y="15860"/>
                  </a:lnTo>
                  <a:lnTo>
                    <a:pt x="3154" y="15900"/>
                  </a:lnTo>
                  <a:lnTo>
                    <a:pt x="3277" y="16020"/>
                  </a:lnTo>
                  <a:lnTo>
                    <a:pt x="3338" y="16060"/>
                  </a:lnTo>
                  <a:lnTo>
                    <a:pt x="3401" y="16120"/>
                  </a:lnTo>
                  <a:lnTo>
                    <a:pt x="3463" y="16160"/>
                  </a:lnTo>
                  <a:lnTo>
                    <a:pt x="3526" y="16220"/>
                  </a:lnTo>
                  <a:lnTo>
                    <a:pt x="3589" y="16260"/>
                  </a:lnTo>
                  <a:lnTo>
                    <a:pt x="3653" y="16320"/>
                  </a:lnTo>
                  <a:lnTo>
                    <a:pt x="3716" y="16360"/>
                  </a:lnTo>
                  <a:lnTo>
                    <a:pt x="3780" y="16420"/>
                  </a:lnTo>
                  <a:lnTo>
                    <a:pt x="3910" y="16500"/>
                  </a:lnTo>
                  <a:lnTo>
                    <a:pt x="3975" y="16560"/>
                  </a:lnTo>
                  <a:lnTo>
                    <a:pt x="4172" y="16680"/>
                  </a:lnTo>
                  <a:lnTo>
                    <a:pt x="4238" y="16740"/>
                  </a:lnTo>
                  <a:lnTo>
                    <a:pt x="4438" y="16860"/>
                  </a:lnTo>
                  <a:lnTo>
                    <a:pt x="4985" y="17180"/>
                  </a:lnTo>
                  <a:lnTo>
                    <a:pt x="5054" y="17200"/>
                  </a:lnTo>
                  <a:lnTo>
                    <a:pt x="5264" y="17320"/>
                  </a:lnTo>
                  <a:lnTo>
                    <a:pt x="5334" y="17340"/>
                  </a:lnTo>
                  <a:lnTo>
                    <a:pt x="5476" y="17420"/>
                  </a:lnTo>
                  <a:lnTo>
                    <a:pt x="5547" y="17440"/>
                  </a:lnTo>
                  <a:lnTo>
                    <a:pt x="5618" y="17480"/>
                  </a:lnTo>
                  <a:lnTo>
                    <a:pt x="5689" y="17500"/>
                  </a:lnTo>
                  <a:lnTo>
                    <a:pt x="5761" y="17540"/>
                  </a:lnTo>
                  <a:lnTo>
                    <a:pt x="5833" y="17560"/>
                  </a:lnTo>
                  <a:lnTo>
                    <a:pt x="5905" y="17600"/>
                  </a:lnTo>
                  <a:lnTo>
                    <a:pt x="6049" y="17640"/>
                  </a:lnTo>
                  <a:lnTo>
                    <a:pt x="6122" y="17680"/>
                  </a:lnTo>
                  <a:lnTo>
                    <a:pt x="6267" y="17720"/>
                  </a:lnTo>
                  <a:lnTo>
                    <a:pt x="6341" y="17760"/>
                  </a:lnTo>
                  <a:lnTo>
                    <a:pt x="6487" y="17800"/>
                  </a:lnTo>
                  <a:lnTo>
                    <a:pt x="9310" y="17800"/>
                  </a:lnTo>
                  <a:lnTo>
                    <a:pt x="93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8437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66" y="646"/>
              <a:ext cx="8694" cy="17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38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72" y="1221"/>
              <a:ext cx="7688" cy="1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39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25" y="6210"/>
              <a:ext cx="3135" cy="6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0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31" y="6771"/>
              <a:ext cx="2129" cy="4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1" name="Picture 9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69" y="6431"/>
              <a:ext cx="2891" cy="5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Freeform 10"/>
            <p:cNvSpPr>
              <a:spLocks/>
            </p:cNvSpPr>
            <p:nvPr/>
          </p:nvSpPr>
          <p:spPr bwMode="auto">
            <a:xfrm>
              <a:off x="29775" y="6992"/>
              <a:ext cx="1885" cy="3825"/>
            </a:xfrm>
            <a:custGeom>
              <a:avLst/>
              <a:gdLst>
                <a:gd name="T0" fmla="+- 0 31533 29775"/>
                <a:gd name="T1" fmla="*/ T0 w 1885"/>
                <a:gd name="T2" fmla="+- 0 6998 6992"/>
                <a:gd name="T3" fmla="*/ 6998 h 3825"/>
                <a:gd name="T4" fmla="+- 0 31380 29775"/>
                <a:gd name="T5" fmla="*/ T4 w 1885"/>
                <a:gd name="T6" fmla="+- 0 7017 6992"/>
                <a:gd name="T7" fmla="*/ 7017 h 3825"/>
                <a:gd name="T8" fmla="+- 0 31228 29775"/>
                <a:gd name="T9" fmla="*/ T8 w 1885"/>
                <a:gd name="T10" fmla="+- 0 7048 6992"/>
                <a:gd name="T11" fmla="*/ 7048 h 3825"/>
                <a:gd name="T12" fmla="+- 0 31078 29775"/>
                <a:gd name="T13" fmla="*/ T12 w 1885"/>
                <a:gd name="T14" fmla="+- 0 7091 6992"/>
                <a:gd name="T15" fmla="*/ 7091 h 3825"/>
                <a:gd name="T16" fmla="+- 0 30932 29775"/>
                <a:gd name="T17" fmla="*/ T16 w 1885"/>
                <a:gd name="T18" fmla="+- 0 7147 6992"/>
                <a:gd name="T19" fmla="*/ 7147 h 3825"/>
                <a:gd name="T20" fmla="+- 0 30790 29775"/>
                <a:gd name="T21" fmla="*/ T20 w 1885"/>
                <a:gd name="T22" fmla="+- 0 7215 6992"/>
                <a:gd name="T23" fmla="*/ 7215 h 3825"/>
                <a:gd name="T24" fmla="+- 0 30652 29775"/>
                <a:gd name="T25" fmla="*/ T24 w 1885"/>
                <a:gd name="T26" fmla="+- 0 7296 6992"/>
                <a:gd name="T27" fmla="*/ 7296 h 3825"/>
                <a:gd name="T28" fmla="+- 0 30521 29775"/>
                <a:gd name="T29" fmla="*/ T28 w 1885"/>
                <a:gd name="T30" fmla="+- 0 7389 6992"/>
                <a:gd name="T31" fmla="*/ 7389 h 3825"/>
                <a:gd name="T32" fmla="+- 0 30395 29775"/>
                <a:gd name="T33" fmla="*/ T32 w 1885"/>
                <a:gd name="T34" fmla="+- 0 7494 6992"/>
                <a:gd name="T35" fmla="*/ 7494 h 3825"/>
                <a:gd name="T36" fmla="+- 0 30283 29775"/>
                <a:gd name="T37" fmla="*/ T36 w 1885"/>
                <a:gd name="T38" fmla="+- 0 7606 6992"/>
                <a:gd name="T39" fmla="*/ 7606 h 3825"/>
                <a:gd name="T40" fmla="+- 0 30187 29775"/>
                <a:gd name="T41" fmla="*/ T40 w 1885"/>
                <a:gd name="T42" fmla="+- 0 7719 6992"/>
                <a:gd name="T43" fmla="*/ 7719 h 3825"/>
                <a:gd name="T44" fmla="+- 0 30100 29775"/>
                <a:gd name="T45" fmla="*/ T44 w 1885"/>
                <a:gd name="T46" fmla="+- 0 7837 6992"/>
                <a:gd name="T47" fmla="*/ 7837 h 3825"/>
                <a:gd name="T48" fmla="+- 0 30024 29775"/>
                <a:gd name="T49" fmla="*/ T48 w 1885"/>
                <a:gd name="T50" fmla="+- 0 7960 6992"/>
                <a:gd name="T51" fmla="*/ 7960 h 3825"/>
                <a:gd name="T52" fmla="+- 0 29958 29775"/>
                <a:gd name="T53" fmla="*/ T52 w 1885"/>
                <a:gd name="T54" fmla="+- 0 8087 6992"/>
                <a:gd name="T55" fmla="*/ 8087 h 3825"/>
                <a:gd name="T56" fmla="+- 0 29902 29775"/>
                <a:gd name="T57" fmla="*/ T56 w 1885"/>
                <a:gd name="T58" fmla="+- 0 8218 6992"/>
                <a:gd name="T59" fmla="*/ 8218 h 3825"/>
                <a:gd name="T60" fmla="+- 0 29856 29775"/>
                <a:gd name="T61" fmla="*/ T60 w 1885"/>
                <a:gd name="T62" fmla="+- 0 8351 6992"/>
                <a:gd name="T63" fmla="*/ 8351 h 3825"/>
                <a:gd name="T64" fmla="+- 0 29821 29775"/>
                <a:gd name="T65" fmla="*/ T64 w 1885"/>
                <a:gd name="T66" fmla="+- 0 8487 6992"/>
                <a:gd name="T67" fmla="*/ 8487 h 3825"/>
                <a:gd name="T68" fmla="+- 0 29795 29775"/>
                <a:gd name="T69" fmla="*/ T68 w 1885"/>
                <a:gd name="T70" fmla="+- 0 8625 6992"/>
                <a:gd name="T71" fmla="*/ 8625 h 3825"/>
                <a:gd name="T72" fmla="+- 0 29780 29775"/>
                <a:gd name="T73" fmla="*/ T72 w 1885"/>
                <a:gd name="T74" fmla="+- 0 8765 6992"/>
                <a:gd name="T75" fmla="*/ 8765 h 3825"/>
                <a:gd name="T76" fmla="+- 0 29775 29775"/>
                <a:gd name="T77" fmla="*/ T76 w 1885"/>
                <a:gd name="T78" fmla="+- 0 8904 6992"/>
                <a:gd name="T79" fmla="*/ 8904 h 3825"/>
                <a:gd name="T80" fmla="+- 0 29780 29775"/>
                <a:gd name="T81" fmla="*/ T80 w 1885"/>
                <a:gd name="T82" fmla="+- 0 9044 6992"/>
                <a:gd name="T83" fmla="*/ 9044 h 3825"/>
                <a:gd name="T84" fmla="+- 0 29795 29775"/>
                <a:gd name="T85" fmla="*/ T84 w 1885"/>
                <a:gd name="T86" fmla="+- 0 9183 6992"/>
                <a:gd name="T87" fmla="*/ 9183 h 3825"/>
                <a:gd name="T88" fmla="+- 0 29821 29775"/>
                <a:gd name="T89" fmla="*/ T88 w 1885"/>
                <a:gd name="T90" fmla="+- 0 9321 6992"/>
                <a:gd name="T91" fmla="*/ 9321 h 3825"/>
                <a:gd name="T92" fmla="+- 0 29856 29775"/>
                <a:gd name="T93" fmla="*/ T92 w 1885"/>
                <a:gd name="T94" fmla="+- 0 9457 6992"/>
                <a:gd name="T95" fmla="*/ 9457 h 3825"/>
                <a:gd name="T96" fmla="+- 0 29902 29775"/>
                <a:gd name="T97" fmla="*/ T96 w 1885"/>
                <a:gd name="T98" fmla="+- 0 9591 6992"/>
                <a:gd name="T99" fmla="*/ 9591 h 3825"/>
                <a:gd name="T100" fmla="+- 0 29958 29775"/>
                <a:gd name="T101" fmla="*/ T100 w 1885"/>
                <a:gd name="T102" fmla="+- 0 9722 6992"/>
                <a:gd name="T103" fmla="*/ 9722 h 3825"/>
                <a:gd name="T104" fmla="+- 0 30024 29775"/>
                <a:gd name="T105" fmla="*/ T104 w 1885"/>
                <a:gd name="T106" fmla="+- 0 9849 6992"/>
                <a:gd name="T107" fmla="*/ 9849 h 3825"/>
                <a:gd name="T108" fmla="+- 0 30100 29775"/>
                <a:gd name="T109" fmla="*/ T108 w 1885"/>
                <a:gd name="T110" fmla="+- 0 9972 6992"/>
                <a:gd name="T111" fmla="*/ 9972 h 3825"/>
                <a:gd name="T112" fmla="+- 0 30187 29775"/>
                <a:gd name="T113" fmla="*/ T112 w 1885"/>
                <a:gd name="T114" fmla="+- 0 10090 6992"/>
                <a:gd name="T115" fmla="*/ 10090 h 3825"/>
                <a:gd name="T116" fmla="+- 0 30283 29775"/>
                <a:gd name="T117" fmla="*/ T116 w 1885"/>
                <a:gd name="T118" fmla="+- 0 10203 6992"/>
                <a:gd name="T119" fmla="*/ 10203 h 3825"/>
                <a:gd name="T120" fmla="+- 0 30395 29775"/>
                <a:gd name="T121" fmla="*/ T120 w 1885"/>
                <a:gd name="T122" fmla="+- 0 10314 6992"/>
                <a:gd name="T123" fmla="*/ 10314 h 3825"/>
                <a:gd name="T124" fmla="+- 0 30521 29775"/>
                <a:gd name="T125" fmla="*/ T124 w 1885"/>
                <a:gd name="T126" fmla="+- 0 10420 6992"/>
                <a:gd name="T127" fmla="*/ 10420 h 3825"/>
                <a:gd name="T128" fmla="+- 0 30652 29775"/>
                <a:gd name="T129" fmla="*/ T128 w 1885"/>
                <a:gd name="T130" fmla="+- 0 10513 6992"/>
                <a:gd name="T131" fmla="*/ 10513 h 3825"/>
                <a:gd name="T132" fmla="+- 0 30790 29775"/>
                <a:gd name="T133" fmla="*/ T132 w 1885"/>
                <a:gd name="T134" fmla="+- 0 10594 6992"/>
                <a:gd name="T135" fmla="*/ 10594 h 3825"/>
                <a:gd name="T136" fmla="+- 0 30932 29775"/>
                <a:gd name="T137" fmla="*/ T136 w 1885"/>
                <a:gd name="T138" fmla="+- 0 10662 6992"/>
                <a:gd name="T139" fmla="*/ 10662 h 3825"/>
                <a:gd name="T140" fmla="+- 0 31078 29775"/>
                <a:gd name="T141" fmla="*/ T140 w 1885"/>
                <a:gd name="T142" fmla="+- 0 10718 6992"/>
                <a:gd name="T143" fmla="*/ 10718 h 3825"/>
                <a:gd name="T144" fmla="+- 0 31228 29775"/>
                <a:gd name="T145" fmla="*/ T144 w 1885"/>
                <a:gd name="T146" fmla="+- 0 10761 6992"/>
                <a:gd name="T147" fmla="*/ 10761 h 3825"/>
                <a:gd name="T148" fmla="+- 0 31380 29775"/>
                <a:gd name="T149" fmla="*/ T148 w 1885"/>
                <a:gd name="T150" fmla="+- 0 10792 6992"/>
                <a:gd name="T151" fmla="*/ 10792 h 3825"/>
                <a:gd name="T152" fmla="+- 0 31533 29775"/>
                <a:gd name="T153" fmla="*/ T152 w 1885"/>
                <a:gd name="T154" fmla="+- 0 10811 6992"/>
                <a:gd name="T155" fmla="*/ 10811 h 3825"/>
                <a:gd name="T156" fmla="+- 0 31660 29775"/>
                <a:gd name="T157" fmla="*/ T156 w 1885"/>
                <a:gd name="T158" fmla="+- 0 10816 6992"/>
                <a:gd name="T159" fmla="*/ 10816 h 382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</a:cxnLst>
              <a:rect l="0" t="0" r="r" b="b"/>
              <a:pathLst>
                <a:path w="1885" h="3825">
                  <a:moveTo>
                    <a:pt x="1885" y="0"/>
                  </a:moveTo>
                  <a:lnTo>
                    <a:pt x="1758" y="6"/>
                  </a:lnTo>
                  <a:lnTo>
                    <a:pt x="1681" y="14"/>
                  </a:lnTo>
                  <a:lnTo>
                    <a:pt x="1605" y="25"/>
                  </a:lnTo>
                  <a:lnTo>
                    <a:pt x="1529" y="38"/>
                  </a:lnTo>
                  <a:lnTo>
                    <a:pt x="1453" y="56"/>
                  </a:lnTo>
                  <a:lnTo>
                    <a:pt x="1378" y="76"/>
                  </a:lnTo>
                  <a:lnTo>
                    <a:pt x="1303" y="99"/>
                  </a:lnTo>
                  <a:lnTo>
                    <a:pt x="1230" y="125"/>
                  </a:lnTo>
                  <a:lnTo>
                    <a:pt x="1157" y="155"/>
                  </a:lnTo>
                  <a:lnTo>
                    <a:pt x="1085" y="187"/>
                  </a:lnTo>
                  <a:lnTo>
                    <a:pt x="1015" y="223"/>
                  </a:lnTo>
                  <a:lnTo>
                    <a:pt x="945" y="262"/>
                  </a:lnTo>
                  <a:lnTo>
                    <a:pt x="877" y="304"/>
                  </a:lnTo>
                  <a:lnTo>
                    <a:pt x="811" y="349"/>
                  </a:lnTo>
                  <a:lnTo>
                    <a:pt x="746" y="397"/>
                  </a:lnTo>
                  <a:lnTo>
                    <a:pt x="682" y="448"/>
                  </a:lnTo>
                  <a:lnTo>
                    <a:pt x="620" y="502"/>
                  </a:lnTo>
                  <a:lnTo>
                    <a:pt x="560" y="560"/>
                  </a:lnTo>
                  <a:lnTo>
                    <a:pt x="508" y="614"/>
                  </a:lnTo>
                  <a:lnTo>
                    <a:pt x="459" y="670"/>
                  </a:lnTo>
                  <a:lnTo>
                    <a:pt x="412" y="727"/>
                  </a:lnTo>
                  <a:lnTo>
                    <a:pt x="367" y="785"/>
                  </a:lnTo>
                  <a:lnTo>
                    <a:pt x="325" y="845"/>
                  </a:lnTo>
                  <a:lnTo>
                    <a:pt x="286" y="906"/>
                  </a:lnTo>
                  <a:lnTo>
                    <a:pt x="249" y="968"/>
                  </a:lnTo>
                  <a:lnTo>
                    <a:pt x="215" y="1031"/>
                  </a:lnTo>
                  <a:lnTo>
                    <a:pt x="183" y="1095"/>
                  </a:lnTo>
                  <a:lnTo>
                    <a:pt x="154" y="1160"/>
                  </a:lnTo>
                  <a:lnTo>
                    <a:pt x="127" y="1226"/>
                  </a:lnTo>
                  <a:lnTo>
                    <a:pt x="103" y="1292"/>
                  </a:lnTo>
                  <a:lnTo>
                    <a:pt x="81" y="1359"/>
                  </a:lnTo>
                  <a:lnTo>
                    <a:pt x="62" y="1427"/>
                  </a:lnTo>
                  <a:lnTo>
                    <a:pt x="46" y="1495"/>
                  </a:lnTo>
                  <a:lnTo>
                    <a:pt x="32" y="1564"/>
                  </a:lnTo>
                  <a:lnTo>
                    <a:pt x="20" y="1633"/>
                  </a:lnTo>
                  <a:lnTo>
                    <a:pt x="12" y="1703"/>
                  </a:lnTo>
                  <a:lnTo>
                    <a:pt x="5" y="1773"/>
                  </a:lnTo>
                  <a:lnTo>
                    <a:pt x="1" y="1842"/>
                  </a:lnTo>
                  <a:lnTo>
                    <a:pt x="0" y="1912"/>
                  </a:lnTo>
                  <a:lnTo>
                    <a:pt x="1" y="1982"/>
                  </a:lnTo>
                  <a:lnTo>
                    <a:pt x="5" y="2052"/>
                  </a:lnTo>
                  <a:lnTo>
                    <a:pt x="12" y="2122"/>
                  </a:lnTo>
                  <a:lnTo>
                    <a:pt x="20" y="2191"/>
                  </a:lnTo>
                  <a:lnTo>
                    <a:pt x="32" y="2260"/>
                  </a:lnTo>
                  <a:lnTo>
                    <a:pt x="46" y="2329"/>
                  </a:lnTo>
                  <a:lnTo>
                    <a:pt x="62" y="2398"/>
                  </a:lnTo>
                  <a:lnTo>
                    <a:pt x="81" y="2465"/>
                  </a:lnTo>
                  <a:lnTo>
                    <a:pt x="103" y="2533"/>
                  </a:lnTo>
                  <a:lnTo>
                    <a:pt x="127" y="2599"/>
                  </a:lnTo>
                  <a:lnTo>
                    <a:pt x="154" y="2665"/>
                  </a:lnTo>
                  <a:lnTo>
                    <a:pt x="183" y="2730"/>
                  </a:lnTo>
                  <a:lnTo>
                    <a:pt x="215" y="2794"/>
                  </a:lnTo>
                  <a:lnTo>
                    <a:pt x="249" y="2857"/>
                  </a:lnTo>
                  <a:lnTo>
                    <a:pt x="286" y="2919"/>
                  </a:lnTo>
                  <a:lnTo>
                    <a:pt x="325" y="2980"/>
                  </a:lnTo>
                  <a:lnTo>
                    <a:pt x="367" y="3040"/>
                  </a:lnTo>
                  <a:lnTo>
                    <a:pt x="412" y="3098"/>
                  </a:lnTo>
                  <a:lnTo>
                    <a:pt x="459" y="3155"/>
                  </a:lnTo>
                  <a:lnTo>
                    <a:pt x="508" y="3211"/>
                  </a:lnTo>
                  <a:lnTo>
                    <a:pt x="560" y="3265"/>
                  </a:lnTo>
                  <a:lnTo>
                    <a:pt x="620" y="3322"/>
                  </a:lnTo>
                  <a:lnTo>
                    <a:pt x="682" y="3377"/>
                  </a:lnTo>
                  <a:lnTo>
                    <a:pt x="746" y="3428"/>
                  </a:lnTo>
                  <a:lnTo>
                    <a:pt x="811" y="3476"/>
                  </a:lnTo>
                  <a:lnTo>
                    <a:pt x="877" y="3521"/>
                  </a:lnTo>
                  <a:lnTo>
                    <a:pt x="945" y="3563"/>
                  </a:lnTo>
                  <a:lnTo>
                    <a:pt x="1015" y="3602"/>
                  </a:lnTo>
                  <a:lnTo>
                    <a:pt x="1085" y="3637"/>
                  </a:lnTo>
                  <a:lnTo>
                    <a:pt x="1157" y="3670"/>
                  </a:lnTo>
                  <a:lnTo>
                    <a:pt x="1230" y="3699"/>
                  </a:lnTo>
                  <a:lnTo>
                    <a:pt x="1303" y="3726"/>
                  </a:lnTo>
                  <a:lnTo>
                    <a:pt x="1378" y="3749"/>
                  </a:lnTo>
                  <a:lnTo>
                    <a:pt x="1453" y="3769"/>
                  </a:lnTo>
                  <a:lnTo>
                    <a:pt x="1529" y="3786"/>
                  </a:lnTo>
                  <a:lnTo>
                    <a:pt x="1605" y="3800"/>
                  </a:lnTo>
                  <a:lnTo>
                    <a:pt x="1681" y="3811"/>
                  </a:lnTo>
                  <a:lnTo>
                    <a:pt x="1758" y="3819"/>
                  </a:lnTo>
                  <a:lnTo>
                    <a:pt x="1836" y="3823"/>
                  </a:lnTo>
                  <a:lnTo>
                    <a:pt x="1885" y="3824"/>
                  </a:lnTo>
                  <a:lnTo>
                    <a:pt x="18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AutoShape 11"/>
            <p:cNvSpPr>
              <a:spLocks/>
            </p:cNvSpPr>
            <p:nvPr/>
          </p:nvSpPr>
          <p:spPr bwMode="auto">
            <a:xfrm>
              <a:off x="22967" y="222"/>
              <a:ext cx="7019" cy="17400"/>
            </a:xfrm>
            <a:custGeom>
              <a:avLst/>
              <a:gdLst>
                <a:gd name="T0" fmla="+- 0 23708 22967"/>
                <a:gd name="T1" fmla="*/ T0 w 7019"/>
                <a:gd name="T2" fmla="+- 0 2430 223"/>
                <a:gd name="T3" fmla="*/ 2430 h 17400"/>
                <a:gd name="T4" fmla="+- 0 23739 22967"/>
                <a:gd name="T5" fmla="*/ T4 w 7019"/>
                <a:gd name="T6" fmla="+- 0 2617 223"/>
                <a:gd name="T7" fmla="*/ 2617 h 17400"/>
                <a:gd name="T8" fmla="+- 0 25044 22967"/>
                <a:gd name="T9" fmla="*/ T8 w 7019"/>
                <a:gd name="T10" fmla="+- 0 15718 223"/>
                <a:gd name="T11" fmla="*/ 15718 h 17400"/>
                <a:gd name="T12" fmla="+- 0 25084 22967"/>
                <a:gd name="T13" fmla="*/ T12 w 7019"/>
                <a:gd name="T14" fmla="+- 0 15718 223"/>
                <a:gd name="T15" fmla="*/ 15718 h 17400"/>
                <a:gd name="T16" fmla="+- 0 28179 22967"/>
                <a:gd name="T17" fmla="*/ T16 w 7019"/>
                <a:gd name="T18" fmla="+- 0 699 223"/>
                <a:gd name="T19" fmla="*/ 699 h 17400"/>
                <a:gd name="T20" fmla="+- 0 27921 22967"/>
                <a:gd name="T21" fmla="*/ T20 w 7019"/>
                <a:gd name="T22" fmla="+- 0 978 223"/>
                <a:gd name="T23" fmla="*/ 978 h 17400"/>
                <a:gd name="T24" fmla="+- 0 28042 22967"/>
                <a:gd name="T25" fmla="*/ T24 w 7019"/>
                <a:gd name="T26" fmla="+- 0 819 223"/>
                <a:gd name="T27" fmla="*/ 819 h 17400"/>
                <a:gd name="T28" fmla="+- 0 28027 22967"/>
                <a:gd name="T29" fmla="*/ T28 w 7019"/>
                <a:gd name="T30" fmla="+- 0 563 223"/>
                <a:gd name="T31" fmla="*/ 563 h 17400"/>
                <a:gd name="T32" fmla="+- 0 28138 22967"/>
                <a:gd name="T33" fmla="*/ T32 w 7019"/>
                <a:gd name="T34" fmla="+- 0 442 223"/>
                <a:gd name="T35" fmla="*/ 442 h 17400"/>
                <a:gd name="T36" fmla="+- 0 28052 22967"/>
                <a:gd name="T37" fmla="*/ T36 w 7019"/>
                <a:gd name="T38" fmla="+- 0 388 223"/>
                <a:gd name="T39" fmla="*/ 388 h 17400"/>
                <a:gd name="T40" fmla="+- 0 27965 22967"/>
                <a:gd name="T41" fmla="*/ T40 w 7019"/>
                <a:gd name="T42" fmla="+- 0 831 223"/>
                <a:gd name="T43" fmla="*/ 831 h 17400"/>
                <a:gd name="T44" fmla="+- 0 27945 22967"/>
                <a:gd name="T45" fmla="*/ T44 w 7019"/>
                <a:gd name="T46" fmla="+- 0 793 223"/>
                <a:gd name="T47" fmla="*/ 793 h 17400"/>
                <a:gd name="T48" fmla="+- 0 27945 22967"/>
                <a:gd name="T49" fmla="*/ T48 w 7019"/>
                <a:gd name="T50" fmla="+- 0 455 223"/>
                <a:gd name="T51" fmla="*/ 455 h 17400"/>
                <a:gd name="T52" fmla="+- 0 27907 22967"/>
                <a:gd name="T53" fmla="*/ T52 w 7019"/>
                <a:gd name="T54" fmla="+- 0 427 223"/>
                <a:gd name="T55" fmla="*/ 427 h 17400"/>
                <a:gd name="T56" fmla="+- 0 27921 22967"/>
                <a:gd name="T57" fmla="*/ T56 w 7019"/>
                <a:gd name="T58" fmla="+- 0 270 223"/>
                <a:gd name="T59" fmla="*/ 270 h 17400"/>
                <a:gd name="T60" fmla="+- 0 27893 22967"/>
                <a:gd name="T61" fmla="*/ T60 w 7019"/>
                <a:gd name="T62" fmla="+- 0 229 223"/>
                <a:gd name="T63" fmla="*/ 229 h 17400"/>
                <a:gd name="T64" fmla="+- 0 27777 22967"/>
                <a:gd name="T65" fmla="*/ T64 w 7019"/>
                <a:gd name="T66" fmla="+- 0 978 223"/>
                <a:gd name="T67" fmla="*/ 978 h 17400"/>
                <a:gd name="T68" fmla="+- 0 27606 22967"/>
                <a:gd name="T69" fmla="*/ T68 w 7019"/>
                <a:gd name="T70" fmla="+- 0 853 223"/>
                <a:gd name="T71" fmla="*/ 853 h 17400"/>
                <a:gd name="T72" fmla="+- 0 27704 22967"/>
                <a:gd name="T73" fmla="*/ T72 w 7019"/>
                <a:gd name="T74" fmla="+- 0 826 223"/>
                <a:gd name="T75" fmla="*/ 826 h 17400"/>
                <a:gd name="T76" fmla="+- 0 27648 22967"/>
                <a:gd name="T77" fmla="*/ T76 w 7019"/>
                <a:gd name="T78" fmla="+- 0 683 223"/>
                <a:gd name="T79" fmla="*/ 683 h 17400"/>
                <a:gd name="T80" fmla="+- 0 27765 22967"/>
                <a:gd name="T81" fmla="*/ T80 w 7019"/>
                <a:gd name="T82" fmla="+- 0 463 223"/>
                <a:gd name="T83" fmla="*/ 463 h 17400"/>
                <a:gd name="T84" fmla="+- 0 27777 22967"/>
                <a:gd name="T85" fmla="*/ T84 w 7019"/>
                <a:gd name="T86" fmla="+- 0 270 223"/>
                <a:gd name="T87" fmla="*/ 270 h 17400"/>
                <a:gd name="T88" fmla="+- 0 27635 22967"/>
                <a:gd name="T89" fmla="*/ T88 w 7019"/>
                <a:gd name="T90" fmla="+- 0 441 223"/>
                <a:gd name="T91" fmla="*/ 441 h 17400"/>
                <a:gd name="T92" fmla="+- 0 27612 22967"/>
                <a:gd name="T93" fmla="*/ T92 w 7019"/>
                <a:gd name="T94" fmla="+- 0 641 223"/>
                <a:gd name="T95" fmla="*/ 641 h 17400"/>
                <a:gd name="T96" fmla="+- 0 27463 22967"/>
                <a:gd name="T97" fmla="*/ T96 w 7019"/>
                <a:gd name="T98" fmla="+- 0 549 223"/>
                <a:gd name="T99" fmla="*/ 549 h 17400"/>
                <a:gd name="T100" fmla="+- 0 27590 22967"/>
                <a:gd name="T101" fmla="*/ T100 w 7019"/>
                <a:gd name="T102" fmla="+- 0 388 223"/>
                <a:gd name="T103" fmla="*/ 388 h 17400"/>
                <a:gd name="T104" fmla="+- 0 27516 22967"/>
                <a:gd name="T105" fmla="*/ T104 w 7019"/>
                <a:gd name="T106" fmla="+- 0 366 223"/>
                <a:gd name="T107" fmla="*/ 366 h 17400"/>
                <a:gd name="T108" fmla="+- 0 27682 22967"/>
                <a:gd name="T109" fmla="*/ T108 w 7019"/>
                <a:gd name="T110" fmla="+- 0 1000 223"/>
                <a:gd name="T111" fmla="*/ 1000 h 17400"/>
                <a:gd name="T112" fmla="+- 0 28166 22967"/>
                <a:gd name="T113" fmla="*/ T112 w 7019"/>
                <a:gd name="T114" fmla="+- 0 827 223"/>
                <a:gd name="T115" fmla="*/ 827 h 17400"/>
                <a:gd name="T116" fmla="+- 0 29644 22967"/>
                <a:gd name="T117" fmla="*/ T116 w 7019"/>
                <a:gd name="T118" fmla="+- 0 17343 223"/>
                <a:gd name="T119" fmla="*/ 17343 h 17400"/>
                <a:gd name="T120" fmla="+- 0 29692 22967"/>
                <a:gd name="T121" fmla="*/ T120 w 7019"/>
                <a:gd name="T122" fmla="+- 0 17099 223"/>
                <a:gd name="T123" fmla="*/ 17099 h 17400"/>
                <a:gd name="T124" fmla="+- 0 29401 22967"/>
                <a:gd name="T125" fmla="*/ T124 w 7019"/>
                <a:gd name="T126" fmla="+- 0 17205 223"/>
                <a:gd name="T127" fmla="*/ 17205 h 17400"/>
                <a:gd name="T128" fmla="+- 0 29984 22967"/>
                <a:gd name="T129" fmla="*/ T128 w 7019"/>
                <a:gd name="T130" fmla="+- 0 17315 223"/>
                <a:gd name="T131" fmla="*/ 17315 h 17400"/>
                <a:gd name="T132" fmla="+- 0 29892 22967"/>
                <a:gd name="T133" fmla="*/ T132 w 7019"/>
                <a:gd name="T134" fmla="+- 0 17443 223"/>
                <a:gd name="T135" fmla="*/ 17443 h 17400"/>
                <a:gd name="T136" fmla="+- 0 29747 22967"/>
                <a:gd name="T137" fmla="*/ T136 w 7019"/>
                <a:gd name="T138" fmla="+- 0 17443 223"/>
                <a:gd name="T139" fmla="*/ 17443 h 17400"/>
                <a:gd name="T140" fmla="+- 0 29515 22967"/>
                <a:gd name="T141" fmla="*/ T140 w 7019"/>
                <a:gd name="T142" fmla="+- 0 17585 223"/>
                <a:gd name="T143" fmla="*/ 17585 h 17400"/>
                <a:gd name="T144" fmla="+- 0 29419 22967"/>
                <a:gd name="T145" fmla="*/ T144 w 7019"/>
                <a:gd name="T146" fmla="+- 0 17445 223"/>
                <a:gd name="T147" fmla="*/ 17445 h 17400"/>
                <a:gd name="T148" fmla="+- 0 29235 22967"/>
                <a:gd name="T149" fmla="*/ T148 w 7019"/>
                <a:gd name="T150" fmla="+- 0 17363 223"/>
                <a:gd name="T151" fmla="*/ 17363 h 17400"/>
                <a:gd name="T152" fmla="+- 0 29294 22967"/>
                <a:gd name="T153" fmla="*/ T152 w 7019"/>
                <a:gd name="T154" fmla="+- 0 17229 223"/>
                <a:gd name="T155" fmla="*/ 17229 h 17400"/>
                <a:gd name="T156" fmla="+- 0 29227 22967"/>
                <a:gd name="T157" fmla="*/ T156 w 7019"/>
                <a:gd name="T158" fmla="+- 0 17075 223"/>
                <a:gd name="T159" fmla="*/ 17075 h 17400"/>
                <a:gd name="T160" fmla="+- 0 29343 22967"/>
                <a:gd name="T161" fmla="*/ T160 w 7019"/>
                <a:gd name="T162" fmla="+- 0 16949 223"/>
                <a:gd name="T163" fmla="*/ 16949 h 17400"/>
                <a:gd name="T164" fmla="+- 0 29485 22967"/>
                <a:gd name="T165" fmla="*/ T164 w 7019"/>
                <a:gd name="T166" fmla="+- 0 16905 223"/>
                <a:gd name="T167" fmla="*/ 16905 h 17400"/>
                <a:gd name="T168" fmla="+- 0 29670 22967"/>
                <a:gd name="T169" fmla="*/ T168 w 7019"/>
                <a:gd name="T170" fmla="+- 0 16841 223"/>
                <a:gd name="T171" fmla="*/ 16841 h 17400"/>
                <a:gd name="T172" fmla="+- 0 29804 22967"/>
                <a:gd name="T173" fmla="*/ T172 w 7019"/>
                <a:gd name="T174" fmla="+- 0 16961 223"/>
                <a:gd name="T175" fmla="*/ 16961 h 17400"/>
                <a:gd name="T176" fmla="+- 0 29946 22967"/>
                <a:gd name="T177" fmla="*/ T176 w 7019"/>
                <a:gd name="T178" fmla="+- 0 17061 223"/>
                <a:gd name="T179" fmla="*/ 17061 h 17400"/>
                <a:gd name="T180" fmla="+- 0 29890 22967"/>
                <a:gd name="T181" fmla="*/ T180 w 7019"/>
                <a:gd name="T182" fmla="+- 0 17253 223"/>
                <a:gd name="T183" fmla="*/ 17253 h 17400"/>
                <a:gd name="T184" fmla="+- 0 29911 22967"/>
                <a:gd name="T185" fmla="*/ T184 w 7019"/>
                <a:gd name="T186" fmla="+- 0 17205 223"/>
                <a:gd name="T187" fmla="*/ 17205 h 17400"/>
                <a:gd name="T188" fmla="+- 0 29970 22967"/>
                <a:gd name="T189" fmla="*/ T188 w 7019"/>
                <a:gd name="T190" fmla="+- 0 17027 223"/>
                <a:gd name="T191" fmla="*/ 17027 h 17400"/>
                <a:gd name="T192" fmla="+- 0 29819 22967"/>
                <a:gd name="T193" fmla="*/ T192 w 7019"/>
                <a:gd name="T194" fmla="+- 0 16917 223"/>
                <a:gd name="T195" fmla="*/ 16917 h 17400"/>
                <a:gd name="T196" fmla="+- 0 29710 22967"/>
                <a:gd name="T197" fmla="*/ T196 w 7019"/>
                <a:gd name="T198" fmla="+- 0 16839 223"/>
                <a:gd name="T199" fmla="*/ 16839 h 17400"/>
                <a:gd name="T200" fmla="+- 0 29462 22967"/>
                <a:gd name="T201" fmla="*/ T200 w 7019"/>
                <a:gd name="T202" fmla="+- 0 16843 223"/>
                <a:gd name="T203" fmla="*/ 16843 h 17400"/>
                <a:gd name="T204" fmla="+- 0 29357 22967"/>
                <a:gd name="T205" fmla="*/ T204 w 7019"/>
                <a:gd name="T206" fmla="+- 0 16915 223"/>
                <a:gd name="T207" fmla="*/ 16915 h 17400"/>
                <a:gd name="T208" fmla="+- 0 29194 22967"/>
                <a:gd name="T209" fmla="*/ T208 w 7019"/>
                <a:gd name="T210" fmla="+- 0 17059 223"/>
                <a:gd name="T211" fmla="*/ 17059 h 17400"/>
                <a:gd name="T212" fmla="+- 0 29260 22967"/>
                <a:gd name="T213" fmla="*/ T212 w 7019"/>
                <a:gd name="T214" fmla="+- 0 17219 223"/>
                <a:gd name="T215" fmla="*/ 17219 h 17400"/>
                <a:gd name="T216" fmla="+- 0 29205 22967"/>
                <a:gd name="T217" fmla="*/ T216 w 7019"/>
                <a:gd name="T218" fmla="+- 0 17381 223"/>
                <a:gd name="T219" fmla="*/ 17381 h 17400"/>
                <a:gd name="T220" fmla="+- 0 29397 22967"/>
                <a:gd name="T221" fmla="*/ T220 w 7019"/>
                <a:gd name="T222" fmla="+- 0 17477 223"/>
                <a:gd name="T223" fmla="*/ 17477 h 17400"/>
                <a:gd name="T224" fmla="+- 0 29549 22967"/>
                <a:gd name="T225" fmla="*/ T224 w 7019"/>
                <a:gd name="T226" fmla="+- 0 17623 223"/>
                <a:gd name="T227" fmla="*/ 17623 h 17400"/>
                <a:gd name="T228" fmla="+- 0 29773 22967"/>
                <a:gd name="T229" fmla="*/ T228 w 7019"/>
                <a:gd name="T230" fmla="+- 0 17473 223"/>
                <a:gd name="T231" fmla="*/ 17473 h 17400"/>
                <a:gd name="T232" fmla="+- 0 29917 22967"/>
                <a:gd name="T233" fmla="*/ T232 w 7019"/>
                <a:gd name="T234" fmla="+- 0 17467 223"/>
                <a:gd name="T235" fmla="*/ 17467 h 174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</a:cxnLst>
              <a:rect l="0" t="0" r="r" b="b"/>
              <a:pathLst>
                <a:path w="7019" h="17400">
                  <a:moveTo>
                    <a:pt x="782" y="2754"/>
                  </a:moveTo>
                  <a:lnTo>
                    <a:pt x="0" y="2754"/>
                  </a:lnTo>
                  <a:lnTo>
                    <a:pt x="0" y="2788"/>
                  </a:lnTo>
                  <a:lnTo>
                    <a:pt x="782" y="2788"/>
                  </a:lnTo>
                  <a:lnTo>
                    <a:pt x="782" y="2754"/>
                  </a:lnTo>
                  <a:moveTo>
                    <a:pt x="799" y="2173"/>
                  </a:moveTo>
                  <a:lnTo>
                    <a:pt x="585" y="2173"/>
                  </a:lnTo>
                  <a:lnTo>
                    <a:pt x="578" y="2180"/>
                  </a:lnTo>
                  <a:lnTo>
                    <a:pt x="578" y="2199"/>
                  </a:lnTo>
                  <a:lnTo>
                    <a:pt x="585" y="2207"/>
                  </a:lnTo>
                  <a:lnTo>
                    <a:pt x="741" y="2207"/>
                  </a:lnTo>
                  <a:lnTo>
                    <a:pt x="421" y="2526"/>
                  </a:lnTo>
                  <a:lnTo>
                    <a:pt x="281" y="2386"/>
                  </a:lnTo>
                  <a:lnTo>
                    <a:pt x="233" y="2338"/>
                  </a:lnTo>
                  <a:lnTo>
                    <a:pt x="5" y="2567"/>
                  </a:lnTo>
                  <a:lnTo>
                    <a:pt x="29" y="2591"/>
                  </a:lnTo>
                  <a:lnTo>
                    <a:pt x="233" y="2386"/>
                  </a:lnTo>
                  <a:lnTo>
                    <a:pt x="421" y="2574"/>
                  </a:lnTo>
                  <a:lnTo>
                    <a:pt x="469" y="2526"/>
                  </a:lnTo>
                  <a:lnTo>
                    <a:pt x="765" y="2231"/>
                  </a:lnTo>
                  <a:lnTo>
                    <a:pt x="765" y="2386"/>
                  </a:lnTo>
                  <a:lnTo>
                    <a:pt x="772" y="2394"/>
                  </a:lnTo>
                  <a:lnTo>
                    <a:pt x="791" y="2394"/>
                  </a:lnTo>
                  <a:lnTo>
                    <a:pt x="799" y="2386"/>
                  </a:lnTo>
                  <a:lnTo>
                    <a:pt x="799" y="2231"/>
                  </a:lnTo>
                  <a:lnTo>
                    <a:pt x="799" y="2173"/>
                  </a:lnTo>
                  <a:moveTo>
                    <a:pt x="2574" y="15065"/>
                  </a:moveTo>
                  <a:lnTo>
                    <a:pt x="2500" y="15036"/>
                  </a:lnTo>
                  <a:lnTo>
                    <a:pt x="2500" y="15072"/>
                  </a:lnTo>
                  <a:lnTo>
                    <a:pt x="2256" y="15227"/>
                  </a:lnTo>
                  <a:lnTo>
                    <a:pt x="2232" y="15204"/>
                  </a:lnTo>
                  <a:lnTo>
                    <a:pt x="2232" y="15251"/>
                  </a:lnTo>
                  <a:lnTo>
                    <a:pt x="2077" y="15495"/>
                  </a:lnTo>
                  <a:lnTo>
                    <a:pt x="1810" y="14829"/>
                  </a:lnTo>
                  <a:lnTo>
                    <a:pt x="2232" y="15251"/>
                  </a:lnTo>
                  <a:lnTo>
                    <a:pt x="2232" y="15204"/>
                  </a:lnTo>
                  <a:lnTo>
                    <a:pt x="1858" y="14829"/>
                  </a:lnTo>
                  <a:lnTo>
                    <a:pt x="1834" y="14806"/>
                  </a:lnTo>
                  <a:lnTo>
                    <a:pt x="2500" y="15072"/>
                  </a:lnTo>
                  <a:lnTo>
                    <a:pt x="2500" y="15036"/>
                  </a:lnTo>
                  <a:lnTo>
                    <a:pt x="1925" y="14806"/>
                  </a:lnTo>
                  <a:lnTo>
                    <a:pt x="1734" y="14729"/>
                  </a:lnTo>
                  <a:lnTo>
                    <a:pt x="2070" y="15569"/>
                  </a:lnTo>
                  <a:lnTo>
                    <a:pt x="2117" y="15495"/>
                  </a:lnTo>
                  <a:lnTo>
                    <a:pt x="2266" y="15261"/>
                  </a:lnTo>
                  <a:lnTo>
                    <a:pt x="2319" y="15227"/>
                  </a:lnTo>
                  <a:lnTo>
                    <a:pt x="2574" y="15065"/>
                  </a:lnTo>
                  <a:moveTo>
                    <a:pt x="5253" y="401"/>
                  </a:moveTo>
                  <a:lnTo>
                    <a:pt x="5252" y="384"/>
                  </a:lnTo>
                  <a:lnTo>
                    <a:pt x="5247" y="329"/>
                  </a:lnTo>
                  <a:lnTo>
                    <a:pt x="5228" y="261"/>
                  </a:lnTo>
                  <a:lnTo>
                    <a:pt x="5219" y="243"/>
                  </a:lnTo>
                  <a:lnTo>
                    <a:pt x="5219" y="384"/>
                  </a:lnTo>
                  <a:lnTo>
                    <a:pt x="5219" y="418"/>
                  </a:lnTo>
                  <a:lnTo>
                    <a:pt x="5212" y="476"/>
                  </a:lnTo>
                  <a:lnTo>
                    <a:pt x="5196" y="532"/>
                  </a:lnTo>
                  <a:lnTo>
                    <a:pt x="5172" y="583"/>
                  </a:lnTo>
                  <a:lnTo>
                    <a:pt x="5140" y="630"/>
                  </a:lnTo>
                  <a:lnTo>
                    <a:pt x="5125" y="620"/>
                  </a:lnTo>
                  <a:lnTo>
                    <a:pt x="5118" y="616"/>
                  </a:lnTo>
                  <a:lnTo>
                    <a:pt x="5118" y="656"/>
                  </a:lnTo>
                  <a:lnTo>
                    <a:pt x="5082" y="688"/>
                  </a:lnTo>
                  <a:lnTo>
                    <a:pt x="5043" y="716"/>
                  </a:lnTo>
                  <a:lnTo>
                    <a:pt x="5000" y="738"/>
                  </a:lnTo>
                  <a:lnTo>
                    <a:pt x="4954" y="755"/>
                  </a:lnTo>
                  <a:lnTo>
                    <a:pt x="4977" y="728"/>
                  </a:lnTo>
                  <a:lnTo>
                    <a:pt x="4997" y="695"/>
                  </a:lnTo>
                  <a:lnTo>
                    <a:pt x="5015" y="658"/>
                  </a:lnTo>
                  <a:lnTo>
                    <a:pt x="5031" y="616"/>
                  </a:lnTo>
                  <a:lnTo>
                    <a:pt x="5061" y="627"/>
                  </a:lnTo>
                  <a:lnTo>
                    <a:pt x="5085" y="637"/>
                  </a:lnTo>
                  <a:lnTo>
                    <a:pt x="5104" y="647"/>
                  </a:lnTo>
                  <a:lnTo>
                    <a:pt x="5118" y="656"/>
                  </a:lnTo>
                  <a:lnTo>
                    <a:pt x="5118" y="616"/>
                  </a:lnTo>
                  <a:lnTo>
                    <a:pt x="5103" y="608"/>
                  </a:lnTo>
                  <a:lnTo>
                    <a:pt x="5075" y="596"/>
                  </a:lnTo>
                  <a:lnTo>
                    <a:pt x="5068" y="594"/>
                  </a:lnTo>
                  <a:lnTo>
                    <a:pt x="5040" y="584"/>
                  </a:lnTo>
                  <a:lnTo>
                    <a:pt x="5042" y="576"/>
                  </a:lnTo>
                  <a:lnTo>
                    <a:pt x="5049" y="546"/>
                  </a:lnTo>
                  <a:lnTo>
                    <a:pt x="5056" y="505"/>
                  </a:lnTo>
                  <a:lnTo>
                    <a:pt x="5060" y="462"/>
                  </a:lnTo>
                  <a:lnTo>
                    <a:pt x="5062" y="418"/>
                  </a:lnTo>
                  <a:lnTo>
                    <a:pt x="5219" y="418"/>
                  </a:lnTo>
                  <a:lnTo>
                    <a:pt x="5219" y="384"/>
                  </a:lnTo>
                  <a:lnTo>
                    <a:pt x="5062" y="384"/>
                  </a:lnTo>
                  <a:lnTo>
                    <a:pt x="5060" y="340"/>
                  </a:lnTo>
                  <a:lnTo>
                    <a:pt x="5056" y="297"/>
                  </a:lnTo>
                  <a:lnTo>
                    <a:pt x="5049" y="256"/>
                  </a:lnTo>
                  <a:lnTo>
                    <a:pt x="5042" y="226"/>
                  </a:lnTo>
                  <a:lnTo>
                    <a:pt x="5040" y="218"/>
                  </a:lnTo>
                  <a:lnTo>
                    <a:pt x="5068" y="208"/>
                  </a:lnTo>
                  <a:lnTo>
                    <a:pt x="5075" y="206"/>
                  </a:lnTo>
                  <a:lnTo>
                    <a:pt x="5103" y="194"/>
                  </a:lnTo>
                  <a:lnTo>
                    <a:pt x="5117" y="186"/>
                  </a:lnTo>
                  <a:lnTo>
                    <a:pt x="5124" y="182"/>
                  </a:lnTo>
                  <a:lnTo>
                    <a:pt x="5140" y="172"/>
                  </a:lnTo>
                  <a:lnTo>
                    <a:pt x="5171" y="219"/>
                  </a:lnTo>
                  <a:lnTo>
                    <a:pt x="5196" y="270"/>
                  </a:lnTo>
                  <a:lnTo>
                    <a:pt x="5212" y="326"/>
                  </a:lnTo>
                  <a:lnTo>
                    <a:pt x="5219" y="384"/>
                  </a:lnTo>
                  <a:lnTo>
                    <a:pt x="5219" y="243"/>
                  </a:lnTo>
                  <a:lnTo>
                    <a:pt x="5199" y="199"/>
                  </a:lnTo>
                  <a:lnTo>
                    <a:pt x="5180" y="172"/>
                  </a:lnTo>
                  <a:lnTo>
                    <a:pt x="5159" y="143"/>
                  </a:lnTo>
                  <a:lnTo>
                    <a:pt x="5118" y="101"/>
                  </a:lnTo>
                  <a:lnTo>
                    <a:pt x="5118" y="147"/>
                  </a:lnTo>
                  <a:lnTo>
                    <a:pt x="5104" y="155"/>
                  </a:lnTo>
                  <a:lnTo>
                    <a:pt x="5085" y="165"/>
                  </a:lnTo>
                  <a:lnTo>
                    <a:pt x="5061" y="176"/>
                  </a:lnTo>
                  <a:lnTo>
                    <a:pt x="5031" y="186"/>
                  </a:lnTo>
                  <a:lnTo>
                    <a:pt x="5029" y="181"/>
                  </a:lnTo>
                  <a:lnTo>
                    <a:pt x="5029" y="384"/>
                  </a:lnTo>
                  <a:lnTo>
                    <a:pt x="5029" y="418"/>
                  </a:lnTo>
                  <a:lnTo>
                    <a:pt x="5027" y="460"/>
                  </a:lnTo>
                  <a:lnTo>
                    <a:pt x="5022" y="500"/>
                  </a:lnTo>
                  <a:lnTo>
                    <a:pt x="5016" y="539"/>
                  </a:lnTo>
                  <a:lnTo>
                    <a:pt x="5007" y="576"/>
                  </a:lnTo>
                  <a:lnTo>
                    <a:pt x="4998" y="574"/>
                  </a:lnTo>
                  <a:lnTo>
                    <a:pt x="4998" y="608"/>
                  </a:lnTo>
                  <a:lnTo>
                    <a:pt x="4973" y="668"/>
                  </a:lnTo>
                  <a:lnTo>
                    <a:pt x="4943" y="716"/>
                  </a:lnTo>
                  <a:lnTo>
                    <a:pt x="4908" y="750"/>
                  </a:lnTo>
                  <a:lnTo>
                    <a:pt x="4871" y="767"/>
                  </a:lnTo>
                  <a:lnTo>
                    <a:pt x="4871" y="594"/>
                  </a:lnTo>
                  <a:lnTo>
                    <a:pt x="4907" y="595"/>
                  </a:lnTo>
                  <a:lnTo>
                    <a:pt x="4940" y="598"/>
                  </a:lnTo>
                  <a:lnTo>
                    <a:pt x="4970" y="603"/>
                  </a:lnTo>
                  <a:lnTo>
                    <a:pt x="4998" y="608"/>
                  </a:lnTo>
                  <a:lnTo>
                    <a:pt x="4998" y="574"/>
                  </a:lnTo>
                  <a:lnTo>
                    <a:pt x="4978" y="570"/>
                  </a:lnTo>
                  <a:lnTo>
                    <a:pt x="4945" y="565"/>
                  </a:lnTo>
                  <a:lnTo>
                    <a:pt x="4910" y="562"/>
                  </a:lnTo>
                  <a:lnTo>
                    <a:pt x="4871" y="560"/>
                  </a:lnTo>
                  <a:lnTo>
                    <a:pt x="4871" y="418"/>
                  </a:lnTo>
                  <a:lnTo>
                    <a:pt x="5029" y="418"/>
                  </a:lnTo>
                  <a:lnTo>
                    <a:pt x="5029" y="384"/>
                  </a:lnTo>
                  <a:lnTo>
                    <a:pt x="4871" y="384"/>
                  </a:lnTo>
                  <a:lnTo>
                    <a:pt x="4871" y="242"/>
                  </a:lnTo>
                  <a:lnTo>
                    <a:pt x="4910" y="240"/>
                  </a:lnTo>
                  <a:lnTo>
                    <a:pt x="4945" y="237"/>
                  </a:lnTo>
                  <a:lnTo>
                    <a:pt x="4978" y="232"/>
                  </a:lnTo>
                  <a:lnTo>
                    <a:pt x="5007" y="226"/>
                  </a:lnTo>
                  <a:lnTo>
                    <a:pt x="5016" y="263"/>
                  </a:lnTo>
                  <a:lnTo>
                    <a:pt x="5022" y="302"/>
                  </a:lnTo>
                  <a:lnTo>
                    <a:pt x="5027" y="342"/>
                  </a:lnTo>
                  <a:lnTo>
                    <a:pt x="5029" y="384"/>
                  </a:lnTo>
                  <a:lnTo>
                    <a:pt x="5029" y="181"/>
                  </a:lnTo>
                  <a:lnTo>
                    <a:pt x="5015" y="144"/>
                  </a:lnTo>
                  <a:lnTo>
                    <a:pt x="4998" y="108"/>
                  </a:lnTo>
                  <a:lnTo>
                    <a:pt x="4998" y="194"/>
                  </a:lnTo>
                  <a:lnTo>
                    <a:pt x="4970" y="200"/>
                  </a:lnTo>
                  <a:lnTo>
                    <a:pt x="4940" y="204"/>
                  </a:lnTo>
                  <a:lnTo>
                    <a:pt x="4907" y="207"/>
                  </a:lnTo>
                  <a:lnTo>
                    <a:pt x="4871" y="208"/>
                  </a:lnTo>
                  <a:lnTo>
                    <a:pt x="4871" y="35"/>
                  </a:lnTo>
                  <a:lnTo>
                    <a:pt x="4908" y="52"/>
                  </a:lnTo>
                  <a:lnTo>
                    <a:pt x="4943" y="86"/>
                  </a:lnTo>
                  <a:lnTo>
                    <a:pt x="4973" y="134"/>
                  </a:lnTo>
                  <a:lnTo>
                    <a:pt x="4998" y="194"/>
                  </a:lnTo>
                  <a:lnTo>
                    <a:pt x="4998" y="108"/>
                  </a:lnTo>
                  <a:lnTo>
                    <a:pt x="4997" y="107"/>
                  </a:lnTo>
                  <a:lnTo>
                    <a:pt x="4977" y="74"/>
                  </a:lnTo>
                  <a:lnTo>
                    <a:pt x="4954" y="47"/>
                  </a:lnTo>
                  <a:lnTo>
                    <a:pt x="5000" y="64"/>
                  </a:lnTo>
                  <a:lnTo>
                    <a:pt x="5043" y="86"/>
                  </a:lnTo>
                  <a:lnTo>
                    <a:pt x="5082" y="114"/>
                  </a:lnTo>
                  <a:lnTo>
                    <a:pt x="5118" y="147"/>
                  </a:lnTo>
                  <a:lnTo>
                    <a:pt x="5118" y="101"/>
                  </a:lnTo>
                  <a:lnTo>
                    <a:pt x="5111" y="94"/>
                  </a:lnTo>
                  <a:lnTo>
                    <a:pt x="5055" y="55"/>
                  </a:lnTo>
                  <a:lnTo>
                    <a:pt x="5040" y="47"/>
                  </a:lnTo>
                  <a:lnTo>
                    <a:pt x="5014" y="35"/>
                  </a:lnTo>
                  <a:lnTo>
                    <a:pt x="4993" y="25"/>
                  </a:lnTo>
                  <a:lnTo>
                    <a:pt x="4926" y="6"/>
                  </a:lnTo>
                  <a:lnTo>
                    <a:pt x="4854" y="0"/>
                  </a:lnTo>
                  <a:lnTo>
                    <a:pt x="4837" y="1"/>
                  </a:lnTo>
                  <a:lnTo>
                    <a:pt x="4837" y="35"/>
                  </a:lnTo>
                  <a:lnTo>
                    <a:pt x="4837" y="208"/>
                  </a:lnTo>
                  <a:lnTo>
                    <a:pt x="4837" y="242"/>
                  </a:lnTo>
                  <a:lnTo>
                    <a:pt x="4837" y="384"/>
                  </a:lnTo>
                  <a:lnTo>
                    <a:pt x="4837" y="418"/>
                  </a:lnTo>
                  <a:lnTo>
                    <a:pt x="4837" y="560"/>
                  </a:lnTo>
                  <a:lnTo>
                    <a:pt x="4837" y="594"/>
                  </a:lnTo>
                  <a:lnTo>
                    <a:pt x="4837" y="767"/>
                  </a:lnTo>
                  <a:lnTo>
                    <a:pt x="4810" y="755"/>
                  </a:lnTo>
                  <a:lnTo>
                    <a:pt x="4799" y="750"/>
                  </a:lnTo>
                  <a:lnTo>
                    <a:pt x="4765" y="716"/>
                  </a:lnTo>
                  <a:lnTo>
                    <a:pt x="4754" y="699"/>
                  </a:lnTo>
                  <a:lnTo>
                    <a:pt x="4754" y="755"/>
                  </a:lnTo>
                  <a:lnTo>
                    <a:pt x="4708" y="738"/>
                  </a:lnTo>
                  <a:lnTo>
                    <a:pt x="4665" y="716"/>
                  </a:lnTo>
                  <a:lnTo>
                    <a:pt x="4626" y="688"/>
                  </a:lnTo>
                  <a:lnTo>
                    <a:pt x="4590" y="656"/>
                  </a:lnTo>
                  <a:lnTo>
                    <a:pt x="4604" y="647"/>
                  </a:lnTo>
                  <a:lnTo>
                    <a:pt x="4623" y="637"/>
                  </a:lnTo>
                  <a:lnTo>
                    <a:pt x="4639" y="630"/>
                  </a:lnTo>
                  <a:lnTo>
                    <a:pt x="4647" y="627"/>
                  </a:lnTo>
                  <a:lnTo>
                    <a:pt x="4677" y="616"/>
                  </a:lnTo>
                  <a:lnTo>
                    <a:pt x="4693" y="658"/>
                  </a:lnTo>
                  <a:lnTo>
                    <a:pt x="4711" y="695"/>
                  </a:lnTo>
                  <a:lnTo>
                    <a:pt x="4731" y="728"/>
                  </a:lnTo>
                  <a:lnTo>
                    <a:pt x="4754" y="755"/>
                  </a:lnTo>
                  <a:lnTo>
                    <a:pt x="4754" y="699"/>
                  </a:lnTo>
                  <a:lnTo>
                    <a:pt x="4735" y="668"/>
                  </a:lnTo>
                  <a:lnTo>
                    <a:pt x="4714" y="616"/>
                  </a:lnTo>
                  <a:lnTo>
                    <a:pt x="4710" y="608"/>
                  </a:lnTo>
                  <a:lnTo>
                    <a:pt x="4737" y="603"/>
                  </a:lnTo>
                  <a:lnTo>
                    <a:pt x="4768" y="598"/>
                  </a:lnTo>
                  <a:lnTo>
                    <a:pt x="4801" y="595"/>
                  </a:lnTo>
                  <a:lnTo>
                    <a:pt x="4837" y="594"/>
                  </a:lnTo>
                  <a:lnTo>
                    <a:pt x="4837" y="560"/>
                  </a:lnTo>
                  <a:lnTo>
                    <a:pt x="4798" y="562"/>
                  </a:lnTo>
                  <a:lnTo>
                    <a:pt x="4763" y="565"/>
                  </a:lnTo>
                  <a:lnTo>
                    <a:pt x="4730" y="570"/>
                  </a:lnTo>
                  <a:lnTo>
                    <a:pt x="4701" y="576"/>
                  </a:lnTo>
                  <a:lnTo>
                    <a:pt x="4692" y="539"/>
                  </a:lnTo>
                  <a:lnTo>
                    <a:pt x="4685" y="500"/>
                  </a:lnTo>
                  <a:lnTo>
                    <a:pt x="4681" y="460"/>
                  </a:lnTo>
                  <a:lnTo>
                    <a:pt x="4679" y="418"/>
                  </a:lnTo>
                  <a:lnTo>
                    <a:pt x="4837" y="418"/>
                  </a:lnTo>
                  <a:lnTo>
                    <a:pt x="4837" y="384"/>
                  </a:lnTo>
                  <a:lnTo>
                    <a:pt x="4679" y="384"/>
                  </a:lnTo>
                  <a:lnTo>
                    <a:pt x="4681" y="342"/>
                  </a:lnTo>
                  <a:lnTo>
                    <a:pt x="4685" y="302"/>
                  </a:lnTo>
                  <a:lnTo>
                    <a:pt x="4692" y="263"/>
                  </a:lnTo>
                  <a:lnTo>
                    <a:pt x="4701" y="226"/>
                  </a:lnTo>
                  <a:lnTo>
                    <a:pt x="4730" y="232"/>
                  </a:lnTo>
                  <a:lnTo>
                    <a:pt x="4763" y="237"/>
                  </a:lnTo>
                  <a:lnTo>
                    <a:pt x="4798" y="240"/>
                  </a:lnTo>
                  <a:lnTo>
                    <a:pt x="4837" y="242"/>
                  </a:lnTo>
                  <a:lnTo>
                    <a:pt x="4837" y="208"/>
                  </a:lnTo>
                  <a:lnTo>
                    <a:pt x="4801" y="207"/>
                  </a:lnTo>
                  <a:lnTo>
                    <a:pt x="4768" y="204"/>
                  </a:lnTo>
                  <a:lnTo>
                    <a:pt x="4738" y="199"/>
                  </a:lnTo>
                  <a:lnTo>
                    <a:pt x="4710" y="194"/>
                  </a:lnTo>
                  <a:lnTo>
                    <a:pt x="4714" y="185"/>
                  </a:lnTo>
                  <a:lnTo>
                    <a:pt x="4735" y="134"/>
                  </a:lnTo>
                  <a:lnTo>
                    <a:pt x="4765" y="86"/>
                  </a:lnTo>
                  <a:lnTo>
                    <a:pt x="4800" y="52"/>
                  </a:lnTo>
                  <a:lnTo>
                    <a:pt x="4810" y="47"/>
                  </a:lnTo>
                  <a:lnTo>
                    <a:pt x="4837" y="35"/>
                  </a:lnTo>
                  <a:lnTo>
                    <a:pt x="4837" y="1"/>
                  </a:lnTo>
                  <a:lnTo>
                    <a:pt x="4782" y="6"/>
                  </a:lnTo>
                  <a:lnTo>
                    <a:pt x="4754" y="14"/>
                  </a:lnTo>
                  <a:lnTo>
                    <a:pt x="4754" y="47"/>
                  </a:lnTo>
                  <a:lnTo>
                    <a:pt x="4731" y="74"/>
                  </a:lnTo>
                  <a:lnTo>
                    <a:pt x="4711" y="107"/>
                  </a:lnTo>
                  <a:lnTo>
                    <a:pt x="4693" y="144"/>
                  </a:lnTo>
                  <a:lnTo>
                    <a:pt x="4677" y="185"/>
                  </a:lnTo>
                  <a:lnTo>
                    <a:pt x="4668" y="182"/>
                  </a:lnTo>
                  <a:lnTo>
                    <a:pt x="4668" y="218"/>
                  </a:lnTo>
                  <a:lnTo>
                    <a:pt x="4668" y="584"/>
                  </a:lnTo>
                  <a:lnTo>
                    <a:pt x="4633" y="596"/>
                  </a:lnTo>
                  <a:lnTo>
                    <a:pt x="4605" y="608"/>
                  </a:lnTo>
                  <a:lnTo>
                    <a:pt x="4583" y="620"/>
                  </a:lnTo>
                  <a:lnTo>
                    <a:pt x="4568" y="630"/>
                  </a:lnTo>
                  <a:lnTo>
                    <a:pt x="4536" y="583"/>
                  </a:lnTo>
                  <a:lnTo>
                    <a:pt x="4512" y="532"/>
                  </a:lnTo>
                  <a:lnTo>
                    <a:pt x="4496" y="476"/>
                  </a:lnTo>
                  <a:lnTo>
                    <a:pt x="4488" y="418"/>
                  </a:lnTo>
                  <a:lnTo>
                    <a:pt x="4645" y="418"/>
                  </a:lnTo>
                  <a:lnTo>
                    <a:pt x="4648" y="462"/>
                  </a:lnTo>
                  <a:lnTo>
                    <a:pt x="4652" y="505"/>
                  </a:lnTo>
                  <a:lnTo>
                    <a:pt x="4659" y="546"/>
                  </a:lnTo>
                  <a:lnTo>
                    <a:pt x="4668" y="584"/>
                  </a:lnTo>
                  <a:lnTo>
                    <a:pt x="4668" y="218"/>
                  </a:lnTo>
                  <a:lnTo>
                    <a:pt x="4659" y="256"/>
                  </a:lnTo>
                  <a:lnTo>
                    <a:pt x="4652" y="297"/>
                  </a:lnTo>
                  <a:lnTo>
                    <a:pt x="4648" y="340"/>
                  </a:lnTo>
                  <a:lnTo>
                    <a:pt x="4645" y="384"/>
                  </a:lnTo>
                  <a:lnTo>
                    <a:pt x="4488" y="384"/>
                  </a:lnTo>
                  <a:lnTo>
                    <a:pt x="4496" y="326"/>
                  </a:lnTo>
                  <a:lnTo>
                    <a:pt x="4512" y="270"/>
                  </a:lnTo>
                  <a:lnTo>
                    <a:pt x="4536" y="219"/>
                  </a:lnTo>
                  <a:lnTo>
                    <a:pt x="4568" y="172"/>
                  </a:lnTo>
                  <a:lnTo>
                    <a:pt x="4584" y="182"/>
                  </a:lnTo>
                  <a:lnTo>
                    <a:pt x="4605" y="194"/>
                  </a:lnTo>
                  <a:lnTo>
                    <a:pt x="4633" y="206"/>
                  </a:lnTo>
                  <a:lnTo>
                    <a:pt x="4668" y="218"/>
                  </a:lnTo>
                  <a:lnTo>
                    <a:pt x="4668" y="182"/>
                  </a:lnTo>
                  <a:lnTo>
                    <a:pt x="4647" y="175"/>
                  </a:lnTo>
                  <a:lnTo>
                    <a:pt x="4639" y="172"/>
                  </a:lnTo>
                  <a:lnTo>
                    <a:pt x="4623" y="165"/>
                  </a:lnTo>
                  <a:lnTo>
                    <a:pt x="4604" y="155"/>
                  </a:lnTo>
                  <a:lnTo>
                    <a:pt x="4590" y="147"/>
                  </a:lnTo>
                  <a:lnTo>
                    <a:pt x="4626" y="114"/>
                  </a:lnTo>
                  <a:lnTo>
                    <a:pt x="4665" y="86"/>
                  </a:lnTo>
                  <a:lnTo>
                    <a:pt x="4708" y="64"/>
                  </a:lnTo>
                  <a:lnTo>
                    <a:pt x="4754" y="47"/>
                  </a:lnTo>
                  <a:lnTo>
                    <a:pt x="4754" y="14"/>
                  </a:lnTo>
                  <a:lnTo>
                    <a:pt x="4715" y="25"/>
                  </a:lnTo>
                  <a:lnTo>
                    <a:pt x="4653" y="55"/>
                  </a:lnTo>
                  <a:lnTo>
                    <a:pt x="4597" y="94"/>
                  </a:lnTo>
                  <a:lnTo>
                    <a:pt x="4549" y="143"/>
                  </a:lnTo>
                  <a:lnTo>
                    <a:pt x="4509" y="199"/>
                  </a:lnTo>
                  <a:lnTo>
                    <a:pt x="4480" y="261"/>
                  </a:lnTo>
                  <a:lnTo>
                    <a:pt x="4461" y="329"/>
                  </a:lnTo>
                  <a:lnTo>
                    <a:pt x="4455" y="401"/>
                  </a:lnTo>
                  <a:lnTo>
                    <a:pt x="4461" y="473"/>
                  </a:lnTo>
                  <a:lnTo>
                    <a:pt x="4480" y="541"/>
                  </a:lnTo>
                  <a:lnTo>
                    <a:pt x="4509" y="604"/>
                  </a:lnTo>
                  <a:lnTo>
                    <a:pt x="4549" y="660"/>
                  </a:lnTo>
                  <a:lnTo>
                    <a:pt x="4597" y="708"/>
                  </a:lnTo>
                  <a:lnTo>
                    <a:pt x="4653" y="748"/>
                  </a:lnTo>
                  <a:lnTo>
                    <a:pt x="4715" y="777"/>
                  </a:lnTo>
                  <a:lnTo>
                    <a:pt x="4782" y="796"/>
                  </a:lnTo>
                  <a:lnTo>
                    <a:pt x="4854" y="802"/>
                  </a:lnTo>
                  <a:lnTo>
                    <a:pt x="4926" y="796"/>
                  </a:lnTo>
                  <a:lnTo>
                    <a:pt x="4993" y="777"/>
                  </a:lnTo>
                  <a:lnTo>
                    <a:pt x="5014" y="767"/>
                  </a:lnTo>
                  <a:lnTo>
                    <a:pt x="5040" y="755"/>
                  </a:lnTo>
                  <a:lnTo>
                    <a:pt x="5055" y="748"/>
                  </a:lnTo>
                  <a:lnTo>
                    <a:pt x="5111" y="708"/>
                  </a:lnTo>
                  <a:lnTo>
                    <a:pt x="5159" y="660"/>
                  </a:lnTo>
                  <a:lnTo>
                    <a:pt x="5180" y="630"/>
                  </a:lnTo>
                  <a:lnTo>
                    <a:pt x="5199" y="604"/>
                  </a:lnTo>
                  <a:lnTo>
                    <a:pt x="5228" y="541"/>
                  </a:lnTo>
                  <a:lnTo>
                    <a:pt x="5247" y="473"/>
                  </a:lnTo>
                  <a:lnTo>
                    <a:pt x="5252" y="418"/>
                  </a:lnTo>
                  <a:lnTo>
                    <a:pt x="5253" y="401"/>
                  </a:lnTo>
                  <a:moveTo>
                    <a:pt x="6804" y="16982"/>
                  </a:moveTo>
                  <a:lnTo>
                    <a:pt x="6790" y="16910"/>
                  </a:lnTo>
                  <a:lnTo>
                    <a:pt x="6769" y="16879"/>
                  </a:lnTo>
                  <a:lnTo>
                    <a:pt x="6769" y="16982"/>
                  </a:lnTo>
                  <a:lnTo>
                    <a:pt x="6757" y="17040"/>
                  </a:lnTo>
                  <a:lnTo>
                    <a:pt x="6725" y="17086"/>
                  </a:lnTo>
                  <a:lnTo>
                    <a:pt x="6677" y="17120"/>
                  </a:lnTo>
                  <a:lnTo>
                    <a:pt x="6619" y="17130"/>
                  </a:lnTo>
                  <a:lnTo>
                    <a:pt x="6561" y="17120"/>
                  </a:lnTo>
                  <a:lnTo>
                    <a:pt x="6513" y="17086"/>
                  </a:lnTo>
                  <a:lnTo>
                    <a:pt x="6481" y="17040"/>
                  </a:lnTo>
                  <a:lnTo>
                    <a:pt x="6469" y="16982"/>
                  </a:lnTo>
                  <a:lnTo>
                    <a:pt x="6481" y="16924"/>
                  </a:lnTo>
                  <a:lnTo>
                    <a:pt x="6513" y="16876"/>
                  </a:lnTo>
                  <a:lnTo>
                    <a:pt x="6561" y="16844"/>
                  </a:lnTo>
                  <a:lnTo>
                    <a:pt x="6619" y="16832"/>
                  </a:lnTo>
                  <a:lnTo>
                    <a:pt x="6677" y="16844"/>
                  </a:lnTo>
                  <a:lnTo>
                    <a:pt x="6725" y="16876"/>
                  </a:lnTo>
                  <a:lnTo>
                    <a:pt x="6757" y="16924"/>
                  </a:lnTo>
                  <a:lnTo>
                    <a:pt x="6769" y="16982"/>
                  </a:lnTo>
                  <a:lnTo>
                    <a:pt x="6769" y="16879"/>
                  </a:lnTo>
                  <a:lnTo>
                    <a:pt x="6750" y="16850"/>
                  </a:lnTo>
                  <a:lnTo>
                    <a:pt x="6722" y="16832"/>
                  </a:lnTo>
                  <a:lnTo>
                    <a:pt x="6691" y="16812"/>
                  </a:lnTo>
                  <a:lnTo>
                    <a:pt x="6619" y="16796"/>
                  </a:lnTo>
                  <a:lnTo>
                    <a:pt x="6547" y="16812"/>
                  </a:lnTo>
                  <a:lnTo>
                    <a:pt x="6488" y="16850"/>
                  </a:lnTo>
                  <a:lnTo>
                    <a:pt x="6449" y="16910"/>
                  </a:lnTo>
                  <a:lnTo>
                    <a:pt x="6434" y="16982"/>
                  </a:lnTo>
                  <a:lnTo>
                    <a:pt x="6449" y="17054"/>
                  </a:lnTo>
                  <a:lnTo>
                    <a:pt x="6488" y="17112"/>
                  </a:lnTo>
                  <a:lnTo>
                    <a:pt x="6547" y="17152"/>
                  </a:lnTo>
                  <a:lnTo>
                    <a:pt x="6619" y="17166"/>
                  </a:lnTo>
                  <a:lnTo>
                    <a:pt x="6691" y="17152"/>
                  </a:lnTo>
                  <a:lnTo>
                    <a:pt x="6723" y="17130"/>
                  </a:lnTo>
                  <a:lnTo>
                    <a:pt x="6750" y="17112"/>
                  </a:lnTo>
                  <a:lnTo>
                    <a:pt x="6790" y="17054"/>
                  </a:lnTo>
                  <a:lnTo>
                    <a:pt x="6804" y="16982"/>
                  </a:lnTo>
                  <a:moveTo>
                    <a:pt x="7018" y="17106"/>
                  </a:moveTo>
                  <a:lnTo>
                    <a:pt x="7017" y="17092"/>
                  </a:lnTo>
                  <a:lnTo>
                    <a:pt x="7013" y="17080"/>
                  </a:lnTo>
                  <a:lnTo>
                    <a:pt x="7004" y="17064"/>
                  </a:lnTo>
                  <a:lnTo>
                    <a:pt x="6992" y="17046"/>
                  </a:lnTo>
                  <a:lnTo>
                    <a:pt x="6983" y="17040"/>
                  </a:lnTo>
                  <a:lnTo>
                    <a:pt x="6983" y="17100"/>
                  </a:lnTo>
                  <a:lnTo>
                    <a:pt x="6983" y="17106"/>
                  </a:lnTo>
                  <a:lnTo>
                    <a:pt x="6981" y="17116"/>
                  </a:lnTo>
                  <a:lnTo>
                    <a:pt x="6978" y="17128"/>
                  </a:lnTo>
                  <a:lnTo>
                    <a:pt x="6973" y="17140"/>
                  </a:lnTo>
                  <a:lnTo>
                    <a:pt x="6934" y="17206"/>
                  </a:lnTo>
                  <a:lnTo>
                    <a:pt x="6925" y="17220"/>
                  </a:lnTo>
                  <a:lnTo>
                    <a:pt x="6913" y="17228"/>
                  </a:lnTo>
                  <a:lnTo>
                    <a:pt x="6899" y="17234"/>
                  </a:lnTo>
                  <a:lnTo>
                    <a:pt x="6883" y="17236"/>
                  </a:lnTo>
                  <a:lnTo>
                    <a:pt x="6873" y="17236"/>
                  </a:lnTo>
                  <a:lnTo>
                    <a:pt x="6863" y="17234"/>
                  </a:lnTo>
                  <a:lnTo>
                    <a:pt x="6855" y="17230"/>
                  </a:lnTo>
                  <a:lnTo>
                    <a:pt x="6841" y="17220"/>
                  </a:lnTo>
                  <a:lnTo>
                    <a:pt x="6826" y="17216"/>
                  </a:lnTo>
                  <a:lnTo>
                    <a:pt x="6807" y="17216"/>
                  </a:lnTo>
                  <a:lnTo>
                    <a:pt x="6795" y="17218"/>
                  </a:lnTo>
                  <a:lnTo>
                    <a:pt x="6780" y="17220"/>
                  </a:lnTo>
                  <a:lnTo>
                    <a:pt x="6765" y="17228"/>
                  </a:lnTo>
                  <a:lnTo>
                    <a:pt x="6745" y="17244"/>
                  </a:lnTo>
                  <a:lnTo>
                    <a:pt x="6730" y="17264"/>
                  </a:lnTo>
                  <a:lnTo>
                    <a:pt x="6721" y="17286"/>
                  </a:lnTo>
                  <a:lnTo>
                    <a:pt x="6719" y="17314"/>
                  </a:lnTo>
                  <a:lnTo>
                    <a:pt x="6717" y="17330"/>
                  </a:lnTo>
                  <a:lnTo>
                    <a:pt x="6710" y="17348"/>
                  </a:lnTo>
                  <a:lnTo>
                    <a:pt x="6692" y="17360"/>
                  </a:lnTo>
                  <a:lnTo>
                    <a:pt x="6659" y="17366"/>
                  </a:lnTo>
                  <a:lnTo>
                    <a:pt x="6582" y="17366"/>
                  </a:lnTo>
                  <a:lnTo>
                    <a:pt x="6548" y="17362"/>
                  </a:lnTo>
                  <a:lnTo>
                    <a:pt x="6530" y="17350"/>
                  </a:lnTo>
                  <a:lnTo>
                    <a:pt x="6523" y="17334"/>
                  </a:lnTo>
                  <a:lnTo>
                    <a:pt x="6521" y="17318"/>
                  </a:lnTo>
                  <a:lnTo>
                    <a:pt x="6518" y="17292"/>
                  </a:lnTo>
                  <a:lnTo>
                    <a:pt x="6509" y="17268"/>
                  </a:lnTo>
                  <a:lnTo>
                    <a:pt x="6499" y="17254"/>
                  </a:lnTo>
                  <a:lnTo>
                    <a:pt x="6495" y="17248"/>
                  </a:lnTo>
                  <a:lnTo>
                    <a:pt x="6479" y="17236"/>
                  </a:lnTo>
                  <a:lnTo>
                    <a:pt x="6474" y="17232"/>
                  </a:lnTo>
                  <a:lnTo>
                    <a:pt x="6464" y="17226"/>
                  </a:lnTo>
                  <a:lnTo>
                    <a:pt x="6452" y="17222"/>
                  </a:lnTo>
                  <a:lnTo>
                    <a:pt x="6440" y="17220"/>
                  </a:lnTo>
                  <a:lnTo>
                    <a:pt x="6415" y="17220"/>
                  </a:lnTo>
                  <a:lnTo>
                    <a:pt x="6401" y="17222"/>
                  </a:lnTo>
                  <a:lnTo>
                    <a:pt x="6390" y="17228"/>
                  </a:lnTo>
                  <a:lnTo>
                    <a:pt x="6366" y="17236"/>
                  </a:lnTo>
                  <a:lnTo>
                    <a:pt x="6354" y="17236"/>
                  </a:lnTo>
                  <a:lnTo>
                    <a:pt x="6340" y="17234"/>
                  </a:lnTo>
                  <a:lnTo>
                    <a:pt x="6328" y="17230"/>
                  </a:lnTo>
                  <a:lnTo>
                    <a:pt x="6316" y="17220"/>
                  </a:lnTo>
                  <a:lnTo>
                    <a:pt x="6306" y="17206"/>
                  </a:lnTo>
                  <a:lnTo>
                    <a:pt x="6268" y="17140"/>
                  </a:lnTo>
                  <a:lnTo>
                    <a:pt x="6262" y="17128"/>
                  </a:lnTo>
                  <a:lnTo>
                    <a:pt x="6258" y="17116"/>
                  </a:lnTo>
                  <a:lnTo>
                    <a:pt x="6256" y="17104"/>
                  </a:lnTo>
                  <a:lnTo>
                    <a:pt x="6255" y="17098"/>
                  </a:lnTo>
                  <a:lnTo>
                    <a:pt x="6256" y="17094"/>
                  </a:lnTo>
                  <a:lnTo>
                    <a:pt x="6259" y="17086"/>
                  </a:lnTo>
                  <a:lnTo>
                    <a:pt x="6267" y="17074"/>
                  </a:lnTo>
                  <a:lnTo>
                    <a:pt x="6281" y="17064"/>
                  </a:lnTo>
                  <a:lnTo>
                    <a:pt x="6303" y="17046"/>
                  </a:lnTo>
                  <a:lnTo>
                    <a:pt x="6318" y="17026"/>
                  </a:lnTo>
                  <a:lnTo>
                    <a:pt x="6327" y="17006"/>
                  </a:lnTo>
                  <a:lnTo>
                    <a:pt x="6330" y="16982"/>
                  </a:lnTo>
                  <a:lnTo>
                    <a:pt x="6329" y="16960"/>
                  </a:lnTo>
                  <a:lnTo>
                    <a:pt x="6324" y="16942"/>
                  </a:lnTo>
                  <a:lnTo>
                    <a:pt x="6312" y="16924"/>
                  </a:lnTo>
                  <a:lnTo>
                    <a:pt x="6290" y="16904"/>
                  </a:lnTo>
                  <a:lnTo>
                    <a:pt x="6279" y="16894"/>
                  </a:lnTo>
                  <a:lnTo>
                    <a:pt x="6271" y="16884"/>
                  </a:lnTo>
                  <a:lnTo>
                    <a:pt x="6266" y="16878"/>
                  </a:lnTo>
                  <a:lnTo>
                    <a:pt x="6263" y="16872"/>
                  </a:lnTo>
                  <a:lnTo>
                    <a:pt x="6262" y="16864"/>
                  </a:lnTo>
                  <a:lnTo>
                    <a:pt x="6260" y="16852"/>
                  </a:lnTo>
                  <a:lnTo>
                    <a:pt x="6261" y="16842"/>
                  </a:lnTo>
                  <a:lnTo>
                    <a:pt x="6264" y="16832"/>
                  </a:lnTo>
                  <a:lnTo>
                    <a:pt x="6268" y="16822"/>
                  </a:lnTo>
                  <a:lnTo>
                    <a:pt x="6306" y="16756"/>
                  </a:lnTo>
                  <a:lnTo>
                    <a:pt x="6313" y="16746"/>
                  </a:lnTo>
                  <a:lnTo>
                    <a:pt x="6321" y="16738"/>
                  </a:lnTo>
                  <a:lnTo>
                    <a:pt x="6330" y="16732"/>
                  </a:lnTo>
                  <a:lnTo>
                    <a:pt x="6341" y="16728"/>
                  </a:lnTo>
                  <a:lnTo>
                    <a:pt x="6346" y="16728"/>
                  </a:lnTo>
                  <a:lnTo>
                    <a:pt x="6350" y="16726"/>
                  </a:lnTo>
                  <a:lnTo>
                    <a:pt x="6376" y="16726"/>
                  </a:lnTo>
                  <a:lnTo>
                    <a:pt x="6381" y="16728"/>
                  </a:lnTo>
                  <a:lnTo>
                    <a:pt x="6404" y="16738"/>
                  </a:lnTo>
                  <a:lnTo>
                    <a:pt x="6429" y="16742"/>
                  </a:lnTo>
                  <a:lnTo>
                    <a:pt x="6454" y="16738"/>
                  </a:lnTo>
                  <a:lnTo>
                    <a:pt x="6477" y="16730"/>
                  </a:lnTo>
                  <a:lnTo>
                    <a:pt x="6482" y="16726"/>
                  </a:lnTo>
                  <a:lnTo>
                    <a:pt x="6494" y="16716"/>
                  </a:lnTo>
                  <a:lnTo>
                    <a:pt x="6501" y="16708"/>
                  </a:lnTo>
                  <a:lnTo>
                    <a:pt x="6508" y="16700"/>
                  </a:lnTo>
                  <a:lnTo>
                    <a:pt x="6518" y="16682"/>
                  </a:lnTo>
                  <a:lnTo>
                    <a:pt x="6523" y="16660"/>
                  </a:lnTo>
                  <a:lnTo>
                    <a:pt x="6525" y="16640"/>
                  </a:lnTo>
                  <a:lnTo>
                    <a:pt x="6533" y="16624"/>
                  </a:lnTo>
                  <a:lnTo>
                    <a:pt x="6546" y="16610"/>
                  </a:lnTo>
                  <a:lnTo>
                    <a:pt x="6562" y="16600"/>
                  </a:lnTo>
                  <a:lnTo>
                    <a:pt x="6582" y="16596"/>
                  </a:lnTo>
                  <a:lnTo>
                    <a:pt x="6673" y="16596"/>
                  </a:lnTo>
                  <a:lnTo>
                    <a:pt x="6688" y="16602"/>
                  </a:lnTo>
                  <a:lnTo>
                    <a:pt x="6696" y="16610"/>
                  </a:lnTo>
                  <a:lnTo>
                    <a:pt x="6703" y="16618"/>
                  </a:lnTo>
                  <a:lnTo>
                    <a:pt x="6710" y="16630"/>
                  </a:lnTo>
                  <a:lnTo>
                    <a:pt x="6716" y="16642"/>
                  </a:lnTo>
                  <a:lnTo>
                    <a:pt x="6718" y="16656"/>
                  </a:lnTo>
                  <a:lnTo>
                    <a:pt x="6718" y="16660"/>
                  </a:lnTo>
                  <a:lnTo>
                    <a:pt x="6723" y="16682"/>
                  </a:lnTo>
                  <a:lnTo>
                    <a:pt x="6733" y="16700"/>
                  </a:lnTo>
                  <a:lnTo>
                    <a:pt x="6746" y="16716"/>
                  </a:lnTo>
                  <a:lnTo>
                    <a:pt x="6764" y="16730"/>
                  </a:lnTo>
                  <a:lnTo>
                    <a:pt x="6787" y="16740"/>
                  </a:lnTo>
                  <a:lnTo>
                    <a:pt x="6813" y="16742"/>
                  </a:lnTo>
                  <a:lnTo>
                    <a:pt x="6837" y="16738"/>
                  </a:lnTo>
                  <a:lnTo>
                    <a:pt x="6859" y="16728"/>
                  </a:lnTo>
                  <a:lnTo>
                    <a:pt x="6863" y="16726"/>
                  </a:lnTo>
                  <a:lnTo>
                    <a:pt x="6888" y="16726"/>
                  </a:lnTo>
                  <a:lnTo>
                    <a:pt x="6899" y="16728"/>
                  </a:lnTo>
                  <a:lnTo>
                    <a:pt x="6901" y="16730"/>
                  </a:lnTo>
                  <a:lnTo>
                    <a:pt x="6911" y="16734"/>
                  </a:lnTo>
                  <a:lnTo>
                    <a:pt x="6920" y="16740"/>
                  </a:lnTo>
                  <a:lnTo>
                    <a:pt x="6928" y="16746"/>
                  </a:lnTo>
                  <a:lnTo>
                    <a:pt x="6934" y="16756"/>
                  </a:lnTo>
                  <a:lnTo>
                    <a:pt x="6973" y="16822"/>
                  </a:lnTo>
                  <a:lnTo>
                    <a:pt x="6979" y="16838"/>
                  </a:lnTo>
                  <a:lnTo>
                    <a:pt x="6981" y="16854"/>
                  </a:lnTo>
                  <a:lnTo>
                    <a:pt x="6978" y="16870"/>
                  </a:lnTo>
                  <a:lnTo>
                    <a:pt x="6971" y="16884"/>
                  </a:lnTo>
                  <a:lnTo>
                    <a:pt x="6960" y="16894"/>
                  </a:lnTo>
                  <a:lnTo>
                    <a:pt x="6948" y="16906"/>
                  </a:lnTo>
                  <a:lnTo>
                    <a:pt x="6937" y="16916"/>
                  </a:lnTo>
                  <a:lnTo>
                    <a:pt x="6925" y="16934"/>
                  </a:lnTo>
                  <a:lnTo>
                    <a:pt x="6914" y="16956"/>
                  </a:lnTo>
                  <a:lnTo>
                    <a:pt x="6909" y="16982"/>
                  </a:lnTo>
                  <a:lnTo>
                    <a:pt x="6913" y="17006"/>
                  </a:lnTo>
                  <a:lnTo>
                    <a:pt x="6923" y="17030"/>
                  </a:lnTo>
                  <a:lnTo>
                    <a:pt x="6938" y="17048"/>
                  </a:lnTo>
                  <a:lnTo>
                    <a:pt x="6958" y="17064"/>
                  </a:lnTo>
                  <a:lnTo>
                    <a:pt x="6967" y="17072"/>
                  </a:lnTo>
                  <a:lnTo>
                    <a:pt x="6974" y="17082"/>
                  </a:lnTo>
                  <a:lnTo>
                    <a:pt x="6980" y="17092"/>
                  </a:lnTo>
                  <a:lnTo>
                    <a:pt x="6983" y="17100"/>
                  </a:lnTo>
                  <a:lnTo>
                    <a:pt x="6983" y="17040"/>
                  </a:lnTo>
                  <a:lnTo>
                    <a:pt x="6963" y="17024"/>
                  </a:lnTo>
                  <a:lnTo>
                    <a:pt x="6953" y="17012"/>
                  </a:lnTo>
                  <a:lnTo>
                    <a:pt x="6947" y="16998"/>
                  </a:lnTo>
                  <a:lnTo>
                    <a:pt x="6944" y="16982"/>
                  </a:lnTo>
                  <a:lnTo>
                    <a:pt x="6947" y="16968"/>
                  </a:lnTo>
                  <a:lnTo>
                    <a:pt x="6953" y="16954"/>
                  </a:lnTo>
                  <a:lnTo>
                    <a:pt x="6962" y="16942"/>
                  </a:lnTo>
                  <a:lnTo>
                    <a:pt x="6972" y="16932"/>
                  </a:lnTo>
                  <a:lnTo>
                    <a:pt x="6980" y="16924"/>
                  </a:lnTo>
                  <a:lnTo>
                    <a:pt x="6996" y="16908"/>
                  </a:lnTo>
                  <a:lnTo>
                    <a:pt x="6999" y="16906"/>
                  </a:lnTo>
                  <a:lnTo>
                    <a:pt x="7011" y="16882"/>
                  </a:lnTo>
                  <a:lnTo>
                    <a:pt x="7015" y="16856"/>
                  </a:lnTo>
                  <a:lnTo>
                    <a:pt x="7013" y="16830"/>
                  </a:lnTo>
                  <a:lnTo>
                    <a:pt x="7003" y="16804"/>
                  </a:lnTo>
                  <a:lnTo>
                    <a:pt x="6965" y="16738"/>
                  </a:lnTo>
                  <a:lnTo>
                    <a:pt x="6956" y="16726"/>
                  </a:lnTo>
                  <a:lnTo>
                    <a:pt x="6955" y="16724"/>
                  </a:lnTo>
                  <a:lnTo>
                    <a:pt x="6942" y="16712"/>
                  </a:lnTo>
                  <a:lnTo>
                    <a:pt x="6936" y="16708"/>
                  </a:lnTo>
                  <a:lnTo>
                    <a:pt x="6927" y="16702"/>
                  </a:lnTo>
                  <a:lnTo>
                    <a:pt x="6911" y="16696"/>
                  </a:lnTo>
                  <a:lnTo>
                    <a:pt x="6907" y="16694"/>
                  </a:lnTo>
                  <a:lnTo>
                    <a:pt x="6892" y="16690"/>
                  </a:lnTo>
                  <a:lnTo>
                    <a:pt x="6863" y="16690"/>
                  </a:lnTo>
                  <a:lnTo>
                    <a:pt x="6852" y="16694"/>
                  </a:lnTo>
                  <a:lnTo>
                    <a:pt x="6842" y="16698"/>
                  </a:lnTo>
                  <a:lnTo>
                    <a:pt x="6827" y="16704"/>
                  </a:lnTo>
                  <a:lnTo>
                    <a:pt x="6812" y="16708"/>
                  </a:lnTo>
                  <a:lnTo>
                    <a:pt x="6796" y="16706"/>
                  </a:lnTo>
                  <a:lnTo>
                    <a:pt x="6782" y="16700"/>
                  </a:lnTo>
                  <a:lnTo>
                    <a:pt x="6771" y="16692"/>
                  </a:lnTo>
                  <a:lnTo>
                    <a:pt x="6762" y="16682"/>
                  </a:lnTo>
                  <a:lnTo>
                    <a:pt x="6756" y="16670"/>
                  </a:lnTo>
                  <a:lnTo>
                    <a:pt x="6753" y="16656"/>
                  </a:lnTo>
                  <a:lnTo>
                    <a:pt x="6750" y="16636"/>
                  </a:lnTo>
                  <a:lnTo>
                    <a:pt x="6743" y="16616"/>
                  </a:lnTo>
                  <a:lnTo>
                    <a:pt x="6732" y="16598"/>
                  </a:lnTo>
                  <a:lnTo>
                    <a:pt x="6730" y="16596"/>
                  </a:lnTo>
                  <a:lnTo>
                    <a:pt x="6721" y="16586"/>
                  </a:lnTo>
                  <a:lnTo>
                    <a:pt x="6708" y="16576"/>
                  </a:lnTo>
                  <a:lnTo>
                    <a:pt x="6693" y="16568"/>
                  </a:lnTo>
                  <a:lnTo>
                    <a:pt x="6676" y="16564"/>
                  </a:lnTo>
                  <a:lnTo>
                    <a:pt x="6659" y="16562"/>
                  </a:lnTo>
                  <a:lnTo>
                    <a:pt x="6582" y="16562"/>
                  </a:lnTo>
                  <a:lnTo>
                    <a:pt x="6545" y="16568"/>
                  </a:lnTo>
                  <a:lnTo>
                    <a:pt x="6516" y="16590"/>
                  </a:lnTo>
                  <a:lnTo>
                    <a:pt x="6495" y="16620"/>
                  </a:lnTo>
                  <a:lnTo>
                    <a:pt x="6488" y="16656"/>
                  </a:lnTo>
                  <a:lnTo>
                    <a:pt x="6488" y="16658"/>
                  </a:lnTo>
                  <a:lnTo>
                    <a:pt x="6485" y="16670"/>
                  </a:lnTo>
                  <a:lnTo>
                    <a:pt x="6479" y="16682"/>
                  </a:lnTo>
                  <a:lnTo>
                    <a:pt x="6470" y="16692"/>
                  </a:lnTo>
                  <a:lnTo>
                    <a:pt x="6460" y="16700"/>
                  </a:lnTo>
                  <a:lnTo>
                    <a:pt x="6445" y="16706"/>
                  </a:lnTo>
                  <a:lnTo>
                    <a:pt x="6430" y="16708"/>
                  </a:lnTo>
                  <a:lnTo>
                    <a:pt x="6414" y="16704"/>
                  </a:lnTo>
                  <a:lnTo>
                    <a:pt x="6398" y="16698"/>
                  </a:lnTo>
                  <a:lnTo>
                    <a:pt x="6390" y="16692"/>
                  </a:lnTo>
                  <a:lnTo>
                    <a:pt x="6378" y="16690"/>
                  </a:lnTo>
                  <a:lnTo>
                    <a:pt x="6346" y="16690"/>
                  </a:lnTo>
                  <a:lnTo>
                    <a:pt x="6335" y="16692"/>
                  </a:lnTo>
                  <a:lnTo>
                    <a:pt x="6329" y="16696"/>
                  </a:lnTo>
                  <a:lnTo>
                    <a:pt x="6313" y="16702"/>
                  </a:lnTo>
                  <a:lnTo>
                    <a:pt x="6299" y="16712"/>
                  </a:lnTo>
                  <a:lnTo>
                    <a:pt x="6286" y="16724"/>
                  </a:lnTo>
                  <a:lnTo>
                    <a:pt x="6276" y="16738"/>
                  </a:lnTo>
                  <a:lnTo>
                    <a:pt x="6238" y="16804"/>
                  </a:lnTo>
                  <a:lnTo>
                    <a:pt x="6231" y="16820"/>
                  </a:lnTo>
                  <a:lnTo>
                    <a:pt x="6227" y="16836"/>
                  </a:lnTo>
                  <a:lnTo>
                    <a:pt x="6225" y="16852"/>
                  </a:lnTo>
                  <a:lnTo>
                    <a:pt x="6227" y="16868"/>
                  </a:lnTo>
                  <a:lnTo>
                    <a:pt x="6230" y="16882"/>
                  </a:lnTo>
                  <a:lnTo>
                    <a:pt x="6237" y="16896"/>
                  </a:lnTo>
                  <a:lnTo>
                    <a:pt x="6249" y="16914"/>
                  </a:lnTo>
                  <a:lnTo>
                    <a:pt x="6268" y="16932"/>
                  </a:lnTo>
                  <a:lnTo>
                    <a:pt x="6284" y="16946"/>
                  </a:lnTo>
                  <a:lnTo>
                    <a:pt x="6292" y="16956"/>
                  </a:lnTo>
                  <a:lnTo>
                    <a:pt x="6295" y="16966"/>
                  </a:lnTo>
                  <a:lnTo>
                    <a:pt x="6295" y="16982"/>
                  </a:lnTo>
                  <a:lnTo>
                    <a:pt x="6293" y="16996"/>
                  </a:lnTo>
                  <a:lnTo>
                    <a:pt x="6287" y="17010"/>
                  </a:lnTo>
                  <a:lnTo>
                    <a:pt x="6277" y="17022"/>
                  </a:lnTo>
                  <a:lnTo>
                    <a:pt x="6261" y="17034"/>
                  </a:lnTo>
                  <a:lnTo>
                    <a:pt x="6240" y="17052"/>
                  </a:lnTo>
                  <a:lnTo>
                    <a:pt x="6228" y="17070"/>
                  </a:lnTo>
                  <a:lnTo>
                    <a:pt x="6222" y="17086"/>
                  </a:lnTo>
                  <a:lnTo>
                    <a:pt x="6220" y="17094"/>
                  </a:lnTo>
                  <a:lnTo>
                    <a:pt x="6221" y="17108"/>
                  </a:lnTo>
                  <a:lnTo>
                    <a:pt x="6224" y="17126"/>
                  </a:lnTo>
                  <a:lnTo>
                    <a:pt x="6230" y="17142"/>
                  </a:lnTo>
                  <a:lnTo>
                    <a:pt x="6238" y="17158"/>
                  </a:lnTo>
                  <a:lnTo>
                    <a:pt x="6276" y="17224"/>
                  </a:lnTo>
                  <a:lnTo>
                    <a:pt x="6296" y="17248"/>
                  </a:lnTo>
                  <a:lnTo>
                    <a:pt x="6316" y="17262"/>
                  </a:lnTo>
                  <a:lnTo>
                    <a:pt x="6336" y="17270"/>
                  </a:lnTo>
                  <a:lnTo>
                    <a:pt x="6354" y="17272"/>
                  </a:lnTo>
                  <a:lnTo>
                    <a:pt x="6366" y="17272"/>
                  </a:lnTo>
                  <a:lnTo>
                    <a:pt x="6369" y="17270"/>
                  </a:lnTo>
                  <a:lnTo>
                    <a:pt x="6372" y="17270"/>
                  </a:lnTo>
                  <a:lnTo>
                    <a:pt x="6403" y="17260"/>
                  </a:lnTo>
                  <a:lnTo>
                    <a:pt x="6417" y="17256"/>
                  </a:lnTo>
                  <a:lnTo>
                    <a:pt x="6430" y="17254"/>
                  </a:lnTo>
                  <a:lnTo>
                    <a:pt x="6444" y="17256"/>
                  </a:lnTo>
                  <a:lnTo>
                    <a:pt x="6457" y="17262"/>
                  </a:lnTo>
                  <a:lnTo>
                    <a:pt x="6469" y="17272"/>
                  </a:lnTo>
                  <a:lnTo>
                    <a:pt x="6479" y="17284"/>
                  </a:lnTo>
                  <a:lnTo>
                    <a:pt x="6484" y="17300"/>
                  </a:lnTo>
                  <a:lnTo>
                    <a:pt x="6486" y="17314"/>
                  </a:lnTo>
                  <a:lnTo>
                    <a:pt x="6486" y="17318"/>
                  </a:lnTo>
                  <a:lnTo>
                    <a:pt x="6488" y="17340"/>
                  </a:lnTo>
                  <a:lnTo>
                    <a:pt x="6500" y="17368"/>
                  </a:lnTo>
                  <a:lnTo>
                    <a:pt x="6528" y="17390"/>
                  </a:lnTo>
                  <a:lnTo>
                    <a:pt x="6582" y="17400"/>
                  </a:lnTo>
                  <a:lnTo>
                    <a:pt x="6659" y="17400"/>
                  </a:lnTo>
                  <a:lnTo>
                    <a:pt x="6712" y="17390"/>
                  </a:lnTo>
                  <a:lnTo>
                    <a:pt x="6740" y="17366"/>
                  </a:lnTo>
                  <a:lnTo>
                    <a:pt x="6751" y="17338"/>
                  </a:lnTo>
                  <a:lnTo>
                    <a:pt x="6753" y="17314"/>
                  </a:lnTo>
                  <a:lnTo>
                    <a:pt x="6755" y="17296"/>
                  </a:lnTo>
                  <a:lnTo>
                    <a:pt x="6761" y="17280"/>
                  </a:lnTo>
                  <a:lnTo>
                    <a:pt x="6770" y="17268"/>
                  </a:lnTo>
                  <a:lnTo>
                    <a:pt x="6782" y="17258"/>
                  </a:lnTo>
                  <a:lnTo>
                    <a:pt x="6792" y="17252"/>
                  </a:lnTo>
                  <a:lnTo>
                    <a:pt x="6806" y="17250"/>
                  </a:lnTo>
                  <a:lnTo>
                    <a:pt x="6819" y="17250"/>
                  </a:lnTo>
                  <a:lnTo>
                    <a:pt x="6825" y="17252"/>
                  </a:lnTo>
                  <a:lnTo>
                    <a:pt x="6833" y="17256"/>
                  </a:lnTo>
                  <a:lnTo>
                    <a:pt x="6836" y="17258"/>
                  </a:lnTo>
                  <a:lnTo>
                    <a:pt x="6847" y="17264"/>
                  </a:lnTo>
                  <a:lnTo>
                    <a:pt x="6859" y="17268"/>
                  </a:lnTo>
                  <a:lnTo>
                    <a:pt x="6883" y="17272"/>
                  </a:lnTo>
                  <a:lnTo>
                    <a:pt x="6908" y="17268"/>
                  </a:lnTo>
                  <a:lnTo>
                    <a:pt x="6930" y="17258"/>
                  </a:lnTo>
                  <a:lnTo>
                    <a:pt x="6941" y="17250"/>
                  </a:lnTo>
                  <a:lnTo>
                    <a:pt x="6950" y="17244"/>
                  </a:lnTo>
                  <a:lnTo>
                    <a:pt x="6956" y="17236"/>
                  </a:lnTo>
                  <a:lnTo>
                    <a:pt x="6965" y="17224"/>
                  </a:lnTo>
                  <a:lnTo>
                    <a:pt x="7003" y="17158"/>
                  </a:lnTo>
                  <a:lnTo>
                    <a:pt x="7011" y="17142"/>
                  </a:lnTo>
                  <a:lnTo>
                    <a:pt x="7016" y="17124"/>
                  </a:lnTo>
                  <a:lnTo>
                    <a:pt x="7018" y="17106"/>
                  </a:lnTo>
                </a:path>
              </a:pathLst>
            </a:custGeom>
            <a:solidFill>
              <a:srgbClr val="C5CA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8444" name="Picture 1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64" y="1524"/>
              <a:ext cx="7396" cy="14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Прямоугольник 7"/>
          <p:cNvSpPr/>
          <p:nvPr/>
        </p:nvSpPr>
        <p:spPr>
          <a:xfrm>
            <a:off x="191344" y="476672"/>
            <a:ext cx="308039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0070C0"/>
                </a:solidFill>
              </a:rPr>
              <a:t>Четвертое</a:t>
            </a:r>
            <a:endParaRPr lang="ru-RU" sz="4400" dirty="0">
              <a:solidFill>
                <a:srgbClr val="0070C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03712" y="332656"/>
            <a:ext cx="70084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Введение «</a:t>
            </a:r>
            <a:r>
              <a:rPr lang="en-US" sz="2800" b="1" dirty="0"/>
              <a:t>Integrity check</a:t>
            </a:r>
            <a:r>
              <a:rPr lang="ru-RU" sz="2800" b="1" dirty="0"/>
              <a:t>» –</a:t>
            </a:r>
            <a:endParaRPr lang="ru-RU" sz="2800" dirty="0"/>
          </a:p>
          <a:p>
            <a:r>
              <a:rPr lang="ru-RU" sz="2800" b="1" dirty="0"/>
              <a:t>проверки на добропорядочность</a:t>
            </a:r>
            <a:endParaRPr lang="ru-RU" sz="2800" dirty="0"/>
          </a:p>
        </p:txBody>
      </p:sp>
      <p:sp>
        <p:nvSpPr>
          <p:cNvPr id="20" name="Text Box 25"/>
          <p:cNvSpPr txBox="1">
            <a:spLocks noChangeArrowheads="1"/>
          </p:cNvSpPr>
          <p:nvPr/>
        </p:nvSpPr>
        <p:spPr bwMode="auto">
          <a:xfrm>
            <a:off x="19575463" y="796925"/>
            <a:ext cx="24765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400" b="1" i="0" u="none" strike="noStrike" cap="none" normalizeH="0" baseline="0" smtClean="0">
                <a:ln>
                  <a:noFill/>
                </a:ln>
                <a:solidFill>
                  <a:srgbClr val="D8DADD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Slide Name 33</a:t>
            </a:r>
            <a:endParaRPr kumimoji="0" lang="en-US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8"/>
          <p:cNvSpPr>
            <a:spLocks noChangeArrowheads="1"/>
          </p:cNvSpPr>
          <p:nvPr/>
        </p:nvSpPr>
        <p:spPr bwMode="auto">
          <a:xfrm>
            <a:off x="479376" y="1704228"/>
            <a:ext cx="8568952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Чистота</a:t>
            </a:r>
            <a:r>
              <a:rPr kumimoji="0" lang="ru-RU" altLang="ru-RU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 собственных рядов - 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фундаментальный принцип работы Агентства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365C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Специальные проверки на коррупционную устойчивость – внутренняя безопасность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В перспективе распространение опыта во всех правоохранительных органах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651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8904312" y="0"/>
            <a:ext cx="3287688" cy="6858000"/>
            <a:chOff x="20935" y="0"/>
            <a:chExt cx="10726" cy="17809"/>
          </a:xfrm>
        </p:grpSpPr>
        <p:pic>
          <p:nvPicPr>
            <p:cNvPr id="19459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34" y="0"/>
              <a:ext cx="10726" cy="178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Freeform 4"/>
            <p:cNvSpPr>
              <a:spLocks/>
            </p:cNvSpPr>
            <p:nvPr/>
          </p:nvSpPr>
          <p:spPr bwMode="auto">
            <a:xfrm>
              <a:off x="22350" y="8"/>
              <a:ext cx="9310" cy="17800"/>
            </a:xfrm>
            <a:custGeom>
              <a:avLst/>
              <a:gdLst>
                <a:gd name="T0" fmla="+- 0 28472 22350"/>
                <a:gd name="T1" fmla="*/ T0 w 9310"/>
                <a:gd name="T2" fmla="+- 0 149 9"/>
                <a:gd name="T3" fmla="*/ 149 h 17800"/>
                <a:gd name="T4" fmla="+- 0 28039 22350"/>
                <a:gd name="T5" fmla="*/ T4 w 9310"/>
                <a:gd name="T6" fmla="+- 0 309 9"/>
                <a:gd name="T7" fmla="*/ 309 h 17800"/>
                <a:gd name="T8" fmla="+- 0 27544 22350"/>
                <a:gd name="T9" fmla="*/ T8 w 9310"/>
                <a:gd name="T10" fmla="+- 0 549 9"/>
                <a:gd name="T11" fmla="*/ 549 h 17800"/>
                <a:gd name="T12" fmla="+- 0 26856 22350"/>
                <a:gd name="T13" fmla="*/ T12 w 9310"/>
                <a:gd name="T14" fmla="+- 0 929 9"/>
                <a:gd name="T15" fmla="*/ 929 h 17800"/>
                <a:gd name="T16" fmla="+- 0 26066 22350"/>
                <a:gd name="T17" fmla="*/ T16 w 9310"/>
                <a:gd name="T18" fmla="+- 0 1449 9"/>
                <a:gd name="T19" fmla="*/ 1449 h 17800"/>
                <a:gd name="T20" fmla="+- 0 25751 22350"/>
                <a:gd name="T21" fmla="*/ T20 w 9310"/>
                <a:gd name="T22" fmla="+- 0 1709 9"/>
                <a:gd name="T23" fmla="*/ 1709 h 17800"/>
                <a:gd name="T24" fmla="+- 0 25263 22350"/>
                <a:gd name="T25" fmla="*/ T24 w 9310"/>
                <a:gd name="T26" fmla="+- 0 2129 9"/>
                <a:gd name="T27" fmla="*/ 2129 h 17800"/>
                <a:gd name="T28" fmla="+- 0 24872 22350"/>
                <a:gd name="T29" fmla="*/ T28 w 9310"/>
                <a:gd name="T30" fmla="+- 0 2529 9"/>
                <a:gd name="T31" fmla="*/ 2529 h 17800"/>
                <a:gd name="T32" fmla="+- 0 24616 22350"/>
                <a:gd name="T33" fmla="*/ T32 w 9310"/>
                <a:gd name="T34" fmla="+- 0 2809 9"/>
                <a:gd name="T35" fmla="*/ 2809 h 17800"/>
                <a:gd name="T36" fmla="+- 0 24374 22350"/>
                <a:gd name="T37" fmla="*/ T36 w 9310"/>
                <a:gd name="T38" fmla="+- 0 3109 9"/>
                <a:gd name="T39" fmla="*/ 3109 h 17800"/>
                <a:gd name="T40" fmla="+- 0 24146 22350"/>
                <a:gd name="T41" fmla="*/ T40 w 9310"/>
                <a:gd name="T42" fmla="+- 0 3409 9"/>
                <a:gd name="T43" fmla="*/ 3409 h 17800"/>
                <a:gd name="T44" fmla="+- 0 23931 22350"/>
                <a:gd name="T45" fmla="*/ T44 w 9310"/>
                <a:gd name="T46" fmla="+- 0 3709 9"/>
                <a:gd name="T47" fmla="*/ 3709 h 17800"/>
                <a:gd name="T48" fmla="+- 0 23730 22350"/>
                <a:gd name="T49" fmla="*/ T48 w 9310"/>
                <a:gd name="T50" fmla="+- 0 4029 9"/>
                <a:gd name="T51" fmla="*/ 4029 h 17800"/>
                <a:gd name="T52" fmla="+- 0 23542 22350"/>
                <a:gd name="T53" fmla="*/ T52 w 9310"/>
                <a:gd name="T54" fmla="+- 0 4349 9"/>
                <a:gd name="T55" fmla="*/ 4349 h 17800"/>
                <a:gd name="T56" fmla="+- 0 23368 22350"/>
                <a:gd name="T57" fmla="*/ T56 w 9310"/>
                <a:gd name="T58" fmla="+- 0 4669 9"/>
                <a:gd name="T59" fmla="*/ 4669 h 17800"/>
                <a:gd name="T60" fmla="+- 0 23208 22350"/>
                <a:gd name="T61" fmla="*/ T60 w 9310"/>
                <a:gd name="T62" fmla="+- 0 4989 9"/>
                <a:gd name="T63" fmla="*/ 4989 h 17800"/>
                <a:gd name="T64" fmla="+- 0 23062 22350"/>
                <a:gd name="T65" fmla="*/ T64 w 9310"/>
                <a:gd name="T66" fmla="+- 0 5329 9"/>
                <a:gd name="T67" fmla="*/ 5329 h 17800"/>
                <a:gd name="T68" fmla="+- 0 22929 22350"/>
                <a:gd name="T69" fmla="*/ T68 w 9310"/>
                <a:gd name="T70" fmla="+- 0 5669 9"/>
                <a:gd name="T71" fmla="*/ 5669 h 17800"/>
                <a:gd name="T72" fmla="+- 0 22810 22350"/>
                <a:gd name="T73" fmla="*/ T72 w 9310"/>
                <a:gd name="T74" fmla="+- 0 6009 9"/>
                <a:gd name="T75" fmla="*/ 6009 h 17800"/>
                <a:gd name="T76" fmla="+- 0 22705 22350"/>
                <a:gd name="T77" fmla="*/ T76 w 9310"/>
                <a:gd name="T78" fmla="+- 0 6349 9"/>
                <a:gd name="T79" fmla="*/ 6349 h 17800"/>
                <a:gd name="T80" fmla="+- 0 22613 22350"/>
                <a:gd name="T81" fmla="*/ T80 w 9310"/>
                <a:gd name="T82" fmla="+- 0 6709 9"/>
                <a:gd name="T83" fmla="*/ 6709 h 17800"/>
                <a:gd name="T84" fmla="+- 0 22535 22350"/>
                <a:gd name="T85" fmla="*/ T84 w 9310"/>
                <a:gd name="T86" fmla="+- 0 7069 9"/>
                <a:gd name="T87" fmla="*/ 7069 h 17800"/>
                <a:gd name="T88" fmla="+- 0 22471 22350"/>
                <a:gd name="T89" fmla="*/ T88 w 9310"/>
                <a:gd name="T90" fmla="+- 0 7409 9"/>
                <a:gd name="T91" fmla="*/ 7409 h 17800"/>
                <a:gd name="T92" fmla="+- 0 22420 22350"/>
                <a:gd name="T93" fmla="*/ T92 w 9310"/>
                <a:gd name="T94" fmla="+- 0 7769 9"/>
                <a:gd name="T95" fmla="*/ 7769 h 17800"/>
                <a:gd name="T96" fmla="+- 0 22383 22350"/>
                <a:gd name="T97" fmla="*/ T96 w 9310"/>
                <a:gd name="T98" fmla="+- 0 8129 9"/>
                <a:gd name="T99" fmla="*/ 8129 h 17800"/>
                <a:gd name="T100" fmla="+- 0 22360 22350"/>
                <a:gd name="T101" fmla="*/ T100 w 9310"/>
                <a:gd name="T102" fmla="+- 0 8489 9"/>
                <a:gd name="T103" fmla="*/ 8489 h 17800"/>
                <a:gd name="T104" fmla="+- 0 22350 22350"/>
                <a:gd name="T105" fmla="*/ T104 w 9310"/>
                <a:gd name="T106" fmla="+- 0 8849 9"/>
                <a:gd name="T107" fmla="*/ 8849 h 17800"/>
                <a:gd name="T108" fmla="+- 0 22354 22350"/>
                <a:gd name="T109" fmla="*/ T108 w 9310"/>
                <a:gd name="T110" fmla="+- 0 9209 9"/>
                <a:gd name="T111" fmla="*/ 9209 h 17800"/>
                <a:gd name="T112" fmla="+- 0 22372 22350"/>
                <a:gd name="T113" fmla="*/ T112 w 9310"/>
                <a:gd name="T114" fmla="+- 0 9569 9"/>
                <a:gd name="T115" fmla="*/ 9569 h 17800"/>
                <a:gd name="T116" fmla="+- 0 22404 22350"/>
                <a:gd name="T117" fmla="*/ T116 w 9310"/>
                <a:gd name="T118" fmla="+- 0 9909 9"/>
                <a:gd name="T119" fmla="*/ 9909 h 17800"/>
                <a:gd name="T120" fmla="+- 0 22449 22350"/>
                <a:gd name="T121" fmla="*/ T120 w 9310"/>
                <a:gd name="T122" fmla="+- 0 10269 9"/>
                <a:gd name="T123" fmla="*/ 10269 h 17800"/>
                <a:gd name="T124" fmla="+- 0 22508 22350"/>
                <a:gd name="T125" fmla="*/ T124 w 9310"/>
                <a:gd name="T126" fmla="+- 0 10629 9"/>
                <a:gd name="T127" fmla="*/ 10629 h 17800"/>
                <a:gd name="T128" fmla="+- 0 22580 22350"/>
                <a:gd name="T129" fmla="*/ T128 w 9310"/>
                <a:gd name="T130" fmla="+- 0 10989 9"/>
                <a:gd name="T131" fmla="*/ 10989 h 17800"/>
                <a:gd name="T132" fmla="+- 0 22666 22350"/>
                <a:gd name="T133" fmla="*/ T132 w 9310"/>
                <a:gd name="T134" fmla="+- 0 11329 9"/>
                <a:gd name="T135" fmla="*/ 11329 h 17800"/>
                <a:gd name="T136" fmla="+- 0 22766 22350"/>
                <a:gd name="T137" fmla="*/ T136 w 9310"/>
                <a:gd name="T138" fmla="+- 0 11669 9"/>
                <a:gd name="T139" fmla="*/ 11669 h 17800"/>
                <a:gd name="T140" fmla="+- 0 22880 22350"/>
                <a:gd name="T141" fmla="*/ T140 w 9310"/>
                <a:gd name="T142" fmla="+- 0 12029 9"/>
                <a:gd name="T143" fmla="*/ 12029 h 17800"/>
                <a:gd name="T144" fmla="+- 0 23007 22350"/>
                <a:gd name="T145" fmla="*/ T144 w 9310"/>
                <a:gd name="T146" fmla="+- 0 12369 9"/>
                <a:gd name="T147" fmla="*/ 12369 h 17800"/>
                <a:gd name="T148" fmla="+- 0 23148 22350"/>
                <a:gd name="T149" fmla="*/ T148 w 9310"/>
                <a:gd name="T150" fmla="+- 0 12709 9"/>
                <a:gd name="T151" fmla="*/ 12709 h 17800"/>
                <a:gd name="T152" fmla="+- 0 23303 22350"/>
                <a:gd name="T153" fmla="*/ T152 w 9310"/>
                <a:gd name="T154" fmla="+- 0 13029 9"/>
                <a:gd name="T155" fmla="*/ 13029 h 17800"/>
                <a:gd name="T156" fmla="+- 0 23471 22350"/>
                <a:gd name="T157" fmla="*/ T156 w 9310"/>
                <a:gd name="T158" fmla="+- 0 13349 9"/>
                <a:gd name="T159" fmla="*/ 13349 h 17800"/>
                <a:gd name="T160" fmla="+- 0 23653 22350"/>
                <a:gd name="T161" fmla="*/ T160 w 9310"/>
                <a:gd name="T162" fmla="+- 0 13669 9"/>
                <a:gd name="T163" fmla="*/ 13669 h 17800"/>
                <a:gd name="T164" fmla="+- 0 23849 22350"/>
                <a:gd name="T165" fmla="*/ T164 w 9310"/>
                <a:gd name="T166" fmla="+- 0 13989 9"/>
                <a:gd name="T167" fmla="*/ 13989 h 17800"/>
                <a:gd name="T168" fmla="+- 0 24058 22350"/>
                <a:gd name="T169" fmla="*/ T168 w 9310"/>
                <a:gd name="T170" fmla="+- 0 14309 9"/>
                <a:gd name="T171" fmla="*/ 14309 h 17800"/>
                <a:gd name="T172" fmla="+- 0 24281 22350"/>
                <a:gd name="T173" fmla="*/ T172 w 9310"/>
                <a:gd name="T174" fmla="+- 0 14609 9"/>
                <a:gd name="T175" fmla="*/ 14609 h 17800"/>
                <a:gd name="T176" fmla="+- 0 24518 22350"/>
                <a:gd name="T177" fmla="*/ T176 w 9310"/>
                <a:gd name="T178" fmla="+- 0 14909 9"/>
                <a:gd name="T179" fmla="*/ 14909 h 17800"/>
                <a:gd name="T180" fmla="+- 0 24768 22350"/>
                <a:gd name="T181" fmla="*/ T180 w 9310"/>
                <a:gd name="T182" fmla="+- 0 15189 9"/>
                <a:gd name="T183" fmla="*/ 15189 h 17800"/>
                <a:gd name="T184" fmla="+- 0 25032 22350"/>
                <a:gd name="T185" fmla="*/ T184 w 9310"/>
                <a:gd name="T186" fmla="+- 0 15469 9"/>
                <a:gd name="T187" fmla="*/ 15469 h 17800"/>
                <a:gd name="T188" fmla="+- 0 25443 22350"/>
                <a:gd name="T189" fmla="*/ T188 w 9310"/>
                <a:gd name="T190" fmla="+- 0 15869 9"/>
                <a:gd name="T191" fmla="*/ 15869 h 17800"/>
                <a:gd name="T192" fmla="+- 0 25813 22350"/>
                <a:gd name="T193" fmla="*/ T192 w 9310"/>
                <a:gd name="T194" fmla="+- 0 16169 9"/>
                <a:gd name="T195" fmla="*/ 16169 h 17800"/>
                <a:gd name="T196" fmla="+- 0 26130 22350"/>
                <a:gd name="T197" fmla="*/ T196 w 9310"/>
                <a:gd name="T198" fmla="+- 0 16429 9"/>
                <a:gd name="T199" fmla="*/ 16429 h 17800"/>
                <a:gd name="T200" fmla="+- 0 26788 22350"/>
                <a:gd name="T201" fmla="*/ T200 w 9310"/>
                <a:gd name="T202" fmla="+- 0 16869 9"/>
                <a:gd name="T203" fmla="*/ 16869 h 17800"/>
                <a:gd name="T204" fmla="+- 0 27826 22350"/>
                <a:gd name="T205" fmla="*/ T204 w 9310"/>
                <a:gd name="T206" fmla="+- 0 17429 9"/>
                <a:gd name="T207" fmla="*/ 17429 h 17800"/>
                <a:gd name="T208" fmla="+- 0 28183 22350"/>
                <a:gd name="T209" fmla="*/ T208 w 9310"/>
                <a:gd name="T210" fmla="+- 0 17569 9"/>
                <a:gd name="T211" fmla="*/ 17569 h 17800"/>
                <a:gd name="T212" fmla="+- 0 28691 22350"/>
                <a:gd name="T213" fmla="*/ T212 w 9310"/>
                <a:gd name="T214" fmla="+- 0 17769 9"/>
                <a:gd name="T215" fmla="*/ 17769 h 178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</a:cxnLst>
              <a:rect l="0" t="0" r="r" b="b"/>
              <a:pathLst>
                <a:path w="9310" h="17800">
                  <a:moveTo>
                    <a:pt x="9310" y="0"/>
                  </a:moveTo>
                  <a:lnTo>
                    <a:pt x="6487" y="0"/>
                  </a:lnTo>
                  <a:lnTo>
                    <a:pt x="6414" y="40"/>
                  </a:lnTo>
                  <a:lnTo>
                    <a:pt x="6195" y="100"/>
                  </a:lnTo>
                  <a:lnTo>
                    <a:pt x="6122" y="140"/>
                  </a:lnTo>
                  <a:lnTo>
                    <a:pt x="5977" y="180"/>
                  </a:lnTo>
                  <a:lnTo>
                    <a:pt x="5905" y="220"/>
                  </a:lnTo>
                  <a:lnTo>
                    <a:pt x="5833" y="240"/>
                  </a:lnTo>
                  <a:lnTo>
                    <a:pt x="5761" y="280"/>
                  </a:lnTo>
                  <a:lnTo>
                    <a:pt x="5689" y="300"/>
                  </a:lnTo>
                  <a:lnTo>
                    <a:pt x="5618" y="340"/>
                  </a:lnTo>
                  <a:lnTo>
                    <a:pt x="5547" y="360"/>
                  </a:lnTo>
                  <a:lnTo>
                    <a:pt x="5405" y="440"/>
                  </a:lnTo>
                  <a:lnTo>
                    <a:pt x="5334" y="460"/>
                  </a:lnTo>
                  <a:lnTo>
                    <a:pt x="5194" y="540"/>
                  </a:lnTo>
                  <a:lnTo>
                    <a:pt x="5124" y="560"/>
                  </a:lnTo>
                  <a:lnTo>
                    <a:pt x="4710" y="800"/>
                  </a:lnTo>
                  <a:lnTo>
                    <a:pt x="4641" y="820"/>
                  </a:lnTo>
                  <a:lnTo>
                    <a:pt x="4573" y="860"/>
                  </a:lnTo>
                  <a:lnTo>
                    <a:pt x="4506" y="920"/>
                  </a:lnTo>
                  <a:lnTo>
                    <a:pt x="4106" y="1160"/>
                  </a:lnTo>
                  <a:lnTo>
                    <a:pt x="4040" y="1220"/>
                  </a:lnTo>
                  <a:lnTo>
                    <a:pt x="3845" y="1340"/>
                  </a:lnTo>
                  <a:lnTo>
                    <a:pt x="3780" y="1400"/>
                  </a:lnTo>
                  <a:lnTo>
                    <a:pt x="3716" y="1440"/>
                  </a:lnTo>
                  <a:lnTo>
                    <a:pt x="3653" y="1500"/>
                  </a:lnTo>
                  <a:lnTo>
                    <a:pt x="3589" y="1540"/>
                  </a:lnTo>
                  <a:lnTo>
                    <a:pt x="3526" y="1600"/>
                  </a:lnTo>
                  <a:lnTo>
                    <a:pt x="3463" y="1640"/>
                  </a:lnTo>
                  <a:lnTo>
                    <a:pt x="3401" y="1700"/>
                  </a:lnTo>
                  <a:lnTo>
                    <a:pt x="3338" y="1740"/>
                  </a:lnTo>
                  <a:lnTo>
                    <a:pt x="3215" y="1860"/>
                  </a:lnTo>
                  <a:lnTo>
                    <a:pt x="3154" y="1900"/>
                  </a:lnTo>
                  <a:lnTo>
                    <a:pt x="2973" y="2080"/>
                  </a:lnTo>
                  <a:lnTo>
                    <a:pt x="2913" y="2120"/>
                  </a:lnTo>
                  <a:lnTo>
                    <a:pt x="2737" y="2300"/>
                  </a:lnTo>
                  <a:lnTo>
                    <a:pt x="2682" y="2360"/>
                  </a:lnTo>
                  <a:lnTo>
                    <a:pt x="2628" y="2400"/>
                  </a:lnTo>
                  <a:lnTo>
                    <a:pt x="2575" y="2460"/>
                  </a:lnTo>
                  <a:lnTo>
                    <a:pt x="2522" y="2520"/>
                  </a:lnTo>
                  <a:lnTo>
                    <a:pt x="2470" y="2580"/>
                  </a:lnTo>
                  <a:lnTo>
                    <a:pt x="2418" y="2640"/>
                  </a:lnTo>
                  <a:lnTo>
                    <a:pt x="2367" y="2680"/>
                  </a:lnTo>
                  <a:lnTo>
                    <a:pt x="2316" y="2740"/>
                  </a:lnTo>
                  <a:lnTo>
                    <a:pt x="2266" y="2800"/>
                  </a:lnTo>
                  <a:lnTo>
                    <a:pt x="2217" y="2860"/>
                  </a:lnTo>
                  <a:lnTo>
                    <a:pt x="2168" y="2920"/>
                  </a:lnTo>
                  <a:lnTo>
                    <a:pt x="2119" y="2980"/>
                  </a:lnTo>
                  <a:lnTo>
                    <a:pt x="2071" y="3040"/>
                  </a:lnTo>
                  <a:lnTo>
                    <a:pt x="2024" y="3100"/>
                  </a:lnTo>
                  <a:lnTo>
                    <a:pt x="1977" y="3160"/>
                  </a:lnTo>
                  <a:lnTo>
                    <a:pt x="1931" y="3220"/>
                  </a:lnTo>
                  <a:lnTo>
                    <a:pt x="1885" y="3280"/>
                  </a:lnTo>
                  <a:lnTo>
                    <a:pt x="1840" y="3340"/>
                  </a:lnTo>
                  <a:lnTo>
                    <a:pt x="1796" y="3400"/>
                  </a:lnTo>
                  <a:lnTo>
                    <a:pt x="1752" y="3460"/>
                  </a:lnTo>
                  <a:lnTo>
                    <a:pt x="1708" y="3520"/>
                  </a:lnTo>
                  <a:lnTo>
                    <a:pt x="1665" y="3580"/>
                  </a:lnTo>
                  <a:lnTo>
                    <a:pt x="1623" y="3640"/>
                  </a:lnTo>
                  <a:lnTo>
                    <a:pt x="1581" y="3700"/>
                  </a:lnTo>
                  <a:lnTo>
                    <a:pt x="1539" y="3760"/>
                  </a:lnTo>
                  <a:lnTo>
                    <a:pt x="1499" y="3820"/>
                  </a:lnTo>
                  <a:lnTo>
                    <a:pt x="1458" y="3880"/>
                  </a:lnTo>
                  <a:lnTo>
                    <a:pt x="1419" y="3960"/>
                  </a:lnTo>
                  <a:lnTo>
                    <a:pt x="1380" y="4020"/>
                  </a:lnTo>
                  <a:lnTo>
                    <a:pt x="1341" y="4080"/>
                  </a:lnTo>
                  <a:lnTo>
                    <a:pt x="1303" y="4140"/>
                  </a:lnTo>
                  <a:lnTo>
                    <a:pt x="1265" y="4200"/>
                  </a:lnTo>
                  <a:lnTo>
                    <a:pt x="1229" y="4260"/>
                  </a:lnTo>
                  <a:lnTo>
                    <a:pt x="1192" y="4340"/>
                  </a:lnTo>
                  <a:lnTo>
                    <a:pt x="1156" y="4400"/>
                  </a:lnTo>
                  <a:lnTo>
                    <a:pt x="1121" y="4460"/>
                  </a:lnTo>
                  <a:lnTo>
                    <a:pt x="1086" y="4520"/>
                  </a:lnTo>
                  <a:lnTo>
                    <a:pt x="1052" y="4600"/>
                  </a:lnTo>
                  <a:lnTo>
                    <a:pt x="1018" y="4660"/>
                  </a:lnTo>
                  <a:lnTo>
                    <a:pt x="985" y="4720"/>
                  </a:lnTo>
                  <a:lnTo>
                    <a:pt x="953" y="4780"/>
                  </a:lnTo>
                  <a:lnTo>
                    <a:pt x="921" y="4860"/>
                  </a:lnTo>
                  <a:lnTo>
                    <a:pt x="889" y="4920"/>
                  </a:lnTo>
                  <a:lnTo>
                    <a:pt x="858" y="4980"/>
                  </a:lnTo>
                  <a:lnTo>
                    <a:pt x="828" y="5060"/>
                  </a:lnTo>
                  <a:lnTo>
                    <a:pt x="798" y="5120"/>
                  </a:lnTo>
                  <a:lnTo>
                    <a:pt x="769" y="5180"/>
                  </a:lnTo>
                  <a:lnTo>
                    <a:pt x="740" y="5260"/>
                  </a:lnTo>
                  <a:lnTo>
                    <a:pt x="712" y="5320"/>
                  </a:lnTo>
                  <a:lnTo>
                    <a:pt x="684" y="5380"/>
                  </a:lnTo>
                  <a:lnTo>
                    <a:pt x="657" y="5460"/>
                  </a:lnTo>
                  <a:lnTo>
                    <a:pt x="631" y="5520"/>
                  </a:lnTo>
                  <a:lnTo>
                    <a:pt x="605" y="5600"/>
                  </a:lnTo>
                  <a:lnTo>
                    <a:pt x="579" y="5660"/>
                  </a:lnTo>
                  <a:lnTo>
                    <a:pt x="554" y="5720"/>
                  </a:lnTo>
                  <a:lnTo>
                    <a:pt x="530" y="5800"/>
                  </a:lnTo>
                  <a:lnTo>
                    <a:pt x="506" y="5860"/>
                  </a:lnTo>
                  <a:lnTo>
                    <a:pt x="483" y="5940"/>
                  </a:lnTo>
                  <a:lnTo>
                    <a:pt x="460" y="6000"/>
                  </a:lnTo>
                  <a:lnTo>
                    <a:pt x="438" y="6080"/>
                  </a:lnTo>
                  <a:lnTo>
                    <a:pt x="416" y="6140"/>
                  </a:lnTo>
                  <a:lnTo>
                    <a:pt x="395" y="6220"/>
                  </a:lnTo>
                  <a:lnTo>
                    <a:pt x="375" y="6280"/>
                  </a:lnTo>
                  <a:lnTo>
                    <a:pt x="355" y="6340"/>
                  </a:lnTo>
                  <a:lnTo>
                    <a:pt x="335" y="6420"/>
                  </a:lnTo>
                  <a:lnTo>
                    <a:pt x="316" y="6480"/>
                  </a:lnTo>
                  <a:lnTo>
                    <a:pt x="298" y="6560"/>
                  </a:lnTo>
                  <a:lnTo>
                    <a:pt x="280" y="6620"/>
                  </a:lnTo>
                  <a:lnTo>
                    <a:pt x="263" y="6700"/>
                  </a:lnTo>
                  <a:lnTo>
                    <a:pt x="246" y="6760"/>
                  </a:lnTo>
                  <a:lnTo>
                    <a:pt x="230" y="6840"/>
                  </a:lnTo>
                  <a:lnTo>
                    <a:pt x="215" y="6900"/>
                  </a:lnTo>
                  <a:lnTo>
                    <a:pt x="200" y="6980"/>
                  </a:lnTo>
                  <a:lnTo>
                    <a:pt x="185" y="7060"/>
                  </a:lnTo>
                  <a:lnTo>
                    <a:pt x="171" y="7120"/>
                  </a:lnTo>
                  <a:lnTo>
                    <a:pt x="158" y="7200"/>
                  </a:lnTo>
                  <a:lnTo>
                    <a:pt x="145" y="7260"/>
                  </a:lnTo>
                  <a:lnTo>
                    <a:pt x="132" y="7340"/>
                  </a:lnTo>
                  <a:lnTo>
                    <a:pt x="121" y="7400"/>
                  </a:lnTo>
                  <a:lnTo>
                    <a:pt x="109" y="7480"/>
                  </a:lnTo>
                  <a:lnTo>
                    <a:pt x="99" y="7540"/>
                  </a:lnTo>
                  <a:lnTo>
                    <a:pt x="89" y="7620"/>
                  </a:lnTo>
                  <a:lnTo>
                    <a:pt x="79" y="7680"/>
                  </a:lnTo>
                  <a:lnTo>
                    <a:pt x="70" y="7760"/>
                  </a:lnTo>
                  <a:lnTo>
                    <a:pt x="62" y="7840"/>
                  </a:lnTo>
                  <a:lnTo>
                    <a:pt x="54" y="7900"/>
                  </a:lnTo>
                  <a:lnTo>
                    <a:pt x="46" y="7980"/>
                  </a:lnTo>
                  <a:lnTo>
                    <a:pt x="39" y="8040"/>
                  </a:lnTo>
                  <a:lnTo>
                    <a:pt x="33" y="8120"/>
                  </a:lnTo>
                  <a:lnTo>
                    <a:pt x="27" y="8180"/>
                  </a:lnTo>
                  <a:lnTo>
                    <a:pt x="22" y="8260"/>
                  </a:lnTo>
                  <a:lnTo>
                    <a:pt x="18" y="8340"/>
                  </a:lnTo>
                  <a:lnTo>
                    <a:pt x="13" y="8400"/>
                  </a:lnTo>
                  <a:lnTo>
                    <a:pt x="10" y="8480"/>
                  </a:lnTo>
                  <a:lnTo>
                    <a:pt x="7" y="8540"/>
                  </a:lnTo>
                  <a:lnTo>
                    <a:pt x="4" y="8620"/>
                  </a:lnTo>
                  <a:lnTo>
                    <a:pt x="2" y="8700"/>
                  </a:lnTo>
                  <a:lnTo>
                    <a:pt x="1" y="8760"/>
                  </a:lnTo>
                  <a:lnTo>
                    <a:pt x="0" y="8840"/>
                  </a:lnTo>
                  <a:lnTo>
                    <a:pt x="0" y="8900"/>
                  </a:lnTo>
                  <a:lnTo>
                    <a:pt x="0" y="8980"/>
                  </a:lnTo>
                  <a:lnTo>
                    <a:pt x="1" y="9040"/>
                  </a:lnTo>
                  <a:lnTo>
                    <a:pt x="2" y="9120"/>
                  </a:lnTo>
                  <a:lnTo>
                    <a:pt x="4" y="9200"/>
                  </a:lnTo>
                  <a:lnTo>
                    <a:pt x="7" y="9260"/>
                  </a:lnTo>
                  <a:lnTo>
                    <a:pt x="10" y="9340"/>
                  </a:lnTo>
                  <a:lnTo>
                    <a:pt x="13" y="9400"/>
                  </a:lnTo>
                  <a:lnTo>
                    <a:pt x="18" y="9480"/>
                  </a:lnTo>
                  <a:lnTo>
                    <a:pt x="22" y="9560"/>
                  </a:lnTo>
                  <a:lnTo>
                    <a:pt x="27" y="9620"/>
                  </a:lnTo>
                  <a:lnTo>
                    <a:pt x="33" y="9700"/>
                  </a:lnTo>
                  <a:lnTo>
                    <a:pt x="39" y="9760"/>
                  </a:lnTo>
                  <a:lnTo>
                    <a:pt x="46" y="9840"/>
                  </a:lnTo>
                  <a:lnTo>
                    <a:pt x="54" y="9900"/>
                  </a:lnTo>
                  <a:lnTo>
                    <a:pt x="62" y="9980"/>
                  </a:lnTo>
                  <a:lnTo>
                    <a:pt x="70" y="10060"/>
                  </a:lnTo>
                  <a:lnTo>
                    <a:pt x="79" y="10120"/>
                  </a:lnTo>
                  <a:lnTo>
                    <a:pt x="89" y="10200"/>
                  </a:lnTo>
                  <a:lnTo>
                    <a:pt x="99" y="10260"/>
                  </a:lnTo>
                  <a:lnTo>
                    <a:pt x="109" y="10340"/>
                  </a:lnTo>
                  <a:lnTo>
                    <a:pt x="121" y="10400"/>
                  </a:lnTo>
                  <a:lnTo>
                    <a:pt x="132" y="10480"/>
                  </a:lnTo>
                  <a:lnTo>
                    <a:pt x="145" y="10540"/>
                  </a:lnTo>
                  <a:lnTo>
                    <a:pt x="158" y="10620"/>
                  </a:lnTo>
                  <a:lnTo>
                    <a:pt x="171" y="10700"/>
                  </a:lnTo>
                  <a:lnTo>
                    <a:pt x="185" y="10760"/>
                  </a:lnTo>
                  <a:lnTo>
                    <a:pt x="200" y="10840"/>
                  </a:lnTo>
                  <a:lnTo>
                    <a:pt x="215" y="10900"/>
                  </a:lnTo>
                  <a:lnTo>
                    <a:pt x="230" y="10980"/>
                  </a:lnTo>
                  <a:lnTo>
                    <a:pt x="246" y="11040"/>
                  </a:lnTo>
                  <a:lnTo>
                    <a:pt x="263" y="11120"/>
                  </a:lnTo>
                  <a:lnTo>
                    <a:pt x="280" y="11180"/>
                  </a:lnTo>
                  <a:lnTo>
                    <a:pt x="298" y="11260"/>
                  </a:lnTo>
                  <a:lnTo>
                    <a:pt x="316" y="11320"/>
                  </a:lnTo>
                  <a:lnTo>
                    <a:pt x="335" y="11400"/>
                  </a:lnTo>
                  <a:lnTo>
                    <a:pt x="355" y="11460"/>
                  </a:lnTo>
                  <a:lnTo>
                    <a:pt x="375" y="11540"/>
                  </a:lnTo>
                  <a:lnTo>
                    <a:pt x="395" y="11600"/>
                  </a:lnTo>
                  <a:lnTo>
                    <a:pt x="416" y="11660"/>
                  </a:lnTo>
                  <a:lnTo>
                    <a:pt x="438" y="11740"/>
                  </a:lnTo>
                  <a:lnTo>
                    <a:pt x="460" y="11800"/>
                  </a:lnTo>
                  <a:lnTo>
                    <a:pt x="483" y="11880"/>
                  </a:lnTo>
                  <a:lnTo>
                    <a:pt x="506" y="11940"/>
                  </a:lnTo>
                  <a:lnTo>
                    <a:pt x="530" y="12020"/>
                  </a:lnTo>
                  <a:lnTo>
                    <a:pt x="554" y="12080"/>
                  </a:lnTo>
                  <a:lnTo>
                    <a:pt x="579" y="12160"/>
                  </a:lnTo>
                  <a:lnTo>
                    <a:pt x="605" y="12220"/>
                  </a:lnTo>
                  <a:lnTo>
                    <a:pt x="631" y="12280"/>
                  </a:lnTo>
                  <a:lnTo>
                    <a:pt x="657" y="12360"/>
                  </a:lnTo>
                  <a:lnTo>
                    <a:pt x="684" y="12420"/>
                  </a:lnTo>
                  <a:lnTo>
                    <a:pt x="712" y="12480"/>
                  </a:lnTo>
                  <a:lnTo>
                    <a:pt x="740" y="12560"/>
                  </a:lnTo>
                  <a:lnTo>
                    <a:pt x="769" y="12620"/>
                  </a:lnTo>
                  <a:lnTo>
                    <a:pt x="798" y="12700"/>
                  </a:lnTo>
                  <a:lnTo>
                    <a:pt x="828" y="12760"/>
                  </a:lnTo>
                  <a:lnTo>
                    <a:pt x="858" y="12820"/>
                  </a:lnTo>
                  <a:lnTo>
                    <a:pt x="889" y="12880"/>
                  </a:lnTo>
                  <a:lnTo>
                    <a:pt x="921" y="12960"/>
                  </a:lnTo>
                  <a:lnTo>
                    <a:pt x="953" y="13020"/>
                  </a:lnTo>
                  <a:lnTo>
                    <a:pt x="985" y="13080"/>
                  </a:lnTo>
                  <a:lnTo>
                    <a:pt x="1018" y="13160"/>
                  </a:lnTo>
                  <a:lnTo>
                    <a:pt x="1052" y="13220"/>
                  </a:lnTo>
                  <a:lnTo>
                    <a:pt x="1086" y="13280"/>
                  </a:lnTo>
                  <a:lnTo>
                    <a:pt x="1121" y="13340"/>
                  </a:lnTo>
                  <a:lnTo>
                    <a:pt x="1156" y="13420"/>
                  </a:lnTo>
                  <a:lnTo>
                    <a:pt x="1192" y="13480"/>
                  </a:lnTo>
                  <a:lnTo>
                    <a:pt x="1229" y="13540"/>
                  </a:lnTo>
                  <a:lnTo>
                    <a:pt x="1265" y="13600"/>
                  </a:lnTo>
                  <a:lnTo>
                    <a:pt x="1303" y="13660"/>
                  </a:lnTo>
                  <a:lnTo>
                    <a:pt x="1341" y="13740"/>
                  </a:lnTo>
                  <a:lnTo>
                    <a:pt x="1380" y="13800"/>
                  </a:lnTo>
                  <a:lnTo>
                    <a:pt x="1419" y="13860"/>
                  </a:lnTo>
                  <a:lnTo>
                    <a:pt x="1458" y="13920"/>
                  </a:lnTo>
                  <a:lnTo>
                    <a:pt x="1499" y="13980"/>
                  </a:lnTo>
                  <a:lnTo>
                    <a:pt x="1539" y="14040"/>
                  </a:lnTo>
                  <a:lnTo>
                    <a:pt x="1581" y="14100"/>
                  </a:lnTo>
                  <a:lnTo>
                    <a:pt x="1623" y="14180"/>
                  </a:lnTo>
                  <a:lnTo>
                    <a:pt x="1665" y="14240"/>
                  </a:lnTo>
                  <a:lnTo>
                    <a:pt x="1708" y="14300"/>
                  </a:lnTo>
                  <a:lnTo>
                    <a:pt x="1752" y="14360"/>
                  </a:lnTo>
                  <a:lnTo>
                    <a:pt x="1796" y="14420"/>
                  </a:lnTo>
                  <a:lnTo>
                    <a:pt x="1840" y="14480"/>
                  </a:lnTo>
                  <a:lnTo>
                    <a:pt x="1885" y="14540"/>
                  </a:lnTo>
                  <a:lnTo>
                    <a:pt x="1931" y="14600"/>
                  </a:lnTo>
                  <a:lnTo>
                    <a:pt x="1977" y="14660"/>
                  </a:lnTo>
                  <a:lnTo>
                    <a:pt x="2024" y="14720"/>
                  </a:lnTo>
                  <a:lnTo>
                    <a:pt x="2071" y="14780"/>
                  </a:lnTo>
                  <a:lnTo>
                    <a:pt x="2119" y="14840"/>
                  </a:lnTo>
                  <a:lnTo>
                    <a:pt x="2168" y="14900"/>
                  </a:lnTo>
                  <a:lnTo>
                    <a:pt x="2217" y="14940"/>
                  </a:lnTo>
                  <a:lnTo>
                    <a:pt x="2266" y="15000"/>
                  </a:lnTo>
                  <a:lnTo>
                    <a:pt x="2316" y="15060"/>
                  </a:lnTo>
                  <a:lnTo>
                    <a:pt x="2367" y="15120"/>
                  </a:lnTo>
                  <a:lnTo>
                    <a:pt x="2418" y="15180"/>
                  </a:lnTo>
                  <a:lnTo>
                    <a:pt x="2470" y="15240"/>
                  </a:lnTo>
                  <a:lnTo>
                    <a:pt x="2522" y="15300"/>
                  </a:lnTo>
                  <a:lnTo>
                    <a:pt x="2575" y="15340"/>
                  </a:lnTo>
                  <a:lnTo>
                    <a:pt x="2628" y="15400"/>
                  </a:lnTo>
                  <a:lnTo>
                    <a:pt x="2682" y="15460"/>
                  </a:lnTo>
                  <a:lnTo>
                    <a:pt x="2737" y="15520"/>
                  </a:lnTo>
                  <a:lnTo>
                    <a:pt x="2795" y="15580"/>
                  </a:lnTo>
                  <a:lnTo>
                    <a:pt x="2854" y="15620"/>
                  </a:lnTo>
                  <a:lnTo>
                    <a:pt x="2913" y="15680"/>
                  </a:lnTo>
                  <a:lnTo>
                    <a:pt x="3093" y="15860"/>
                  </a:lnTo>
                  <a:lnTo>
                    <a:pt x="3154" y="15900"/>
                  </a:lnTo>
                  <a:lnTo>
                    <a:pt x="3277" y="16020"/>
                  </a:lnTo>
                  <a:lnTo>
                    <a:pt x="3338" y="16060"/>
                  </a:lnTo>
                  <a:lnTo>
                    <a:pt x="3401" y="16120"/>
                  </a:lnTo>
                  <a:lnTo>
                    <a:pt x="3463" y="16160"/>
                  </a:lnTo>
                  <a:lnTo>
                    <a:pt x="3526" y="16220"/>
                  </a:lnTo>
                  <a:lnTo>
                    <a:pt x="3589" y="16260"/>
                  </a:lnTo>
                  <a:lnTo>
                    <a:pt x="3653" y="16320"/>
                  </a:lnTo>
                  <a:lnTo>
                    <a:pt x="3716" y="16360"/>
                  </a:lnTo>
                  <a:lnTo>
                    <a:pt x="3780" y="16420"/>
                  </a:lnTo>
                  <a:lnTo>
                    <a:pt x="3910" y="16500"/>
                  </a:lnTo>
                  <a:lnTo>
                    <a:pt x="3975" y="16560"/>
                  </a:lnTo>
                  <a:lnTo>
                    <a:pt x="4172" y="16680"/>
                  </a:lnTo>
                  <a:lnTo>
                    <a:pt x="4238" y="16740"/>
                  </a:lnTo>
                  <a:lnTo>
                    <a:pt x="4438" y="16860"/>
                  </a:lnTo>
                  <a:lnTo>
                    <a:pt x="4985" y="17180"/>
                  </a:lnTo>
                  <a:lnTo>
                    <a:pt x="5054" y="17200"/>
                  </a:lnTo>
                  <a:lnTo>
                    <a:pt x="5264" y="17320"/>
                  </a:lnTo>
                  <a:lnTo>
                    <a:pt x="5334" y="17340"/>
                  </a:lnTo>
                  <a:lnTo>
                    <a:pt x="5476" y="17420"/>
                  </a:lnTo>
                  <a:lnTo>
                    <a:pt x="5547" y="17440"/>
                  </a:lnTo>
                  <a:lnTo>
                    <a:pt x="5618" y="17480"/>
                  </a:lnTo>
                  <a:lnTo>
                    <a:pt x="5689" y="17500"/>
                  </a:lnTo>
                  <a:lnTo>
                    <a:pt x="5761" y="17540"/>
                  </a:lnTo>
                  <a:lnTo>
                    <a:pt x="5833" y="17560"/>
                  </a:lnTo>
                  <a:lnTo>
                    <a:pt x="5905" y="17600"/>
                  </a:lnTo>
                  <a:lnTo>
                    <a:pt x="6049" y="17640"/>
                  </a:lnTo>
                  <a:lnTo>
                    <a:pt x="6122" y="17680"/>
                  </a:lnTo>
                  <a:lnTo>
                    <a:pt x="6267" y="17720"/>
                  </a:lnTo>
                  <a:lnTo>
                    <a:pt x="6341" y="17760"/>
                  </a:lnTo>
                  <a:lnTo>
                    <a:pt x="6487" y="17800"/>
                  </a:lnTo>
                  <a:lnTo>
                    <a:pt x="9310" y="17800"/>
                  </a:lnTo>
                  <a:lnTo>
                    <a:pt x="93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9461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66" y="646"/>
              <a:ext cx="8694" cy="17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2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72" y="1221"/>
              <a:ext cx="7688" cy="1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3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25" y="6210"/>
              <a:ext cx="3135" cy="6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4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31" y="6771"/>
              <a:ext cx="2129" cy="4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5" name="Picture 9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69" y="6431"/>
              <a:ext cx="2891" cy="5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Freeform 10"/>
            <p:cNvSpPr>
              <a:spLocks/>
            </p:cNvSpPr>
            <p:nvPr/>
          </p:nvSpPr>
          <p:spPr bwMode="auto">
            <a:xfrm>
              <a:off x="29775" y="6992"/>
              <a:ext cx="1885" cy="3825"/>
            </a:xfrm>
            <a:custGeom>
              <a:avLst/>
              <a:gdLst>
                <a:gd name="T0" fmla="+- 0 31533 29775"/>
                <a:gd name="T1" fmla="*/ T0 w 1885"/>
                <a:gd name="T2" fmla="+- 0 6998 6992"/>
                <a:gd name="T3" fmla="*/ 6998 h 3825"/>
                <a:gd name="T4" fmla="+- 0 31380 29775"/>
                <a:gd name="T5" fmla="*/ T4 w 1885"/>
                <a:gd name="T6" fmla="+- 0 7017 6992"/>
                <a:gd name="T7" fmla="*/ 7017 h 3825"/>
                <a:gd name="T8" fmla="+- 0 31228 29775"/>
                <a:gd name="T9" fmla="*/ T8 w 1885"/>
                <a:gd name="T10" fmla="+- 0 7048 6992"/>
                <a:gd name="T11" fmla="*/ 7048 h 3825"/>
                <a:gd name="T12" fmla="+- 0 31078 29775"/>
                <a:gd name="T13" fmla="*/ T12 w 1885"/>
                <a:gd name="T14" fmla="+- 0 7091 6992"/>
                <a:gd name="T15" fmla="*/ 7091 h 3825"/>
                <a:gd name="T16" fmla="+- 0 30932 29775"/>
                <a:gd name="T17" fmla="*/ T16 w 1885"/>
                <a:gd name="T18" fmla="+- 0 7147 6992"/>
                <a:gd name="T19" fmla="*/ 7147 h 3825"/>
                <a:gd name="T20" fmla="+- 0 30790 29775"/>
                <a:gd name="T21" fmla="*/ T20 w 1885"/>
                <a:gd name="T22" fmla="+- 0 7215 6992"/>
                <a:gd name="T23" fmla="*/ 7215 h 3825"/>
                <a:gd name="T24" fmla="+- 0 30652 29775"/>
                <a:gd name="T25" fmla="*/ T24 w 1885"/>
                <a:gd name="T26" fmla="+- 0 7296 6992"/>
                <a:gd name="T27" fmla="*/ 7296 h 3825"/>
                <a:gd name="T28" fmla="+- 0 30521 29775"/>
                <a:gd name="T29" fmla="*/ T28 w 1885"/>
                <a:gd name="T30" fmla="+- 0 7389 6992"/>
                <a:gd name="T31" fmla="*/ 7389 h 3825"/>
                <a:gd name="T32" fmla="+- 0 30395 29775"/>
                <a:gd name="T33" fmla="*/ T32 w 1885"/>
                <a:gd name="T34" fmla="+- 0 7494 6992"/>
                <a:gd name="T35" fmla="*/ 7494 h 3825"/>
                <a:gd name="T36" fmla="+- 0 30283 29775"/>
                <a:gd name="T37" fmla="*/ T36 w 1885"/>
                <a:gd name="T38" fmla="+- 0 7606 6992"/>
                <a:gd name="T39" fmla="*/ 7606 h 3825"/>
                <a:gd name="T40" fmla="+- 0 30187 29775"/>
                <a:gd name="T41" fmla="*/ T40 w 1885"/>
                <a:gd name="T42" fmla="+- 0 7719 6992"/>
                <a:gd name="T43" fmla="*/ 7719 h 3825"/>
                <a:gd name="T44" fmla="+- 0 30100 29775"/>
                <a:gd name="T45" fmla="*/ T44 w 1885"/>
                <a:gd name="T46" fmla="+- 0 7837 6992"/>
                <a:gd name="T47" fmla="*/ 7837 h 3825"/>
                <a:gd name="T48" fmla="+- 0 30024 29775"/>
                <a:gd name="T49" fmla="*/ T48 w 1885"/>
                <a:gd name="T50" fmla="+- 0 7960 6992"/>
                <a:gd name="T51" fmla="*/ 7960 h 3825"/>
                <a:gd name="T52" fmla="+- 0 29958 29775"/>
                <a:gd name="T53" fmla="*/ T52 w 1885"/>
                <a:gd name="T54" fmla="+- 0 8087 6992"/>
                <a:gd name="T55" fmla="*/ 8087 h 3825"/>
                <a:gd name="T56" fmla="+- 0 29902 29775"/>
                <a:gd name="T57" fmla="*/ T56 w 1885"/>
                <a:gd name="T58" fmla="+- 0 8218 6992"/>
                <a:gd name="T59" fmla="*/ 8218 h 3825"/>
                <a:gd name="T60" fmla="+- 0 29856 29775"/>
                <a:gd name="T61" fmla="*/ T60 w 1885"/>
                <a:gd name="T62" fmla="+- 0 8351 6992"/>
                <a:gd name="T63" fmla="*/ 8351 h 3825"/>
                <a:gd name="T64" fmla="+- 0 29821 29775"/>
                <a:gd name="T65" fmla="*/ T64 w 1885"/>
                <a:gd name="T66" fmla="+- 0 8487 6992"/>
                <a:gd name="T67" fmla="*/ 8487 h 3825"/>
                <a:gd name="T68" fmla="+- 0 29795 29775"/>
                <a:gd name="T69" fmla="*/ T68 w 1885"/>
                <a:gd name="T70" fmla="+- 0 8625 6992"/>
                <a:gd name="T71" fmla="*/ 8625 h 3825"/>
                <a:gd name="T72" fmla="+- 0 29780 29775"/>
                <a:gd name="T73" fmla="*/ T72 w 1885"/>
                <a:gd name="T74" fmla="+- 0 8765 6992"/>
                <a:gd name="T75" fmla="*/ 8765 h 3825"/>
                <a:gd name="T76" fmla="+- 0 29775 29775"/>
                <a:gd name="T77" fmla="*/ T76 w 1885"/>
                <a:gd name="T78" fmla="+- 0 8904 6992"/>
                <a:gd name="T79" fmla="*/ 8904 h 3825"/>
                <a:gd name="T80" fmla="+- 0 29780 29775"/>
                <a:gd name="T81" fmla="*/ T80 w 1885"/>
                <a:gd name="T82" fmla="+- 0 9044 6992"/>
                <a:gd name="T83" fmla="*/ 9044 h 3825"/>
                <a:gd name="T84" fmla="+- 0 29795 29775"/>
                <a:gd name="T85" fmla="*/ T84 w 1885"/>
                <a:gd name="T86" fmla="+- 0 9183 6992"/>
                <a:gd name="T87" fmla="*/ 9183 h 3825"/>
                <a:gd name="T88" fmla="+- 0 29821 29775"/>
                <a:gd name="T89" fmla="*/ T88 w 1885"/>
                <a:gd name="T90" fmla="+- 0 9321 6992"/>
                <a:gd name="T91" fmla="*/ 9321 h 3825"/>
                <a:gd name="T92" fmla="+- 0 29856 29775"/>
                <a:gd name="T93" fmla="*/ T92 w 1885"/>
                <a:gd name="T94" fmla="+- 0 9457 6992"/>
                <a:gd name="T95" fmla="*/ 9457 h 3825"/>
                <a:gd name="T96" fmla="+- 0 29902 29775"/>
                <a:gd name="T97" fmla="*/ T96 w 1885"/>
                <a:gd name="T98" fmla="+- 0 9591 6992"/>
                <a:gd name="T99" fmla="*/ 9591 h 3825"/>
                <a:gd name="T100" fmla="+- 0 29958 29775"/>
                <a:gd name="T101" fmla="*/ T100 w 1885"/>
                <a:gd name="T102" fmla="+- 0 9722 6992"/>
                <a:gd name="T103" fmla="*/ 9722 h 3825"/>
                <a:gd name="T104" fmla="+- 0 30024 29775"/>
                <a:gd name="T105" fmla="*/ T104 w 1885"/>
                <a:gd name="T106" fmla="+- 0 9849 6992"/>
                <a:gd name="T107" fmla="*/ 9849 h 3825"/>
                <a:gd name="T108" fmla="+- 0 30100 29775"/>
                <a:gd name="T109" fmla="*/ T108 w 1885"/>
                <a:gd name="T110" fmla="+- 0 9972 6992"/>
                <a:gd name="T111" fmla="*/ 9972 h 3825"/>
                <a:gd name="T112" fmla="+- 0 30187 29775"/>
                <a:gd name="T113" fmla="*/ T112 w 1885"/>
                <a:gd name="T114" fmla="+- 0 10090 6992"/>
                <a:gd name="T115" fmla="*/ 10090 h 3825"/>
                <a:gd name="T116" fmla="+- 0 30283 29775"/>
                <a:gd name="T117" fmla="*/ T116 w 1885"/>
                <a:gd name="T118" fmla="+- 0 10203 6992"/>
                <a:gd name="T119" fmla="*/ 10203 h 3825"/>
                <a:gd name="T120" fmla="+- 0 30395 29775"/>
                <a:gd name="T121" fmla="*/ T120 w 1885"/>
                <a:gd name="T122" fmla="+- 0 10314 6992"/>
                <a:gd name="T123" fmla="*/ 10314 h 3825"/>
                <a:gd name="T124" fmla="+- 0 30521 29775"/>
                <a:gd name="T125" fmla="*/ T124 w 1885"/>
                <a:gd name="T126" fmla="+- 0 10420 6992"/>
                <a:gd name="T127" fmla="*/ 10420 h 3825"/>
                <a:gd name="T128" fmla="+- 0 30652 29775"/>
                <a:gd name="T129" fmla="*/ T128 w 1885"/>
                <a:gd name="T130" fmla="+- 0 10513 6992"/>
                <a:gd name="T131" fmla="*/ 10513 h 3825"/>
                <a:gd name="T132" fmla="+- 0 30790 29775"/>
                <a:gd name="T133" fmla="*/ T132 w 1885"/>
                <a:gd name="T134" fmla="+- 0 10594 6992"/>
                <a:gd name="T135" fmla="*/ 10594 h 3825"/>
                <a:gd name="T136" fmla="+- 0 30932 29775"/>
                <a:gd name="T137" fmla="*/ T136 w 1885"/>
                <a:gd name="T138" fmla="+- 0 10662 6992"/>
                <a:gd name="T139" fmla="*/ 10662 h 3825"/>
                <a:gd name="T140" fmla="+- 0 31078 29775"/>
                <a:gd name="T141" fmla="*/ T140 w 1885"/>
                <a:gd name="T142" fmla="+- 0 10718 6992"/>
                <a:gd name="T143" fmla="*/ 10718 h 3825"/>
                <a:gd name="T144" fmla="+- 0 31228 29775"/>
                <a:gd name="T145" fmla="*/ T144 w 1885"/>
                <a:gd name="T146" fmla="+- 0 10761 6992"/>
                <a:gd name="T147" fmla="*/ 10761 h 3825"/>
                <a:gd name="T148" fmla="+- 0 31380 29775"/>
                <a:gd name="T149" fmla="*/ T148 w 1885"/>
                <a:gd name="T150" fmla="+- 0 10792 6992"/>
                <a:gd name="T151" fmla="*/ 10792 h 3825"/>
                <a:gd name="T152" fmla="+- 0 31533 29775"/>
                <a:gd name="T153" fmla="*/ T152 w 1885"/>
                <a:gd name="T154" fmla="+- 0 10811 6992"/>
                <a:gd name="T155" fmla="*/ 10811 h 3825"/>
                <a:gd name="T156" fmla="+- 0 31660 29775"/>
                <a:gd name="T157" fmla="*/ T156 w 1885"/>
                <a:gd name="T158" fmla="+- 0 10816 6992"/>
                <a:gd name="T159" fmla="*/ 10816 h 382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</a:cxnLst>
              <a:rect l="0" t="0" r="r" b="b"/>
              <a:pathLst>
                <a:path w="1885" h="3825">
                  <a:moveTo>
                    <a:pt x="1885" y="0"/>
                  </a:moveTo>
                  <a:lnTo>
                    <a:pt x="1758" y="6"/>
                  </a:lnTo>
                  <a:lnTo>
                    <a:pt x="1681" y="14"/>
                  </a:lnTo>
                  <a:lnTo>
                    <a:pt x="1605" y="25"/>
                  </a:lnTo>
                  <a:lnTo>
                    <a:pt x="1529" y="38"/>
                  </a:lnTo>
                  <a:lnTo>
                    <a:pt x="1453" y="56"/>
                  </a:lnTo>
                  <a:lnTo>
                    <a:pt x="1378" y="76"/>
                  </a:lnTo>
                  <a:lnTo>
                    <a:pt x="1303" y="99"/>
                  </a:lnTo>
                  <a:lnTo>
                    <a:pt x="1230" y="125"/>
                  </a:lnTo>
                  <a:lnTo>
                    <a:pt x="1157" y="155"/>
                  </a:lnTo>
                  <a:lnTo>
                    <a:pt x="1085" y="187"/>
                  </a:lnTo>
                  <a:lnTo>
                    <a:pt x="1015" y="223"/>
                  </a:lnTo>
                  <a:lnTo>
                    <a:pt x="945" y="262"/>
                  </a:lnTo>
                  <a:lnTo>
                    <a:pt x="877" y="304"/>
                  </a:lnTo>
                  <a:lnTo>
                    <a:pt x="811" y="349"/>
                  </a:lnTo>
                  <a:lnTo>
                    <a:pt x="746" y="397"/>
                  </a:lnTo>
                  <a:lnTo>
                    <a:pt x="682" y="448"/>
                  </a:lnTo>
                  <a:lnTo>
                    <a:pt x="620" y="502"/>
                  </a:lnTo>
                  <a:lnTo>
                    <a:pt x="560" y="560"/>
                  </a:lnTo>
                  <a:lnTo>
                    <a:pt x="508" y="614"/>
                  </a:lnTo>
                  <a:lnTo>
                    <a:pt x="459" y="670"/>
                  </a:lnTo>
                  <a:lnTo>
                    <a:pt x="412" y="727"/>
                  </a:lnTo>
                  <a:lnTo>
                    <a:pt x="367" y="785"/>
                  </a:lnTo>
                  <a:lnTo>
                    <a:pt x="325" y="845"/>
                  </a:lnTo>
                  <a:lnTo>
                    <a:pt x="286" y="906"/>
                  </a:lnTo>
                  <a:lnTo>
                    <a:pt x="249" y="968"/>
                  </a:lnTo>
                  <a:lnTo>
                    <a:pt x="215" y="1031"/>
                  </a:lnTo>
                  <a:lnTo>
                    <a:pt x="183" y="1095"/>
                  </a:lnTo>
                  <a:lnTo>
                    <a:pt x="154" y="1160"/>
                  </a:lnTo>
                  <a:lnTo>
                    <a:pt x="127" y="1226"/>
                  </a:lnTo>
                  <a:lnTo>
                    <a:pt x="103" y="1292"/>
                  </a:lnTo>
                  <a:lnTo>
                    <a:pt x="81" y="1359"/>
                  </a:lnTo>
                  <a:lnTo>
                    <a:pt x="62" y="1427"/>
                  </a:lnTo>
                  <a:lnTo>
                    <a:pt x="46" y="1495"/>
                  </a:lnTo>
                  <a:lnTo>
                    <a:pt x="32" y="1564"/>
                  </a:lnTo>
                  <a:lnTo>
                    <a:pt x="20" y="1633"/>
                  </a:lnTo>
                  <a:lnTo>
                    <a:pt x="12" y="1703"/>
                  </a:lnTo>
                  <a:lnTo>
                    <a:pt x="5" y="1773"/>
                  </a:lnTo>
                  <a:lnTo>
                    <a:pt x="1" y="1842"/>
                  </a:lnTo>
                  <a:lnTo>
                    <a:pt x="0" y="1912"/>
                  </a:lnTo>
                  <a:lnTo>
                    <a:pt x="1" y="1982"/>
                  </a:lnTo>
                  <a:lnTo>
                    <a:pt x="5" y="2052"/>
                  </a:lnTo>
                  <a:lnTo>
                    <a:pt x="12" y="2122"/>
                  </a:lnTo>
                  <a:lnTo>
                    <a:pt x="20" y="2191"/>
                  </a:lnTo>
                  <a:lnTo>
                    <a:pt x="32" y="2260"/>
                  </a:lnTo>
                  <a:lnTo>
                    <a:pt x="46" y="2329"/>
                  </a:lnTo>
                  <a:lnTo>
                    <a:pt x="62" y="2398"/>
                  </a:lnTo>
                  <a:lnTo>
                    <a:pt x="81" y="2465"/>
                  </a:lnTo>
                  <a:lnTo>
                    <a:pt x="103" y="2533"/>
                  </a:lnTo>
                  <a:lnTo>
                    <a:pt x="127" y="2599"/>
                  </a:lnTo>
                  <a:lnTo>
                    <a:pt x="154" y="2665"/>
                  </a:lnTo>
                  <a:lnTo>
                    <a:pt x="183" y="2730"/>
                  </a:lnTo>
                  <a:lnTo>
                    <a:pt x="215" y="2794"/>
                  </a:lnTo>
                  <a:lnTo>
                    <a:pt x="249" y="2857"/>
                  </a:lnTo>
                  <a:lnTo>
                    <a:pt x="286" y="2919"/>
                  </a:lnTo>
                  <a:lnTo>
                    <a:pt x="325" y="2980"/>
                  </a:lnTo>
                  <a:lnTo>
                    <a:pt x="367" y="3040"/>
                  </a:lnTo>
                  <a:lnTo>
                    <a:pt x="412" y="3098"/>
                  </a:lnTo>
                  <a:lnTo>
                    <a:pt x="459" y="3155"/>
                  </a:lnTo>
                  <a:lnTo>
                    <a:pt x="508" y="3211"/>
                  </a:lnTo>
                  <a:lnTo>
                    <a:pt x="560" y="3265"/>
                  </a:lnTo>
                  <a:lnTo>
                    <a:pt x="620" y="3322"/>
                  </a:lnTo>
                  <a:lnTo>
                    <a:pt x="682" y="3377"/>
                  </a:lnTo>
                  <a:lnTo>
                    <a:pt x="746" y="3428"/>
                  </a:lnTo>
                  <a:lnTo>
                    <a:pt x="811" y="3476"/>
                  </a:lnTo>
                  <a:lnTo>
                    <a:pt x="877" y="3521"/>
                  </a:lnTo>
                  <a:lnTo>
                    <a:pt x="945" y="3563"/>
                  </a:lnTo>
                  <a:lnTo>
                    <a:pt x="1015" y="3602"/>
                  </a:lnTo>
                  <a:lnTo>
                    <a:pt x="1085" y="3637"/>
                  </a:lnTo>
                  <a:lnTo>
                    <a:pt x="1157" y="3670"/>
                  </a:lnTo>
                  <a:lnTo>
                    <a:pt x="1230" y="3699"/>
                  </a:lnTo>
                  <a:lnTo>
                    <a:pt x="1303" y="3726"/>
                  </a:lnTo>
                  <a:lnTo>
                    <a:pt x="1378" y="3749"/>
                  </a:lnTo>
                  <a:lnTo>
                    <a:pt x="1453" y="3769"/>
                  </a:lnTo>
                  <a:lnTo>
                    <a:pt x="1529" y="3786"/>
                  </a:lnTo>
                  <a:lnTo>
                    <a:pt x="1605" y="3800"/>
                  </a:lnTo>
                  <a:lnTo>
                    <a:pt x="1681" y="3811"/>
                  </a:lnTo>
                  <a:lnTo>
                    <a:pt x="1758" y="3819"/>
                  </a:lnTo>
                  <a:lnTo>
                    <a:pt x="1836" y="3823"/>
                  </a:lnTo>
                  <a:lnTo>
                    <a:pt x="1885" y="3824"/>
                  </a:lnTo>
                  <a:lnTo>
                    <a:pt x="18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" name="AutoShape 11"/>
            <p:cNvSpPr>
              <a:spLocks/>
            </p:cNvSpPr>
            <p:nvPr/>
          </p:nvSpPr>
          <p:spPr bwMode="auto">
            <a:xfrm>
              <a:off x="22967" y="222"/>
              <a:ext cx="7019" cy="17400"/>
            </a:xfrm>
            <a:custGeom>
              <a:avLst/>
              <a:gdLst>
                <a:gd name="T0" fmla="+- 0 23708 22967"/>
                <a:gd name="T1" fmla="*/ T0 w 7019"/>
                <a:gd name="T2" fmla="+- 0 2430 223"/>
                <a:gd name="T3" fmla="*/ 2430 h 17400"/>
                <a:gd name="T4" fmla="+- 0 23739 22967"/>
                <a:gd name="T5" fmla="*/ T4 w 7019"/>
                <a:gd name="T6" fmla="+- 0 2617 223"/>
                <a:gd name="T7" fmla="*/ 2617 h 17400"/>
                <a:gd name="T8" fmla="+- 0 25044 22967"/>
                <a:gd name="T9" fmla="*/ T8 w 7019"/>
                <a:gd name="T10" fmla="+- 0 15718 223"/>
                <a:gd name="T11" fmla="*/ 15718 h 17400"/>
                <a:gd name="T12" fmla="+- 0 25084 22967"/>
                <a:gd name="T13" fmla="*/ T12 w 7019"/>
                <a:gd name="T14" fmla="+- 0 15718 223"/>
                <a:gd name="T15" fmla="*/ 15718 h 17400"/>
                <a:gd name="T16" fmla="+- 0 28179 22967"/>
                <a:gd name="T17" fmla="*/ T16 w 7019"/>
                <a:gd name="T18" fmla="+- 0 699 223"/>
                <a:gd name="T19" fmla="*/ 699 h 17400"/>
                <a:gd name="T20" fmla="+- 0 27921 22967"/>
                <a:gd name="T21" fmla="*/ T20 w 7019"/>
                <a:gd name="T22" fmla="+- 0 978 223"/>
                <a:gd name="T23" fmla="*/ 978 h 17400"/>
                <a:gd name="T24" fmla="+- 0 28042 22967"/>
                <a:gd name="T25" fmla="*/ T24 w 7019"/>
                <a:gd name="T26" fmla="+- 0 819 223"/>
                <a:gd name="T27" fmla="*/ 819 h 17400"/>
                <a:gd name="T28" fmla="+- 0 28027 22967"/>
                <a:gd name="T29" fmla="*/ T28 w 7019"/>
                <a:gd name="T30" fmla="+- 0 563 223"/>
                <a:gd name="T31" fmla="*/ 563 h 17400"/>
                <a:gd name="T32" fmla="+- 0 28138 22967"/>
                <a:gd name="T33" fmla="*/ T32 w 7019"/>
                <a:gd name="T34" fmla="+- 0 442 223"/>
                <a:gd name="T35" fmla="*/ 442 h 17400"/>
                <a:gd name="T36" fmla="+- 0 28052 22967"/>
                <a:gd name="T37" fmla="*/ T36 w 7019"/>
                <a:gd name="T38" fmla="+- 0 388 223"/>
                <a:gd name="T39" fmla="*/ 388 h 17400"/>
                <a:gd name="T40" fmla="+- 0 27965 22967"/>
                <a:gd name="T41" fmla="*/ T40 w 7019"/>
                <a:gd name="T42" fmla="+- 0 831 223"/>
                <a:gd name="T43" fmla="*/ 831 h 17400"/>
                <a:gd name="T44" fmla="+- 0 27945 22967"/>
                <a:gd name="T45" fmla="*/ T44 w 7019"/>
                <a:gd name="T46" fmla="+- 0 793 223"/>
                <a:gd name="T47" fmla="*/ 793 h 17400"/>
                <a:gd name="T48" fmla="+- 0 27945 22967"/>
                <a:gd name="T49" fmla="*/ T48 w 7019"/>
                <a:gd name="T50" fmla="+- 0 455 223"/>
                <a:gd name="T51" fmla="*/ 455 h 17400"/>
                <a:gd name="T52" fmla="+- 0 27907 22967"/>
                <a:gd name="T53" fmla="*/ T52 w 7019"/>
                <a:gd name="T54" fmla="+- 0 427 223"/>
                <a:gd name="T55" fmla="*/ 427 h 17400"/>
                <a:gd name="T56" fmla="+- 0 27921 22967"/>
                <a:gd name="T57" fmla="*/ T56 w 7019"/>
                <a:gd name="T58" fmla="+- 0 270 223"/>
                <a:gd name="T59" fmla="*/ 270 h 17400"/>
                <a:gd name="T60" fmla="+- 0 27893 22967"/>
                <a:gd name="T61" fmla="*/ T60 w 7019"/>
                <a:gd name="T62" fmla="+- 0 229 223"/>
                <a:gd name="T63" fmla="*/ 229 h 17400"/>
                <a:gd name="T64" fmla="+- 0 27777 22967"/>
                <a:gd name="T65" fmla="*/ T64 w 7019"/>
                <a:gd name="T66" fmla="+- 0 978 223"/>
                <a:gd name="T67" fmla="*/ 978 h 17400"/>
                <a:gd name="T68" fmla="+- 0 27606 22967"/>
                <a:gd name="T69" fmla="*/ T68 w 7019"/>
                <a:gd name="T70" fmla="+- 0 853 223"/>
                <a:gd name="T71" fmla="*/ 853 h 17400"/>
                <a:gd name="T72" fmla="+- 0 27704 22967"/>
                <a:gd name="T73" fmla="*/ T72 w 7019"/>
                <a:gd name="T74" fmla="+- 0 826 223"/>
                <a:gd name="T75" fmla="*/ 826 h 17400"/>
                <a:gd name="T76" fmla="+- 0 27648 22967"/>
                <a:gd name="T77" fmla="*/ T76 w 7019"/>
                <a:gd name="T78" fmla="+- 0 683 223"/>
                <a:gd name="T79" fmla="*/ 683 h 17400"/>
                <a:gd name="T80" fmla="+- 0 27765 22967"/>
                <a:gd name="T81" fmla="*/ T80 w 7019"/>
                <a:gd name="T82" fmla="+- 0 463 223"/>
                <a:gd name="T83" fmla="*/ 463 h 17400"/>
                <a:gd name="T84" fmla="+- 0 27777 22967"/>
                <a:gd name="T85" fmla="*/ T84 w 7019"/>
                <a:gd name="T86" fmla="+- 0 270 223"/>
                <a:gd name="T87" fmla="*/ 270 h 17400"/>
                <a:gd name="T88" fmla="+- 0 27635 22967"/>
                <a:gd name="T89" fmla="*/ T88 w 7019"/>
                <a:gd name="T90" fmla="+- 0 441 223"/>
                <a:gd name="T91" fmla="*/ 441 h 17400"/>
                <a:gd name="T92" fmla="+- 0 27612 22967"/>
                <a:gd name="T93" fmla="*/ T92 w 7019"/>
                <a:gd name="T94" fmla="+- 0 641 223"/>
                <a:gd name="T95" fmla="*/ 641 h 17400"/>
                <a:gd name="T96" fmla="+- 0 27463 22967"/>
                <a:gd name="T97" fmla="*/ T96 w 7019"/>
                <a:gd name="T98" fmla="+- 0 549 223"/>
                <a:gd name="T99" fmla="*/ 549 h 17400"/>
                <a:gd name="T100" fmla="+- 0 27590 22967"/>
                <a:gd name="T101" fmla="*/ T100 w 7019"/>
                <a:gd name="T102" fmla="+- 0 388 223"/>
                <a:gd name="T103" fmla="*/ 388 h 17400"/>
                <a:gd name="T104" fmla="+- 0 27516 22967"/>
                <a:gd name="T105" fmla="*/ T104 w 7019"/>
                <a:gd name="T106" fmla="+- 0 366 223"/>
                <a:gd name="T107" fmla="*/ 366 h 17400"/>
                <a:gd name="T108" fmla="+- 0 27682 22967"/>
                <a:gd name="T109" fmla="*/ T108 w 7019"/>
                <a:gd name="T110" fmla="+- 0 1000 223"/>
                <a:gd name="T111" fmla="*/ 1000 h 17400"/>
                <a:gd name="T112" fmla="+- 0 28166 22967"/>
                <a:gd name="T113" fmla="*/ T112 w 7019"/>
                <a:gd name="T114" fmla="+- 0 827 223"/>
                <a:gd name="T115" fmla="*/ 827 h 17400"/>
                <a:gd name="T116" fmla="+- 0 29644 22967"/>
                <a:gd name="T117" fmla="*/ T116 w 7019"/>
                <a:gd name="T118" fmla="+- 0 17343 223"/>
                <a:gd name="T119" fmla="*/ 17343 h 17400"/>
                <a:gd name="T120" fmla="+- 0 29692 22967"/>
                <a:gd name="T121" fmla="*/ T120 w 7019"/>
                <a:gd name="T122" fmla="+- 0 17099 223"/>
                <a:gd name="T123" fmla="*/ 17099 h 17400"/>
                <a:gd name="T124" fmla="+- 0 29401 22967"/>
                <a:gd name="T125" fmla="*/ T124 w 7019"/>
                <a:gd name="T126" fmla="+- 0 17205 223"/>
                <a:gd name="T127" fmla="*/ 17205 h 17400"/>
                <a:gd name="T128" fmla="+- 0 29984 22967"/>
                <a:gd name="T129" fmla="*/ T128 w 7019"/>
                <a:gd name="T130" fmla="+- 0 17315 223"/>
                <a:gd name="T131" fmla="*/ 17315 h 17400"/>
                <a:gd name="T132" fmla="+- 0 29892 22967"/>
                <a:gd name="T133" fmla="*/ T132 w 7019"/>
                <a:gd name="T134" fmla="+- 0 17443 223"/>
                <a:gd name="T135" fmla="*/ 17443 h 17400"/>
                <a:gd name="T136" fmla="+- 0 29747 22967"/>
                <a:gd name="T137" fmla="*/ T136 w 7019"/>
                <a:gd name="T138" fmla="+- 0 17443 223"/>
                <a:gd name="T139" fmla="*/ 17443 h 17400"/>
                <a:gd name="T140" fmla="+- 0 29515 22967"/>
                <a:gd name="T141" fmla="*/ T140 w 7019"/>
                <a:gd name="T142" fmla="+- 0 17585 223"/>
                <a:gd name="T143" fmla="*/ 17585 h 17400"/>
                <a:gd name="T144" fmla="+- 0 29419 22967"/>
                <a:gd name="T145" fmla="*/ T144 w 7019"/>
                <a:gd name="T146" fmla="+- 0 17445 223"/>
                <a:gd name="T147" fmla="*/ 17445 h 17400"/>
                <a:gd name="T148" fmla="+- 0 29235 22967"/>
                <a:gd name="T149" fmla="*/ T148 w 7019"/>
                <a:gd name="T150" fmla="+- 0 17363 223"/>
                <a:gd name="T151" fmla="*/ 17363 h 17400"/>
                <a:gd name="T152" fmla="+- 0 29294 22967"/>
                <a:gd name="T153" fmla="*/ T152 w 7019"/>
                <a:gd name="T154" fmla="+- 0 17229 223"/>
                <a:gd name="T155" fmla="*/ 17229 h 17400"/>
                <a:gd name="T156" fmla="+- 0 29227 22967"/>
                <a:gd name="T157" fmla="*/ T156 w 7019"/>
                <a:gd name="T158" fmla="+- 0 17075 223"/>
                <a:gd name="T159" fmla="*/ 17075 h 17400"/>
                <a:gd name="T160" fmla="+- 0 29343 22967"/>
                <a:gd name="T161" fmla="*/ T160 w 7019"/>
                <a:gd name="T162" fmla="+- 0 16949 223"/>
                <a:gd name="T163" fmla="*/ 16949 h 17400"/>
                <a:gd name="T164" fmla="+- 0 29485 22967"/>
                <a:gd name="T165" fmla="*/ T164 w 7019"/>
                <a:gd name="T166" fmla="+- 0 16905 223"/>
                <a:gd name="T167" fmla="*/ 16905 h 17400"/>
                <a:gd name="T168" fmla="+- 0 29670 22967"/>
                <a:gd name="T169" fmla="*/ T168 w 7019"/>
                <a:gd name="T170" fmla="+- 0 16841 223"/>
                <a:gd name="T171" fmla="*/ 16841 h 17400"/>
                <a:gd name="T172" fmla="+- 0 29804 22967"/>
                <a:gd name="T173" fmla="*/ T172 w 7019"/>
                <a:gd name="T174" fmla="+- 0 16961 223"/>
                <a:gd name="T175" fmla="*/ 16961 h 17400"/>
                <a:gd name="T176" fmla="+- 0 29946 22967"/>
                <a:gd name="T177" fmla="*/ T176 w 7019"/>
                <a:gd name="T178" fmla="+- 0 17061 223"/>
                <a:gd name="T179" fmla="*/ 17061 h 17400"/>
                <a:gd name="T180" fmla="+- 0 29890 22967"/>
                <a:gd name="T181" fmla="*/ T180 w 7019"/>
                <a:gd name="T182" fmla="+- 0 17253 223"/>
                <a:gd name="T183" fmla="*/ 17253 h 17400"/>
                <a:gd name="T184" fmla="+- 0 29911 22967"/>
                <a:gd name="T185" fmla="*/ T184 w 7019"/>
                <a:gd name="T186" fmla="+- 0 17205 223"/>
                <a:gd name="T187" fmla="*/ 17205 h 17400"/>
                <a:gd name="T188" fmla="+- 0 29970 22967"/>
                <a:gd name="T189" fmla="*/ T188 w 7019"/>
                <a:gd name="T190" fmla="+- 0 17027 223"/>
                <a:gd name="T191" fmla="*/ 17027 h 17400"/>
                <a:gd name="T192" fmla="+- 0 29819 22967"/>
                <a:gd name="T193" fmla="*/ T192 w 7019"/>
                <a:gd name="T194" fmla="+- 0 16917 223"/>
                <a:gd name="T195" fmla="*/ 16917 h 17400"/>
                <a:gd name="T196" fmla="+- 0 29710 22967"/>
                <a:gd name="T197" fmla="*/ T196 w 7019"/>
                <a:gd name="T198" fmla="+- 0 16839 223"/>
                <a:gd name="T199" fmla="*/ 16839 h 17400"/>
                <a:gd name="T200" fmla="+- 0 29462 22967"/>
                <a:gd name="T201" fmla="*/ T200 w 7019"/>
                <a:gd name="T202" fmla="+- 0 16843 223"/>
                <a:gd name="T203" fmla="*/ 16843 h 17400"/>
                <a:gd name="T204" fmla="+- 0 29357 22967"/>
                <a:gd name="T205" fmla="*/ T204 w 7019"/>
                <a:gd name="T206" fmla="+- 0 16915 223"/>
                <a:gd name="T207" fmla="*/ 16915 h 17400"/>
                <a:gd name="T208" fmla="+- 0 29194 22967"/>
                <a:gd name="T209" fmla="*/ T208 w 7019"/>
                <a:gd name="T210" fmla="+- 0 17059 223"/>
                <a:gd name="T211" fmla="*/ 17059 h 17400"/>
                <a:gd name="T212" fmla="+- 0 29260 22967"/>
                <a:gd name="T213" fmla="*/ T212 w 7019"/>
                <a:gd name="T214" fmla="+- 0 17219 223"/>
                <a:gd name="T215" fmla="*/ 17219 h 17400"/>
                <a:gd name="T216" fmla="+- 0 29205 22967"/>
                <a:gd name="T217" fmla="*/ T216 w 7019"/>
                <a:gd name="T218" fmla="+- 0 17381 223"/>
                <a:gd name="T219" fmla="*/ 17381 h 17400"/>
                <a:gd name="T220" fmla="+- 0 29397 22967"/>
                <a:gd name="T221" fmla="*/ T220 w 7019"/>
                <a:gd name="T222" fmla="+- 0 17477 223"/>
                <a:gd name="T223" fmla="*/ 17477 h 17400"/>
                <a:gd name="T224" fmla="+- 0 29549 22967"/>
                <a:gd name="T225" fmla="*/ T224 w 7019"/>
                <a:gd name="T226" fmla="+- 0 17623 223"/>
                <a:gd name="T227" fmla="*/ 17623 h 17400"/>
                <a:gd name="T228" fmla="+- 0 29773 22967"/>
                <a:gd name="T229" fmla="*/ T228 w 7019"/>
                <a:gd name="T230" fmla="+- 0 17473 223"/>
                <a:gd name="T231" fmla="*/ 17473 h 17400"/>
                <a:gd name="T232" fmla="+- 0 29917 22967"/>
                <a:gd name="T233" fmla="*/ T232 w 7019"/>
                <a:gd name="T234" fmla="+- 0 17467 223"/>
                <a:gd name="T235" fmla="*/ 17467 h 174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</a:cxnLst>
              <a:rect l="0" t="0" r="r" b="b"/>
              <a:pathLst>
                <a:path w="7019" h="17400">
                  <a:moveTo>
                    <a:pt x="782" y="2754"/>
                  </a:moveTo>
                  <a:lnTo>
                    <a:pt x="0" y="2754"/>
                  </a:lnTo>
                  <a:lnTo>
                    <a:pt x="0" y="2788"/>
                  </a:lnTo>
                  <a:lnTo>
                    <a:pt x="782" y="2788"/>
                  </a:lnTo>
                  <a:lnTo>
                    <a:pt x="782" y="2754"/>
                  </a:lnTo>
                  <a:moveTo>
                    <a:pt x="799" y="2173"/>
                  </a:moveTo>
                  <a:lnTo>
                    <a:pt x="585" y="2173"/>
                  </a:lnTo>
                  <a:lnTo>
                    <a:pt x="578" y="2180"/>
                  </a:lnTo>
                  <a:lnTo>
                    <a:pt x="578" y="2199"/>
                  </a:lnTo>
                  <a:lnTo>
                    <a:pt x="585" y="2207"/>
                  </a:lnTo>
                  <a:lnTo>
                    <a:pt x="741" y="2207"/>
                  </a:lnTo>
                  <a:lnTo>
                    <a:pt x="421" y="2526"/>
                  </a:lnTo>
                  <a:lnTo>
                    <a:pt x="281" y="2386"/>
                  </a:lnTo>
                  <a:lnTo>
                    <a:pt x="233" y="2338"/>
                  </a:lnTo>
                  <a:lnTo>
                    <a:pt x="5" y="2567"/>
                  </a:lnTo>
                  <a:lnTo>
                    <a:pt x="29" y="2591"/>
                  </a:lnTo>
                  <a:lnTo>
                    <a:pt x="233" y="2386"/>
                  </a:lnTo>
                  <a:lnTo>
                    <a:pt x="421" y="2574"/>
                  </a:lnTo>
                  <a:lnTo>
                    <a:pt x="469" y="2526"/>
                  </a:lnTo>
                  <a:lnTo>
                    <a:pt x="765" y="2231"/>
                  </a:lnTo>
                  <a:lnTo>
                    <a:pt x="765" y="2386"/>
                  </a:lnTo>
                  <a:lnTo>
                    <a:pt x="772" y="2394"/>
                  </a:lnTo>
                  <a:lnTo>
                    <a:pt x="791" y="2394"/>
                  </a:lnTo>
                  <a:lnTo>
                    <a:pt x="799" y="2386"/>
                  </a:lnTo>
                  <a:lnTo>
                    <a:pt x="799" y="2231"/>
                  </a:lnTo>
                  <a:lnTo>
                    <a:pt x="799" y="2173"/>
                  </a:lnTo>
                  <a:moveTo>
                    <a:pt x="2574" y="15065"/>
                  </a:moveTo>
                  <a:lnTo>
                    <a:pt x="2500" y="15036"/>
                  </a:lnTo>
                  <a:lnTo>
                    <a:pt x="2500" y="15072"/>
                  </a:lnTo>
                  <a:lnTo>
                    <a:pt x="2256" y="15227"/>
                  </a:lnTo>
                  <a:lnTo>
                    <a:pt x="2232" y="15204"/>
                  </a:lnTo>
                  <a:lnTo>
                    <a:pt x="2232" y="15251"/>
                  </a:lnTo>
                  <a:lnTo>
                    <a:pt x="2077" y="15495"/>
                  </a:lnTo>
                  <a:lnTo>
                    <a:pt x="1810" y="14829"/>
                  </a:lnTo>
                  <a:lnTo>
                    <a:pt x="2232" y="15251"/>
                  </a:lnTo>
                  <a:lnTo>
                    <a:pt x="2232" y="15204"/>
                  </a:lnTo>
                  <a:lnTo>
                    <a:pt x="1858" y="14829"/>
                  </a:lnTo>
                  <a:lnTo>
                    <a:pt x="1834" y="14806"/>
                  </a:lnTo>
                  <a:lnTo>
                    <a:pt x="2500" y="15072"/>
                  </a:lnTo>
                  <a:lnTo>
                    <a:pt x="2500" y="15036"/>
                  </a:lnTo>
                  <a:lnTo>
                    <a:pt x="1925" y="14806"/>
                  </a:lnTo>
                  <a:lnTo>
                    <a:pt x="1734" y="14729"/>
                  </a:lnTo>
                  <a:lnTo>
                    <a:pt x="2070" y="15569"/>
                  </a:lnTo>
                  <a:lnTo>
                    <a:pt x="2117" y="15495"/>
                  </a:lnTo>
                  <a:lnTo>
                    <a:pt x="2266" y="15261"/>
                  </a:lnTo>
                  <a:lnTo>
                    <a:pt x="2319" y="15227"/>
                  </a:lnTo>
                  <a:lnTo>
                    <a:pt x="2574" y="15065"/>
                  </a:lnTo>
                  <a:moveTo>
                    <a:pt x="5253" y="401"/>
                  </a:moveTo>
                  <a:lnTo>
                    <a:pt x="5252" y="384"/>
                  </a:lnTo>
                  <a:lnTo>
                    <a:pt x="5247" y="329"/>
                  </a:lnTo>
                  <a:lnTo>
                    <a:pt x="5228" y="261"/>
                  </a:lnTo>
                  <a:lnTo>
                    <a:pt x="5219" y="243"/>
                  </a:lnTo>
                  <a:lnTo>
                    <a:pt x="5219" y="384"/>
                  </a:lnTo>
                  <a:lnTo>
                    <a:pt x="5219" y="418"/>
                  </a:lnTo>
                  <a:lnTo>
                    <a:pt x="5212" y="476"/>
                  </a:lnTo>
                  <a:lnTo>
                    <a:pt x="5196" y="532"/>
                  </a:lnTo>
                  <a:lnTo>
                    <a:pt x="5172" y="583"/>
                  </a:lnTo>
                  <a:lnTo>
                    <a:pt x="5140" y="630"/>
                  </a:lnTo>
                  <a:lnTo>
                    <a:pt x="5125" y="620"/>
                  </a:lnTo>
                  <a:lnTo>
                    <a:pt x="5118" y="616"/>
                  </a:lnTo>
                  <a:lnTo>
                    <a:pt x="5118" y="656"/>
                  </a:lnTo>
                  <a:lnTo>
                    <a:pt x="5082" y="688"/>
                  </a:lnTo>
                  <a:lnTo>
                    <a:pt x="5043" y="716"/>
                  </a:lnTo>
                  <a:lnTo>
                    <a:pt x="5000" y="738"/>
                  </a:lnTo>
                  <a:lnTo>
                    <a:pt x="4954" y="755"/>
                  </a:lnTo>
                  <a:lnTo>
                    <a:pt x="4977" y="728"/>
                  </a:lnTo>
                  <a:lnTo>
                    <a:pt x="4997" y="695"/>
                  </a:lnTo>
                  <a:lnTo>
                    <a:pt x="5015" y="658"/>
                  </a:lnTo>
                  <a:lnTo>
                    <a:pt x="5031" y="616"/>
                  </a:lnTo>
                  <a:lnTo>
                    <a:pt x="5061" y="627"/>
                  </a:lnTo>
                  <a:lnTo>
                    <a:pt x="5085" y="637"/>
                  </a:lnTo>
                  <a:lnTo>
                    <a:pt x="5104" y="647"/>
                  </a:lnTo>
                  <a:lnTo>
                    <a:pt x="5118" y="656"/>
                  </a:lnTo>
                  <a:lnTo>
                    <a:pt x="5118" y="616"/>
                  </a:lnTo>
                  <a:lnTo>
                    <a:pt x="5103" y="608"/>
                  </a:lnTo>
                  <a:lnTo>
                    <a:pt x="5075" y="596"/>
                  </a:lnTo>
                  <a:lnTo>
                    <a:pt x="5068" y="594"/>
                  </a:lnTo>
                  <a:lnTo>
                    <a:pt x="5040" y="584"/>
                  </a:lnTo>
                  <a:lnTo>
                    <a:pt x="5042" y="576"/>
                  </a:lnTo>
                  <a:lnTo>
                    <a:pt x="5049" y="546"/>
                  </a:lnTo>
                  <a:lnTo>
                    <a:pt x="5056" y="505"/>
                  </a:lnTo>
                  <a:lnTo>
                    <a:pt x="5060" y="462"/>
                  </a:lnTo>
                  <a:lnTo>
                    <a:pt x="5062" y="418"/>
                  </a:lnTo>
                  <a:lnTo>
                    <a:pt x="5219" y="418"/>
                  </a:lnTo>
                  <a:lnTo>
                    <a:pt x="5219" y="384"/>
                  </a:lnTo>
                  <a:lnTo>
                    <a:pt x="5062" y="384"/>
                  </a:lnTo>
                  <a:lnTo>
                    <a:pt x="5060" y="340"/>
                  </a:lnTo>
                  <a:lnTo>
                    <a:pt x="5056" y="297"/>
                  </a:lnTo>
                  <a:lnTo>
                    <a:pt x="5049" y="256"/>
                  </a:lnTo>
                  <a:lnTo>
                    <a:pt x="5042" y="226"/>
                  </a:lnTo>
                  <a:lnTo>
                    <a:pt x="5040" y="218"/>
                  </a:lnTo>
                  <a:lnTo>
                    <a:pt x="5068" y="208"/>
                  </a:lnTo>
                  <a:lnTo>
                    <a:pt x="5075" y="206"/>
                  </a:lnTo>
                  <a:lnTo>
                    <a:pt x="5103" y="194"/>
                  </a:lnTo>
                  <a:lnTo>
                    <a:pt x="5117" y="186"/>
                  </a:lnTo>
                  <a:lnTo>
                    <a:pt x="5124" y="182"/>
                  </a:lnTo>
                  <a:lnTo>
                    <a:pt x="5140" y="172"/>
                  </a:lnTo>
                  <a:lnTo>
                    <a:pt x="5171" y="219"/>
                  </a:lnTo>
                  <a:lnTo>
                    <a:pt x="5196" y="270"/>
                  </a:lnTo>
                  <a:lnTo>
                    <a:pt x="5212" y="326"/>
                  </a:lnTo>
                  <a:lnTo>
                    <a:pt x="5219" y="384"/>
                  </a:lnTo>
                  <a:lnTo>
                    <a:pt x="5219" y="243"/>
                  </a:lnTo>
                  <a:lnTo>
                    <a:pt x="5199" y="199"/>
                  </a:lnTo>
                  <a:lnTo>
                    <a:pt x="5180" y="172"/>
                  </a:lnTo>
                  <a:lnTo>
                    <a:pt x="5159" y="143"/>
                  </a:lnTo>
                  <a:lnTo>
                    <a:pt x="5118" y="101"/>
                  </a:lnTo>
                  <a:lnTo>
                    <a:pt x="5118" y="147"/>
                  </a:lnTo>
                  <a:lnTo>
                    <a:pt x="5104" y="155"/>
                  </a:lnTo>
                  <a:lnTo>
                    <a:pt x="5085" y="165"/>
                  </a:lnTo>
                  <a:lnTo>
                    <a:pt x="5061" y="176"/>
                  </a:lnTo>
                  <a:lnTo>
                    <a:pt x="5031" y="186"/>
                  </a:lnTo>
                  <a:lnTo>
                    <a:pt x="5029" y="181"/>
                  </a:lnTo>
                  <a:lnTo>
                    <a:pt x="5029" y="384"/>
                  </a:lnTo>
                  <a:lnTo>
                    <a:pt x="5029" y="418"/>
                  </a:lnTo>
                  <a:lnTo>
                    <a:pt x="5027" y="460"/>
                  </a:lnTo>
                  <a:lnTo>
                    <a:pt x="5022" y="500"/>
                  </a:lnTo>
                  <a:lnTo>
                    <a:pt x="5016" y="539"/>
                  </a:lnTo>
                  <a:lnTo>
                    <a:pt x="5007" y="576"/>
                  </a:lnTo>
                  <a:lnTo>
                    <a:pt x="4998" y="574"/>
                  </a:lnTo>
                  <a:lnTo>
                    <a:pt x="4998" y="608"/>
                  </a:lnTo>
                  <a:lnTo>
                    <a:pt x="4973" y="668"/>
                  </a:lnTo>
                  <a:lnTo>
                    <a:pt x="4943" y="716"/>
                  </a:lnTo>
                  <a:lnTo>
                    <a:pt x="4908" y="750"/>
                  </a:lnTo>
                  <a:lnTo>
                    <a:pt x="4871" y="767"/>
                  </a:lnTo>
                  <a:lnTo>
                    <a:pt x="4871" y="594"/>
                  </a:lnTo>
                  <a:lnTo>
                    <a:pt x="4907" y="595"/>
                  </a:lnTo>
                  <a:lnTo>
                    <a:pt x="4940" y="598"/>
                  </a:lnTo>
                  <a:lnTo>
                    <a:pt x="4970" y="603"/>
                  </a:lnTo>
                  <a:lnTo>
                    <a:pt x="4998" y="608"/>
                  </a:lnTo>
                  <a:lnTo>
                    <a:pt x="4998" y="574"/>
                  </a:lnTo>
                  <a:lnTo>
                    <a:pt x="4978" y="570"/>
                  </a:lnTo>
                  <a:lnTo>
                    <a:pt x="4945" y="565"/>
                  </a:lnTo>
                  <a:lnTo>
                    <a:pt x="4910" y="562"/>
                  </a:lnTo>
                  <a:lnTo>
                    <a:pt x="4871" y="560"/>
                  </a:lnTo>
                  <a:lnTo>
                    <a:pt x="4871" y="418"/>
                  </a:lnTo>
                  <a:lnTo>
                    <a:pt x="5029" y="418"/>
                  </a:lnTo>
                  <a:lnTo>
                    <a:pt x="5029" y="384"/>
                  </a:lnTo>
                  <a:lnTo>
                    <a:pt x="4871" y="384"/>
                  </a:lnTo>
                  <a:lnTo>
                    <a:pt x="4871" y="242"/>
                  </a:lnTo>
                  <a:lnTo>
                    <a:pt x="4910" y="240"/>
                  </a:lnTo>
                  <a:lnTo>
                    <a:pt x="4945" y="237"/>
                  </a:lnTo>
                  <a:lnTo>
                    <a:pt x="4978" y="232"/>
                  </a:lnTo>
                  <a:lnTo>
                    <a:pt x="5007" y="226"/>
                  </a:lnTo>
                  <a:lnTo>
                    <a:pt x="5016" y="263"/>
                  </a:lnTo>
                  <a:lnTo>
                    <a:pt x="5022" y="302"/>
                  </a:lnTo>
                  <a:lnTo>
                    <a:pt x="5027" y="342"/>
                  </a:lnTo>
                  <a:lnTo>
                    <a:pt x="5029" y="384"/>
                  </a:lnTo>
                  <a:lnTo>
                    <a:pt x="5029" y="181"/>
                  </a:lnTo>
                  <a:lnTo>
                    <a:pt x="5015" y="144"/>
                  </a:lnTo>
                  <a:lnTo>
                    <a:pt x="4998" y="108"/>
                  </a:lnTo>
                  <a:lnTo>
                    <a:pt x="4998" y="194"/>
                  </a:lnTo>
                  <a:lnTo>
                    <a:pt x="4970" y="200"/>
                  </a:lnTo>
                  <a:lnTo>
                    <a:pt x="4940" y="204"/>
                  </a:lnTo>
                  <a:lnTo>
                    <a:pt x="4907" y="207"/>
                  </a:lnTo>
                  <a:lnTo>
                    <a:pt x="4871" y="208"/>
                  </a:lnTo>
                  <a:lnTo>
                    <a:pt x="4871" y="35"/>
                  </a:lnTo>
                  <a:lnTo>
                    <a:pt x="4908" y="52"/>
                  </a:lnTo>
                  <a:lnTo>
                    <a:pt x="4943" y="86"/>
                  </a:lnTo>
                  <a:lnTo>
                    <a:pt x="4973" y="134"/>
                  </a:lnTo>
                  <a:lnTo>
                    <a:pt x="4998" y="194"/>
                  </a:lnTo>
                  <a:lnTo>
                    <a:pt x="4998" y="108"/>
                  </a:lnTo>
                  <a:lnTo>
                    <a:pt x="4997" y="107"/>
                  </a:lnTo>
                  <a:lnTo>
                    <a:pt x="4977" y="74"/>
                  </a:lnTo>
                  <a:lnTo>
                    <a:pt x="4954" y="47"/>
                  </a:lnTo>
                  <a:lnTo>
                    <a:pt x="5000" y="64"/>
                  </a:lnTo>
                  <a:lnTo>
                    <a:pt x="5043" y="86"/>
                  </a:lnTo>
                  <a:lnTo>
                    <a:pt x="5082" y="114"/>
                  </a:lnTo>
                  <a:lnTo>
                    <a:pt x="5118" y="147"/>
                  </a:lnTo>
                  <a:lnTo>
                    <a:pt x="5118" y="101"/>
                  </a:lnTo>
                  <a:lnTo>
                    <a:pt x="5111" y="94"/>
                  </a:lnTo>
                  <a:lnTo>
                    <a:pt x="5055" y="55"/>
                  </a:lnTo>
                  <a:lnTo>
                    <a:pt x="5040" y="47"/>
                  </a:lnTo>
                  <a:lnTo>
                    <a:pt x="5014" y="35"/>
                  </a:lnTo>
                  <a:lnTo>
                    <a:pt x="4993" y="25"/>
                  </a:lnTo>
                  <a:lnTo>
                    <a:pt x="4926" y="6"/>
                  </a:lnTo>
                  <a:lnTo>
                    <a:pt x="4854" y="0"/>
                  </a:lnTo>
                  <a:lnTo>
                    <a:pt x="4837" y="1"/>
                  </a:lnTo>
                  <a:lnTo>
                    <a:pt x="4837" y="35"/>
                  </a:lnTo>
                  <a:lnTo>
                    <a:pt x="4837" y="208"/>
                  </a:lnTo>
                  <a:lnTo>
                    <a:pt x="4837" y="242"/>
                  </a:lnTo>
                  <a:lnTo>
                    <a:pt x="4837" y="384"/>
                  </a:lnTo>
                  <a:lnTo>
                    <a:pt x="4837" y="418"/>
                  </a:lnTo>
                  <a:lnTo>
                    <a:pt x="4837" y="560"/>
                  </a:lnTo>
                  <a:lnTo>
                    <a:pt x="4837" y="594"/>
                  </a:lnTo>
                  <a:lnTo>
                    <a:pt x="4837" y="767"/>
                  </a:lnTo>
                  <a:lnTo>
                    <a:pt x="4810" y="755"/>
                  </a:lnTo>
                  <a:lnTo>
                    <a:pt x="4799" y="750"/>
                  </a:lnTo>
                  <a:lnTo>
                    <a:pt x="4765" y="716"/>
                  </a:lnTo>
                  <a:lnTo>
                    <a:pt x="4754" y="699"/>
                  </a:lnTo>
                  <a:lnTo>
                    <a:pt x="4754" y="755"/>
                  </a:lnTo>
                  <a:lnTo>
                    <a:pt x="4708" y="738"/>
                  </a:lnTo>
                  <a:lnTo>
                    <a:pt x="4665" y="716"/>
                  </a:lnTo>
                  <a:lnTo>
                    <a:pt x="4626" y="688"/>
                  </a:lnTo>
                  <a:lnTo>
                    <a:pt x="4590" y="656"/>
                  </a:lnTo>
                  <a:lnTo>
                    <a:pt x="4604" y="647"/>
                  </a:lnTo>
                  <a:lnTo>
                    <a:pt x="4623" y="637"/>
                  </a:lnTo>
                  <a:lnTo>
                    <a:pt x="4639" y="630"/>
                  </a:lnTo>
                  <a:lnTo>
                    <a:pt x="4647" y="627"/>
                  </a:lnTo>
                  <a:lnTo>
                    <a:pt x="4677" y="616"/>
                  </a:lnTo>
                  <a:lnTo>
                    <a:pt x="4693" y="658"/>
                  </a:lnTo>
                  <a:lnTo>
                    <a:pt x="4711" y="695"/>
                  </a:lnTo>
                  <a:lnTo>
                    <a:pt x="4731" y="728"/>
                  </a:lnTo>
                  <a:lnTo>
                    <a:pt x="4754" y="755"/>
                  </a:lnTo>
                  <a:lnTo>
                    <a:pt x="4754" y="699"/>
                  </a:lnTo>
                  <a:lnTo>
                    <a:pt x="4735" y="668"/>
                  </a:lnTo>
                  <a:lnTo>
                    <a:pt x="4714" y="616"/>
                  </a:lnTo>
                  <a:lnTo>
                    <a:pt x="4710" y="608"/>
                  </a:lnTo>
                  <a:lnTo>
                    <a:pt x="4737" y="603"/>
                  </a:lnTo>
                  <a:lnTo>
                    <a:pt x="4768" y="598"/>
                  </a:lnTo>
                  <a:lnTo>
                    <a:pt x="4801" y="595"/>
                  </a:lnTo>
                  <a:lnTo>
                    <a:pt x="4837" y="594"/>
                  </a:lnTo>
                  <a:lnTo>
                    <a:pt x="4837" y="560"/>
                  </a:lnTo>
                  <a:lnTo>
                    <a:pt x="4798" y="562"/>
                  </a:lnTo>
                  <a:lnTo>
                    <a:pt x="4763" y="565"/>
                  </a:lnTo>
                  <a:lnTo>
                    <a:pt x="4730" y="570"/>
                  </a:lnTo>
                  <a:lnTo>
                    <a:pt x="4701" y="576"/>
                  </a:lnTo>
                  <a:lnTo>
                    <a:pt x="4692" y="539"/>
                  </a:lnTo>
                  <a:lnTo>
                    <a:pt x="4685" y="500"/>
                  </a:lnTo>
                  <a:lnTo>
                    <a:pt x="4681" y="460"/>
                  </a:lnTo>
                  <a:lnTo>
                    <a:pt x="4679" y="418"/>
                  </a:lnTo>
                  <a:lnTo>
                    <a:pt x="4837" y="418"/>
                  </a:lnTo>
                  <a:lnTo>
                    <a:pt x="4837" y="384"/>
                  </a:lnTo>
                  <a:lnTo>
                    <a:pt x="4679" y="384"/>
                  </a:lnTo>
                  <a:lnTo>
                    <a:pt x="4681" y="342"/>
                  </a:lnTo>
                  <a:lnTo>
                    <a:pt x="4685" y="302"/>
                  </a:lnTo>
                  <a:lnTo>
                    <a:pt x="4692" y="263"/>
                  </a:lnTo>
                  <a:lnTo>
                    <a:pt x="4701" y="226"/>
                  </a:lnTo>
                  <a:lnTo>
                    <a:pt x="4730" y="232"/>
                  </a:lnTo>
                  <a:lnTo>
                    <a:pt x="4763" y="237"/>
                  </a:lnTo>
                  <a:lnTo>
                    <a:pt x="4798" y="240"/>
                  </a:lnTo>
                  <a:lnTo>
                    <a:pt x="4837" y="242"/>
                  </a:lnTo>
                  <a:lnTo>
                    <a:pt x="4837" y="208"/>
                  </a:lnTo>
                  <a:lnTo>
                    <a:pt x="4801" y="207"/>
                  </a:lnTo>
                  <a:lnTo>
                    <a:pt x="4768" y="204"/>
                  </a:lnTo>
                  <a:lnTo>
                    <a:pt x="4738" y="199"/>
                  </a:lnTo>
                  <a:lnTo>
                    <a:pt x="4710" y="194"/>
                  </a:lnTo>
                  <a:lnTo>
                    <a:pt x="4714" y="185"/>
                  </a:lnTo>
                  <a:lnTo>
                    <a:pt x="4735" y="134"/>
                  </a:lnTo>
                  <a:lnTo>
                    <a:pt x="4765" y="86"/>
                  </a:lnTo>
                  <a:lnTo>
                    <a:pt x="4800" y="52"/>
                  </a:lnTo>
                  <a:lnTo>
                    <a:pt x="4810" y="47"/>
                  </a:lnTo>
                  <a:lnTo>
                    <a:pt x="4837" y="35"/>
                  </a:lnTo>
                  <a:lnTo>
                    <a:pt x="4837" y="1"/>
                  </a:lnTo>
                  <a:lnTo>
                    <a:pt x="4782" y="6"/>
                  </a:lnTo>
                  <a:lnTo>
                    <a:pt x="4754" y="14"/>
                  </a:lnTo>
                  <a:lnTo>
                    <a:pt x="4754" y="47"/>
                  </a:lnTo>
                  <a:lnTo>
                    <a:pt x="4731" y="74"/>
                  </a:lnTo>
                  <a:lnTo>
                    <a:pt x="4711" y="107"/>
                  </a:lnTo>
                  <a:lnTo>
                    <a:pt x="4693" y="144"/>
                  </a:lnTo>
                  <a:lnTo>
                    <a:pt x="4677" y="185"/>
                  </a:lnTo>
                  <a:lnTo>
                    <a:pt x="4668" y="182"/>
                  </a:lnTo>
                  <a:lnTo>
                    <a:pt x="4668" y="218"/>
                  </a:lnTo>
                  <a:lnTo>
                    <a:pt x="4668" y="584"/>
                  </a:lnTo>
                  <a:lnTo>
                    <a:pt x="4633" y="596"/>
                  </a:lnTo>
                  <a:lnTo>
                    <a:pt x="4605" y="608"/>
                  </a:lnTo>
                  <a:lnTo>
                    <a:pt x="4583" y="620"/>
                  </a:lnTo>
                  <a:lnTo>
                    <a:pt x="4568" y="630"/>
                  </a:lnTo>
                  <a:lnTo>
                    <a:pt x="4536" y="583"/>
                  </a:lnTo>
                  <a:lnTo>
                    <a:pt x="4512" y="532"/>
                  </a:lnTo>
                  <a:lnTo>
                    <a:pt x="4496" y="476"/>
                  </a:lnTo>
                  <a:lnTo>
                    <a:pt x="4488" y="418"/>
                  </a:lnTo>
                  <a:lnTo>
                    <a:pt x="4645" y="418"/>
                  </a:lnTo>
                  <a:lnTo>
                    <a:pt x="4648" y="462"/>
                  </a:lnTo>
                  <a:lnTo>
                    <a:pt x="4652" y="505"/>
                  </a:lnTo>
                  <a:lnTo>
                    <a:pt x="4659" y="546"/>
                  </a:lnTo>
                  <a:lnTo>
                    <a:pt x="4668" y="584"/>
                  </a:lnTo>
                  <a:lnTo>
                    <a:pt x="4668" y="218"/>
                  </a:lnTo>
                  <a:lnTo>
                    <a:pt x="4659" y="256"/>
                  </a:lnTo>
                  <a:lnTo>
                    <a:pt x="4652" y="297"/>
                  </a:lnTo>
                  <a:lnTo>
                    <a:pt x="4648" y="340"/>
                  </a:lnTo>
                  <a:lnTo>
                    <a:pt x="4645" y="384"/>
                  </a:lnTo>
                  <a:lnTo>
                    <a:pt x="4488" y="384"/>
                  </a:lnTo>
                  <a:lnTo>
                    <a:pt x="4496" y="326"/>
                  </a:lnTo>
                  <a:lnTo>
                    <a:pt x="4512" y="270"/>
                  </a:lnTo>
                  <a:lnTo>
                    <a:pt x="4536" y="219"/>
                  </a:lnTo>
                  <a:lnTo>
                    <a:pt x="4568" y="172"/>
                  </a:lnTo>
                  <a:lnTo>
                    <a:pt x="4584" y="182"/>
                  </a:lnTo>
                  <a:lnTo>
                    <a:pt x="4605" y="194"/>
                  </a:lnTo>
                  <a:lnTo>
                    <a:pt x="4633" y="206"/>
                  </a:lnTo>
                  <a:lnTo>
                    <a:pt x="4668" y="218"/>
                  </a:lnTo>
                  <a:lnTo>
                    <a:pt x="4668" y="182"/>
                  </a:lnTo>
                  <a:lnTo>
                    <a:pt x="4647" y="175"/>
                  </a:lnTo>
                  <a:lnTo>
                    <a:pt x="4639" y="172"/>
                  </a:lnTo>
                  <a:lnTo>
                    <a:pt x="4623" y="165"/>
                  </a:lnTo>
                  <a:lnTo>
                    <a:pt x="4604" y="155"/>
                  </a:lnTo>
                  <a:lnTo>
                    <a:pt x="4590" y="147"/>
                  </a:lnTo>
                  <a:lnTo>
                    <a:pt x="4626" y="114"/>
                  </a:lnTo>
                  <a:lnTo>
                    <a:pt x="4665" y="86"/>
                  </a:lnTo>
                  <a:lnTo>
                    <a:pt x="4708" y="64"/>
                  </a:lnTo>
                  <a:lnTo>
                    <a:pt x="4754" y="47"/>
                  </a:lnTo>
                  <a:lnTo>
                    <a:pt x="4754" y="14"/>
                  </a:lnTo>
                  <a:lnTo>
                    <a:pt x="4715" y="25"/>
                  </a:lnTo>
                  <a:lnTo>
                    <a:pt x="4653" y="55"/>
                  </a:lnTo>
                  <a:lnTo>
                    <a:pt x="4597" y="94"/>
                  </a:lnTo>
                  <a:lnTo>
                    <a:pt x="4549" y="143"/>
                  </a:lnTo>
                  <a:lnTo>
                    <a:pt x="4509" y="199"/>
                  </a:lnTo>
                  <a:lnTo>
                    <a:pt x="4480" y="261"/>
                  </a:lnTo>
                  <a:lnTo>
                    <a:pt x="4461" y="329"/>
                  </a:lnTo>
                  <a:lnTo>
                    <a:pt x="4455" y="401"/>
                  </a:lnTo>
                  <a:lnTo>
                    <a:pt x="4461" y="473"/>
                  </a:lnTo>
                  <a:lnTo>
                    <a:pt x="4480" y="541"/>
                  </a:lnTo>
                  <a:lnTo>
                    <a:pt x="4509" y="604"/>
                  </a:lnTo>
                  <a:lnTo>
                    <a:pt x="4549" y="660"/>
                  </a:lnTo>
                  <a:lnTo>
                    <a:pt x="4597" y="708"/>
                  </a:lnTo>
                  <a:lnTo>
                    <a:pt x="4653" y="748"/>
                  </a:lnTo>
                  <a:lnTo>
                    <a:pt x="4715" y="777"/>
                  </a:lnTo>
                  <a:lnTo>
                    <a:pt x="4782" y="796"/>
                  </a:lnTo>
                  <a:lnTo>
                    <a:pt x="4854" y="802"/>
                  </a:lnTo>
                  <a:lnTo>
                    <a:pt x="4926" y="796"/>
                  </a:lnTo>
                  <a:lnTo>
                    <a:pt x="4993" y="777"/>
                  </a:lnTo>
                  <a:lnTo>
                    <a:pt x="5014" y="767"/>
                  </a:lnTo>
                  <a:lnTo>
                    <a:pt x="5040" y="755"/>
                  </a:lnTo>
                  <a:lnTo>
                    <a:pt x="5055" y="748"/>
                  </a:lnTo>
                  <a:lnTo>
                    <a:pt x="5111" y="708"/>
                  </a:lnTo>
                  <a:lnTo>
                    <a:pt x="5159" y="660"/>
                  </a:lnTo>
                  <a:lnTo>
                    <a:pt x="5180" y="630"/>
                  </a:lnTo>
                  <a:lnTo>
                    <a:pt x="5199" y="604"/>
                  </a:lnTo>
                  <a:lnTo>
                    <a:pt x="5228" y="541"/>
                  </a:lnTo>
                  <a:lnTo>
                    <a:pt x="5247" y="473"/>
                  </a:lnTo>
                  <a:lnTo>
                    <a:pt x="5252" y="418"/>
                  </a:lnTo>
                  <a:lnTo>
                    <a:pt x="5253" y="401"/>
                  </a:lnTo>
                  <a:moveTo>
                    <a:pt x="6804" y="16982"/>
                  </a:moveTo>
                  <a:lnTo>
                    <a:pt x="6790" y="16910"/>
                  </a:lnTo>
                  <a:lnTo>
                    <a:pt x="6769" y="16879"/>
                  </a:lnTo>
                  <a:lnTo>
                    <a:pt x="6769" y="16982"/>
                  </a:lnTo>
                  <a:lnTo>
                    <a:pt x="6757" y="17040"/>
                  </a:lnTo>
                  <a:lnTo>
                    <a:pt x="6725" y="17086"/>
                  </a:lnTo>
                  <a:lnTo>
                    <a:pt x="6677" y="17120"/>
                  </a:lnTo>
                  <a:lnTo>
                    <a:pt x="6619" y="17130"/>
                  </a:lnTo>
                  <a:lnTo>
                    <a:pt x="6561" y="17120"/>
                  </a:lnTo>
                  <a:lnTo>
                    <a:pt x="6513" y="17086"/>
                  </a:lnTo>
                  <a:lnTo>
                    <a:pt x="6481" y="17040"/>
                  </a:lnTo>
                  <a:lnTo>
                    <a:pt x="6469" y="16982"/>
                  </a:lnTo>
                  <a:lnTo>
                    <a:pt x="6481" y="16924"/>
                  </a:lnTo>
                  <a:lnTo>
                    <a:pt x="6513" y="16876"/>
                  </a:lnTo>
                  <a:lnTo>
                    <a:pt x="6561" y="16844"/>
                  </a:lnTo>
                  <a:lnTo>
                    <a:pt x="6619" y="16832"/>
                  </a:lnTo>
                  <a:lnTo>
                    <a:pt x="6677" y="16844"/>
                  </a:lnTo>
                  <a:lnTo>
                    <a:pt x="6725" y="16876"/>
                  </a:lnTo>
                  <a:lnTo>
                    <a:pt x="6757" y="16924"/>
                  </a:lnTo>
                  <a:lnTo>
                    <a:pt x="6769" y="16982"/>
                  </a:lnTo>
                  <a:lnTo>
                    <a:pt x="6769" y="16879"/>
                  </a:lnTo>
                  <a:lnTo>
                    <a:pt x="6750" y="16850"/>
                  </a:lnTo>
                  <a:lnTo>
                    <a:pt x="6722" y="16832"/>
                  </a:lnTo>
                  <a:lnTo>
                    <a:pt x="6691" y="16812"/>
                  </a:lnTo>
                  <a:lnTo>
                    <a:pt x="6619" y="16796"/>
                  </a:lnTo>
                  <a:lnTo>
                    <a:pt x="6547" y="16812"/>
                  </a:lnTo>
                  <a:lnTo>
                    <a:pt x="6488" y="16850"/>
                  </a:lnTo>
                  <a:lnTo>
                    <a:pt x="6449" y="16910"/>
                  </a:lnTo>
                  <a:lnTo>
                    <a:pt x="6434" y="16982"/>
                  </a:lnTo>
                  <a:lnTo>
                    <a:pt x="6449" y="17054"/>
                  </a:lnTo>
                  <a:lnTo>
                    <a:pt x="6488" y="17112"/>
                  </a:lnTo>
                  <a:lnTo>
                    <a:pt x="6547" y="17152"/>
                  </a:lnTo>
                  <a:lnTo>
                    <a:pt x="6619" y="17166"/>
                  </a:lnTo>
                  <a:lnTo>
                    <a:pt x="6691" y="17152"/>
                  </a:lnTo>
                  <a:lnTo>
                    <a:pt x="6723" y="17130"/>
                  </a:lnTo>
                  <a:lnTo>
                    <a:pt x="6750" y="17112"/>
                  </a:lnTo>
                  <a:lnTo>
                    <a:pt x="6790" y="17054"/>
                  </a:lnTo>
                  <a:lnTo>
                    <a:pt x="6804" y="16982"/>
                  </a:lnTo>
                  <a:moveTo>
                    <a:pt x="7018" y="17106"/>
                  </a:moveTo>
                  <a:lnTo>
                    <a:pt x="7017" y="17092"/>
                  </a:lnTo>
                  <a:lnTo>
                    <a:pt x="7013" y="17080"/>
                  </a:lnTo>
                  <a:lnTo>
                    <a:pt x="7004" y="17064"/>
                  </a:lnTo>
                  <a:lnTo>
                    <a:pt x="6992" y="17046"/>
                  </a:lnTo>
                  <a:lnTo>
                    <a:pt x="6983" y="17040"/>
                  </a:lnTo>
                  <a:lnTo>
                    <a:pt x="6983" y="17100"/>
                  </a:lnTo>
                  <a:lnTo>
                    <a:pt x="6983" y="17106"/>
                  </a:lnTo>
                  <a:lnTo>
                    <a:pt x="6981" y="17116"/>
                  </a:lnTo>
                  <a:lnTo>
                    <a:pt x="6978" y="17128"/>
                  </a:lnTo>
                  <a:lnTo>
                    <a:pt x="6973" y="17140"/>
                  </a:lnTo>
                  <a:lnTo>
                    <a:pt x="6934" y="17206"/>
                  </a:lnTo>
                  <a:lnTo>
                    <a:pt x="6925" y="17220"/>
                  </a:lnTo>
                  <a:lnTo>
                    <a:pt x="6913" y="17228"/>
                  </a:lnTo>
                  <a:lnTo>
                    <a:pt x="6899" y="17234"/>
                  </a:lnTo>
                  <a:lnTo>
                    <a:pt x="6883" y="17236"/>
                  </a:lnTo>
                  <a:lnTo>
                    <a:pt x="6873" y="17236"/>
                  </a:lnTo>
                  <a:lnTo>
                    <a:pt x="6863" y="17234"/>
                  </a:lnTo>
                  <a:lnTo>
                    <a:pt x="6855" y="17230"/>
                  </a:lnTo>
                  <a:lnTo>
                    <a:pt x="6841" y="17220"/>
                  </a:lnTo>
                  <a:lnTo>
                    <a:pt x="6826" y="17216"/>
                  </a:lnTo>
                  <a:lnTo>
                    <a:pt x="6807" y="17216"/>
                  </a:lnTo>
                  <a:lnTo>
                    <a:pt x="6795" y="17218"/>
                  </a:lnTo>
                  <a:lnTo>
                    <a:pt x="6780" y="17220"/>
                  </a:lnTo>
                  <a:lnTo>
                    <a:pt x="6765" y="17228"/>
                  </a:lnTo>
                  <a:lnTo>
                    <a:pt x="6745" y="17244"/>
                  </a:lnTo>
                  <a:lnTo>
                    <a:pt x="6730" y="17264"/>
                  </a:lnTo>
                  <a:lnTo>
                    <a:pt x="6721" y="17286"/>
                  </a:lnTo>
                  <a:lnTo>
                    <a:pt x="6719" y="17314"/>
                  </a:lnTo>
                  <a:lnTo>
                    <a:pt x="6717" y="17330"/>
                  </a:lnTo>
                  <a:lnTo>
                    <a:pt x="6710" y="17348"/>
                  </a:lnTo>
                  <a:lnTo>
                    <a:pt x="6692" y="17360"/>
                  </a:lnTo>
                  <a:lnTo>
                    <a:pt x="6659" y="17366"/>
                  </a:lnTo>
                  <a:lnTo>
                    <a:pt x="6582" y="17366"/>
                  </a:lnTo>
                  <a:lnTo>
                    <a:pt x="6548" y="17362"/>
                  </a:lnTo>
                  <a:lnTo>
                    <a:pt x="6530" y="17350"/>
                  </a:lnTo>
                  <a:lnTo>
                    <a:pt x="6523" y="17334"/>
                  </a:lnTo>
                  <a:lnTo>
                    <a:pt x="6521" y="17318"/>
                  </a:lnTo>
                  <a:lnTo>
                    <a:pt x="6518" y="17292"/>
                  </a:lnTo>
                  <a:lnTo>
                    <a:pt x="6509" y="17268"/>
                  </a:lnTo>
                  <a:lnTo>
                    <a:pt x="6499" y="17254"/>
                  </a:lnTo>
                  <a:lnTo>
                    <a:pt x="6495" y="17248"/>
                  </a:lnTo>
                  <a:lnTo>
                    <a:pt x="6479" y="17236"/>
                  </a:lnTo>
                  <a:lnTo>
                    <a:pt x="6474" y="17232"/>
                  </a:lnTo>
                  <a:lnTo>
                    <a:pt x="6464" y="17226"/>
                  </a:lnTo>
                  <a:lnTo>
                    <a:pt x="6452" y="17222"/>
                  </a:lnTo>
                  <a:lnTo>
                    <a:pt x="6440" y="17220"/>
                  </a:lnTo>
                  <a:lnTo>
                    <a:pt x="6415" y="17220"/>
                  </a:lnTo>
                  <a:lnTo>
                    <a:pt x="6401" y="17222"/>
                  </a:lnTo>
                  <a:lnTo>
                    <a:pt x="6390" y="17228"/>
                  </a:lnTo>
                  <a:lnTo>
                    <a:pt x="6366" y="17236"/>
                  </a:lnTo>
                  <a:lnTo>
                    <a:pt x="6354" y="17236"/>
                  </a:lnTo>
                  <a:lnTo>
                    <a:pt x="6340" y="17234"/>
                  </a:lnTo>
                  <a:lnTo>
                    <a:pt x="6328" y="17230"/>
                  </a:lnTo>
                  <a:lnTo>
                    <a:pt x="6316" y="17220"/>
                  </a:lnTo>
                  <a:lnTo>
                    <a:pt x="6306" y="17206"/>
                  </a:lnTo>
                  <a:lnTo>
                    <a:pt x="6268" y="17140"/>
                  </a:lnTo>
                  <a:lnTo>
                    <a:pt x="6262" y="17128"/>
                  </a:lnTo>
                  <a:lnTo>
                    <a:pt x="6258" y="17116"/>
                  </a:lnTo>
                  <a:lnTo>
                    <a:pt x="6256" y="17104"/>
                  </a:lnTo>
                  <a:lnTo>
                    <a:pt x="6255" y="17098"/>
                  </a:lnTo>
                  <a:lnTo>
                    <a:pt x="6256" y="17094"/>
                  </a:lnTo>
                  <a:lnTo>
                    <a:pt x="6259" y="17086"/>
                  </a:lnTo>
                  <a:lnTo>
                    <a:pt x="6267" y="17074"/>
                  </a:lnTo>
                  <a:lnTo>
                    <a:pt x="6281" y="17064"/>
                  </a:lnTo>
                  <a:lnTo>
                    <a:pt x="6303" y="17046"/>
                  </a:lnTo>
                  <a:lnTo>
                    <a:pt x="6318" y="17026"/>
                  </a:lnTo>
                  <a:lnTo>
                    <a:pt x="6327" y="17006"/>
                  </a:lnTo>
                  <a:lnTo>
                    <a:pt x="6330" y="16982"/>
                  </a:lnTo>
                  <a:lnTo>
                    <a:pt x="6329" y="16960"/>
                  </a:lnTo>
                  <a:lnTo>
                    <a:pt x="6324" y="16942"/>
                  </a:lnTo>
                  <a:lnTo>
                    <a:pt x="6312" y="16924"/>
                  </a:lnTo>
                  <a:lnTo>
                    <a:pt x="6290" y="16904"/>
                  </a:lnTo>
                  <a:lnTo>
                    <a:pt x="6279" y="16894"/>
                  </a:lnTo>
                  <a:lnTo>
                    <a:pt x="6271" y="16884"/>
                  </a:lnTo>
                  <a:lnTo>
                    <a:pt x="6266" y="16878"/>
                  </a:lnTo>
                  <a:lnTo>
                    <a:pt x="6263" y="16872"/>
                  </a:lnTo>
                  <a:lnTo>
                    <a:pt x="6262" y="16864"/>
                  </a:lnTo>
                  <a:lnTo>
                    <a:pt x="6260" y="16852"/>
                  </a:lnTo>
                  <a:lnTo>
                    <a:pt x="6261" y="16842"/>
                  </a:lnTo>
                  <a:lnTo>
                    <a:pt x="6264" y="16832"/>
                  </a:lnTo>
                  <a:lnTo>
                    <a:pt x="6268" y="16822"/>
                  </a:lnTo>
                  <a:lnTo>
                    <a:pt x="6306" y="16756"/>
                  </a:lnTo>
                  <a:lnTo>
                    <a:pt x="6313" y="16746"/>
                  </a:lnTo>
                  <a:lnTo>
                    <a:pt x="6321" y="16738"/>
                  </a:lnTo>
                  <a:lnTo>
                    <a:pt x="6330" y="16732"/>
                  </a:lnTo>
                  <a:lnTo>
                    <a:pt x="6341" y="16728"/>
                  </a:lnTo>
                  <a:lnTo>
                    <a:pt x="6346" y="16728"/>
                  </a:lnTo>
                  <a:lnTo>
                    <a:pt x="6350" y="16726"/>
                  </a:lnTo>
                  <a:lnTo>
                    <a:pt x="6376" y="16726"/>
                  </a:lnTo>
                  <a:lnTo>
                    <a:pt x="6381" y="16728"/>
                  </a:lnTo>
                  <a:lnTo>
                    <a:pt x="6404" y="16738"/>
                  </a:lnTo>
                  <a:lnTo>
                    <a:pt x="6429" y="16742"/>
                  </a:lnTo>
                  <a:lnTo>
                    <a:pt x="6454" y="16738"/>
                  </a:lnTo>
                  <a:lnTo>
                    <a:pt x="6477" y="16730"/>
                  </a:lnTo>
                  <a:lnTo>
                    <a:pt x="6482" y="16726"/>
                  </a:lnTo>
                  <a:lnTo>
                    <a:pt x="6494" y="16716"/>
                  </a:lnTo>
                  <a:lnTo>
                    <a:pt x="6501" y="16708"/>
                  </a:lnTo>
                  <a:lnTo>
                    <a:pt x="6508" y="16700"/>
                  </a:lnTo>
                  <a:lnTo>
                    <a:pt x="6518" y="16682"/>
                  </a:lnTo>
                  <a:lnTo>
                    <a:pt x="6523" y="16660"/>
                  </a:lnTo>
                  <a:lnTo>
                    <a:pt x="6525" y="16640"/>
                  </a:lnTo>
                  <a:lnTo>
                    <a:pt x="6533" y="16624"/>
                  </a:lnTo>
                  <a:lnTo>
                    <a:pt x="6546" y="16610"/>
                  </a:lnTo>
                  <a:lnTo>
                    <a:pt x="6562" y="16600"/>
                  </a:lnTo>
                  <a:lnTo>
                    <a:pt x="6582" y="16596"/>
                  </a:lnTo>
                  <a:lnTo>
                    <a:pt x="6673" y="16596"/>
                  </a:lnTo>
                  <a:lnTo>
                    <a:pt x="6688" y="16602"/>
                  </a:lnTo>
                  <a:lnTo>
                    <a:pt x="6696" y="16610"/>
                  </a:lnTo>
                  <a:lnTo>
                    <a:pt x="6703" y="16618"/>
                  </a:lnTo>
                  <a:lnTo>
                    <a:pt x="6710" y="16630"/>
                  </a:lnTo>
                  <a:lnTo>
                    <a:pt x="6716" y="16642"/>
                  </a:lnTo>
                  <a:lnTo>
                    <a:pt x="6718" y="16656"/>
                  </a:lnTo>
                  <a:lnTo>
                    <a:pt x="6718" y="16660"/>
                  </a:lnTo>
                  <a:lnTo>
                    <a:pt x="6723" y="16682"/>
                  </a:lnTo>
                  <a:lnTo>
                    <a:pt x="6733" y="16700"/>
                  </a:lnTo>
                  <a:lnTo>
                    <a:pt x="6746" y="16716"/>
                  </a:lnTo>
                  <a:lnTo>
                    <a:pt x="6764" y="16730"/>
                  </a:lnTo>
                  <a:lnTo>
                    <a:pt x="6787" y="16740"/>
                  </a:lnTo>
                  <a:lnTo>
                    <a:pt x="6813" y="16742"/>
                  </a:lnTo>
                  <a:lnTo>
                    <a:pt x="6837" y="16738"/>
                  </a:lnTo>
                  <a:lnTo>
                    <a:pt x="6859" y="16728"/>
                  </a:lnTo>
                  <a:lnTo>
                    <a:pt x="6863" y="16726"/>
                  </a:lnTo>
                  <a:lnTo>
                    <a:pt x="6888" y="16726"/>
                  </a:lnTo>
                  <a:lnTo>
                    <a:pt x="6899" y="16728"/>
                  </a:lnTo>
                  <a:lnTo>
                    <a:pt x="6901" y="16730"/>
                  </a:lnTo>
                  <a:lnTo>
                    <a:pt x="6911" y="16734"/>
                  </a:lnTo>
                  <a:lnTo>
                    <a:pt x="6920" y="16740"/>
                  </a:lnTo>
                  <a:lnTo>
                    <a:pt x="6928" y="16746"/>
                  </a:lnTo>
                  <a:lnTo>
                    <a:pt x="6934" y="16756"/>
                  </a:lnTo>
                  <a:lnTo>
                    <a:pt x="6973" y="16822"/>
                  </a:lnTo>
                  <a:lnTo>
                    <a:pt x="6979" y="16838"/>
                  </a:lnTo>
                  <a:lnTo>
                    <a:pt x="6981" y="16854"/>
                  </a:lnTo>
                  <a:lnTo>
                    <a:pt x="6978" y="16870"/>
                  </a:lnTo>
                  <a:lnTo>
                    <a:pt x="6971" y="16884"/>
                  </a:lnTo>
                  <a:lnTo>
                    <a:pt x="6960" y="16894"/>
                  </a:lnTo>
                  <a:lnTo>
                    <a:pt x="6948" y="16906"/>
                  </a:lnTo>
                  <a:lnTo>
                    <a:pt x="6937" y="16916"/>
                  </a:lnTo>
                  <a:lnTo>
                    <a:pt x="6925" y="16934"/>
                  </a:lnTo>
                  <a:lnTo>
                    <a:pt x="6914" y="16956"/>
                  </a:lnTo>
                  <a:lnTo>
                    <a:pt x="6909" y="16982"/>
                  </a:lnTo>
                  <a:lnTo>
                    <a:pt x="6913" y="17006"/>
                  </a:lnTo>
                  <a:lnTo>
                    <a:pt x="6923" y="17030"/>
                  </a:lnTo>
                  <a:lnTo>
                    <a:pt x="6938" y="17048"/>
                  </a:lnTo>
                  <a:lnTo>
                    <a:pt x="6958" y="17064"/>
                  </a:lnTo>
                  <a:lnTo>
                    <a:pt x="6967" y="17072"/>
                  </a:lnTo>
                  <a:lnTo>
                    <a:pt x="6974" y="17082"/>
                  </a:lnTo>
                  <a:lnTo>
                    <a:pt x="6980" y="17092"/>
                  </a:lnTo>
                  <a:lnTo>
                    <a:pt x="6983" y="17100"/>
                  </a:lnTo>
                  <a:lnTo>
                    <a:pt x="6983" y="17040"/>
                  </a:lnTo>
                  <a:lnTo>
                    <a:pt x="6963" y="17024"/>
                  </a:lnTo>
                  <a:lnTo>
                    <a:pt x="6953" y="17012"/>
                  </a:lnTo>
                  <a:lnTo>
                    <a:pt x="6947" y="16998"/>
                  </a:lnTo>
                  <a:lnTo>
                    <a:pt x="6944" y="16982"/>
                  </a:lnTo>
                  <a:lnTo>
                    <a:pt x="6947" y="16968"/>
                  </a:lnTo>
                  <a:lnTo>
                    <a:pt x="6953" y="16954"/>
                  </a:lnTo>
                  <a:lnTo>
                    <a:pt x="6962" y="16942"/>
                  </a:lnTo>
                  <a:lnTo>
                    <a:pt x="6972" y="16932"/>
                  </a:lnTo>
                  <a:lnTo>
                    <a:pt x="6980" y="16924"/>
                  </a:lnTo>
                  <a:lnTo>
                    <a:pt x="6996" y="16908"/>
                  </a:lnTo>
                  <a:lnTo>
                    <a:pt x="6999" y="16906"/>
                  </a:lnTo>
                  <a:lnTo>
                    <a:pt x="7011" y="16882"/>
                  </a:lnTo>
                  <a:lnTo>
                    <a:pt x="7015" y="16856"/>
                  </a:lnTo>
                  <a:lnTo>
                    <a:pt x="7013" y="16830"/>
                  </a:lnTo>
                  <a:lnTo>
                    <a:pt x="7003" y="16804"/>
                  </a:lnTo>
                  <a:lnTo>
                    <a:pt x="6965" y="16738"/>
                  </a:lnTo>
                  <a:lnTo>
                    <a:pt x="6956" y="16726"/>
                  </a:lnTo>
                  <a:lnTo>
                    <a:pt x="6955" y="16724"/>
                  </a:lnTo>
                  <a:lnTo>
                    <a:pt x="6942" y="16712"/>
                  </a:lnTo>
                  <a:lnTo>
                    <a:pt x="6936" y="16708"/>
                  </a:lnTo>
                  <a:lnTo>
                    <a:pt x="6927" y="16702"/>
                  </a:lnTo>
                  <a:lnTo>
                    <a:pt x="6911" y="16696"/>
                  </a:lnTo>
                  <a:lnTo>
                    <a:pt x="6907" y="16694"/>
                  </a:lnTo>
                  <a:lnTo>
                    <a:pt x="6892" y="16690"/>
                  </a:lnTo>
                  <a:lnTo>
                    <a:pt x="6863" y="16690"/>
                  </a:lnTo>
                  <a:lnTo>
                    <a:pt x="6852" y="16694"/>
                  </a:lnTo>
                  <a:lnTo>
                    <a:pt x="6842" y="16698"/>
                  </a:lnTo>
                  <a:lnTo>
                    <a:pt x="6827" y="16704"/>
                  </a:lnTo>
                  <a:lnTo>
                    <a:pt x="6812" y="16708"/>
                  </a:lnTo>
                  <a:lnTo>
                    <a:pt x="6796" y="16706"/>
                  </a:lnTo>
                  <a:lnTo>
                    <a:pt x="6782" y="16700"/>
                  </a:lnTo>
                  <a:lnTo>
                    <a:pt x="6771" y="16692"/>
                  </a:lnTo>
                  <a:lnTo>
                    <a:pt x="6762" y="16682"/>
                  </a:lnTo>
                  <a:lnTo>
                    <a:pt x="6756" y="16670"/>
                  </a:lnTo>
                  <a:lnTo>
                    <a:pt x="6753" y="16656"/>
                  </a:lnTo>
                  <a:lnTo>
                    <a:pt x="6750" y="16636"/>
                  </a:lnTo>
                  <a:lnTo>
                    <a:pt x="6743" y="16616"/>
                  </a:lnTo>
                  <a:lnTo>
                    <a:pt x="6732" y="16598"/>
                  </a:lnTo>
                  <a:lnTo>
                    <a:pt x="6730" y="16596"/>
                  </a:lnTo>
                  <a:lnTo>
                    <a:pt x="6721" y="16586"/>
                  </a:lnTo>
                  <a:lnTo>
                    <a:pt x="6708" y="16576"/>
                  </a:lnTo>
                  <a:lnTo>
                    <a:pt x="6693" y="16568"/>
                  </a:lnTo>
                  <a:lnTo>
                    <a:pt x="6676" y="16564"/>
                  </a:lnTo>
                  <a:lnTo>
                    <a:pt x="6659" y="16562"/>
                  </a:lnTo>
                  <a:lnTo>
                    <a:pt x="6582" y="16562"/>
                  </a:lnTo>
                  <a:lnTo>
                    <a:pt x="6545" y="16568"/>
                  </a:lnTo>
                  <a:lnTo>
                    <a:pt x="6516" y="16590"/>
                  </a:lnTo>
                  <a:lnTo>
                    <a:pt x="6495" y="16620"/>
                  </a:lnTo>
                  <a:lnTo>
                    <a:pt x="6488" y="16656"/>
                  </a:lnTo>
                  <a:lnTo>
                    <a:pt x="6488" y="16658"/>
                  </a:lnTo>
                  <a:lnTo>
                    <a:pt x="6485" y="16670"/>
                  </a:lnTo>
                  <a:lnTo>
                    <a:pt x="6479" y="16682"/>
                  </a:lnTo>
                  <a:lnTo>
                    <a:pt x="6470" y="16692"/>
                  </a:lnTo>
                  <a:lnTo>
                    <a:pt x="6460" y="16700"/>
                  </a:lnTo>
                  <a:lnTo>
                    <a:pt x="6445" y="16706"/>
                  </a:lnTo>
                  <a:lnTo>
                    <a:pt x="6430" y="16708"/>
                  </a:lnTo>
                  <a:lnTo>
                    <a:pt x="6414" y="16704"/>
                  </a:lnTo>
                  <a:lnTo>
                    <a:pt x="6398" y="16698"/>
                  </a:lnTo>
                  <a:lnTo>
                    <a:pt x="6390" y="16692"/>
                  </a:lnTo>
                  <a:lnTo>
                    <a:pt x="6378" y="16690"/>
                  </a:lnTo>
                  <a:lnTo>
                    <a:pt x="6346" y="16690"/>
                  </a:lnTo>
                  <a:lnTo>
                    <a:pt x="6335" y="16692"/>
                  </a:lnTo>
                  <a:lnTo>
                    <a:pt x="6329" y="16696"/>
                  </a:lnTo>
                  <a:lnTo>
                    <a:pt x="6313" y="16702"/>
                  </a:lnTo>
                  <a:lnTo>
                    <a:pt x="6299" y="16712"/>
                  </a:lnTo>
                  <a:lnTo>
                    <a:pt x="6286" y="16724"/>
                  </a:lnTo>
                  <a:lnTo>
                    <a:pt x="6276" y="16738"/>
                  </a:lnTo>
                  <a:lnTo>
                    <a:pt x="6238" y="16804"/>
                  </a:lnTo>
                  <a:lnTo>
                    <a:pt x="6231" y="16820"/>
                  </a:lnTo>
                  <a:lnTo>
                    <a:pt x="6227" y="16836"/>
                  </a:lnTo>
                  <a:lnTo>
                    <a:pt x="6225" y="16852"/>
                  </a:lnTo>
                  <a:lnTo>
                    <a:pt x="6227" y="16868"/>
                  </a:lnTo>
                  <a:lnTo>
                    <a:pt x="6230" y="16882"/>
                  </a:lnTo>
                  <a:lnTo>
                    <a:pt x="6237" y="16896"/>
                  </a:lnTo>
                  <a:lnTo>
                    <a:pt x="6249" y="16914"/>
                  </a:lnTo>
                  <a:lnTo>
                    <a:pt x="6268" y="16932"/>
                  </a:lnTo>
                  <a:lnTo>
                    <a:pt x="6284" y="16946"/>
                  </a:lnTo>
                  <a:lnTo>
                    <a:pt x="6292" y="16956"/>
                  </a:lnTo>
                  <a:lnTo>
                    <a:pt x="6295" y="16966"/>
                  </a:lnTo>
                  <a:lnTo>
                    <a:pt x="6295" y="16982"/>
                  </a:lnTo>
                  <a:lnTo>
                    <a:pt x="6293" y="16996"/>
                  </a:lnTo>
                  <a:lnTo>
                    <a:pt x="6287" y="17010"/>
                  </a:lnTo>
                  <a:lnTo>
                    <a:pt x="6277" y="17022"/>
                  </a:lnTo>
                  <a:lnTo>
                    <a:pt x="6261" y="17034"/>
                  </a:lnTo>
                  <a:lnTo>
                    <a:pt x="6240" y="17052"/>
                  </a:lnTo>
                  <a:lnTo>
                    <a:pt x="6228" y="17070"/>
                  </a:lnTo>
                  <a:lnTo>
                    <a:pt x="6222" y="17086"/>
                  </a:lnTo>
                  <a:lnTo>
                    <a:pt x="6220" y="17094"/>
                  </a:lnTo>
                  <a:lnTo>
                    <a:pt x="6221" y="17108"/>
                  </a:lnTo>
                  <a:lnTo>
                    <a:pt x="6224" y="17126"/>
                  </a:lnTo>
                  <a:lnTo>
                    <a:pt x="6230" y="17142"/>
                  </a:lnTo>
                  <a:lnTo>
                    <a:pt x="6238" y="17158"/>
                  </a:lnTo>
                  <a:lnTo>
                    <a:pt x="6276" y="17224"/>
                  </a:lnTo>
                  <a:lnTo>
                    <a:pt x="6296" y="17248"/>
                  </a:lnTo>
                  <a:lnTo>
                    <a:pt x="6316" y="17262"/>
                  </a:lnTo>
                  <a:lnTo>
                    <a:pt x="6336" y="17270"/>
                  </a:lnTo>
                  <a:lnTo>
                    <a:pt x="6354" y="17272"/>
                  </a:lnTo>
                  <a:lnTo>
                    <a:pt x="6366" y="17272"/>
                  </a:lnTo>
                  <a:lnTo>
                    <a:pt x="6369" y="17270"/>
                  </a:lnTo>
                  <a:lnTo>
                    <a:pt x="6372" y="17270"/>
                  </a:lnTo>
                  <a:lnTo>
                    <a:pt x="6403" y="17260"/>
                  </a:lnTo>
                  <a:lnTo>
                    <a:pt x="6417" y="17256"/>
                  </a:lnTo>
                  <a:lnTo>
                    <a:pt x="6430" y="17254"/>
                  </a:lnTo>
                  <a:lnTo>
                    <a:pt x="6444" y="17256"/>
                  </a:lnTo>
                  <a:lnTo>
                    <a:pt x="6457" y="17262"/>
                  </a:lnTo>
                  <a:lnTo>
                    <a:pt x="6469" y="17272"/>
                  </a:lnTo>
                  <a:lnTo>
                    <a:pt x="6479" y="17284"/>
                  </a:lnTo>
                  <a:lnTo>
                    <a:pt x="6484" y="17300"/>
                  </a:lnTo>
                  <a:lnTo>
                    <a:pt x="6486" y="17314"/>
                  </a:lnTo>
                  <a:lnTo>
                    <a:pt x="6486" y="17318"/>
                  </a:lnTo>
                  <a:lnTo>
                    <a:pt x="6488" y="17340"/>
                  </a:lnTo>
                  <a:lnTo>
                    <a:pt x="6500" y="17368"/>
                  </a:lnTo>
                  <a:lnTo>
                    <a:pt x="6528" y="17390"/>
                  </a:lnTo>
                  <a:lnTo>
                    <a:pt x="6582" y="17400"/>
                  </a:lnTo>
                  <a:lnTo>
                    <a:pt x="6659" y="17400"/>
                  </a:lnTo>
                  <a:lnTo>
                    <a:pt x="6712" y="17390"/>
                  </a:lnTo>
                  <a:lnTo>
                    <a:pt x="6740" y="17366"/>
                  </a:lnTo>
                  <a:lnTo>
                    <a:pt x="6751" y="17338"/>
                  </a:lnTo>
                  <a:lnTo>
                    <a:pt x="6753" y="17314"/>
                  </a:lnTo>
                  <a:lnTo>
                    <a:pt x="6755" y="17296"/>
                  </a:lnTo>
                  <a:lnTo>
                    <a:pt x="6761" y="17280"/>
                  </a:lnTo>
                  <a:lnTo>
                    <a:pt x="6770" y="17268"/>
                  </a:lnTo>
                  <a:lnTo>
                    <a:pt x="6782" y="17258"/>
                  </a:lnTo>
                  <a:lnTo>
                    <a:pt x="6792" y="17252"/>
                  </a:lnTo>
                  <a:lnTo>
                    <a:pt x="6806" y="17250"/>
                  </a:lnTo>
                  <a:lnTo>
                    <a:pt x="6819" y="17250"/>
                  </a:lnTo>
                  <a:lnTo>
                    <a:pt x="6825" y="17252"/>
                  </a:lnTo>
                  <a:lnTo>
                    <a:pt x="6833" y="17256"/>
                  </a:lnTo>
                  <a:lnTo>
                    <a:pt x="6836" y="17258"/>
                  </a:lnTo>
                  <a:lnTo>
                    <a:pt x="6847" y="17264"/>
                  </a:lnTo>
                  <a:lnTo>
                    <a:pt x="6859" y="17268"/>
                  </a:lnTo>
                  <a:lnTo>
                    <a:pt x="6883" y="17272"/>
                  </a:lnTo>
                  <a:lnTo>
                    <a:pt x="6908" y="17268"/>
                  </a:lnTo>
                  <a:lnTo>
                    <a:pt x="6930" y="17258"/>
                  </a:lnTo>
                  <a:lnTo>
                    <a:pt x="6941" y="17250"/>
                  </a:lnTo>
                  <a:lnTo>
                    <a:pt x="6950" y="17244"/>
                  </a:lnTo>
                  <a:lnTo>
                    <a:pt x="6956" y="17236"/>
                  </a:lnTo>
                  <a:lnTo>
                    <a:pt x="6965" y="17224"/>
                  </a:lnTo>
                  <a:lnTo>
                    <a:pt x="7003" y="17158"/>
                  </a:lnTo>
                  <a:lnTo>
                    <a:pt x="7011" y="17142"/>
                  </a:lnTo>
                  <a:lnTo>
                    <a:pt x="7016" y="17124"/>
                  </a:lnTo>
                  <a:lnTo>
                    <a:pt x="7018" y="17106"/>
                  </a:lnTo>
                </a:path>
              </a:pathLst>
            </a:custGeom>
            <a:solidFill>
              <a:srgbClr val="C5CA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9468" name="Picture 1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64" y="1524"/>
              <a:ext cx="7396" cy="14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Прямоугольник 5"/>
          <p:cNvSpPr/>
          <p:nvPr/>
        </p:nvSpPr>
        <p:spPr>
          <a:xfrm>
            <a:off x="290356" y="577216"/>
            <a:ext cx="18459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rgbClr val="0070C0"/>
                </a:solidFill>
              </a:rPr>
              <a:t>Пятое</a:t>
            </a:r>
            <a:endParaRPr lang="ru-RU" sz="4400" b="1" dirty="0">
              <a:solidFill>
                <a:srgbClr val="0070C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55640" y="332656"/>
            <a:ext cx="73684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Изменение механизма поощрения граждан за сообщения о фактах коррупции</a:t>
            </a:r>
            <a:endParaRPr lang="ru-RU" sz="2800" dirty="0"/>
          </a:p>
        </p:txBody>
      </p:sp>
      <p:sp>
        <p:nvSpPr>
          <p:cNvPr id="11" name="Rectangle 18"/>
          <p:cNvSpPr>
            <a:spLocks noChangeArrowheads="1"/>
          </p:cNvSpPr>
          <p:nvPr/>
        </p:nvSpPr>
        <p:spPr bwMode="auto">
          <a:xfrm>
            <a:off x="287104" y="1655309"/>
            <a:ext cx="139172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Сейчас: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 Box 17"/>
          <p:cNvSpPr txBox="1">
            <a:spLocks noChangeArrowheads="1"/>
          </p:cNvSpPr>
          <p:nvPr/>
        </p:nvSpPr>
        <p:spPr bwMode="auto">
          <a:xfrm>
            <a:off x="19575463" y="1374775"/>
            <a:ext cx="24765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400" b="1" i="0" u="none" strike="noStrike" cap="none" normalizeH="0" baseline="0" smtClean="0">
                <a:ln>
                  <a:noFill/>
                </a:ln>
                <a:solidFill>
                  <a:srgbClr val="D8DADD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Slide Name 34</a:t>
            </a:r>
            <a:endParaRPr kumimoji="0" lang="en-US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20"/>
          <p:cNvSpPr>
            <a:spLocks noChangeArrowheads="1"/>
          </p:cNvSpPr>
          <p:nvPr/>
        </p:nvSpPr>
        <p:spPr bwMode="auto">
          <a:xfrm>
            <a:off x="217014" y="2228671"/>
            <a:ext cx="1054784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Вознаграждение 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за подтвердившиеся факты коррупции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Максимально возможная выплата – 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240 тысяч тенге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(в случаях особо тяжких коррупционных преступлений)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90356" y="3637632"/>
            <a:ext cx="8325924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Предлагается:</a:t>
            </a:r>
            <a:endParaRPr lang="ru-RU" sz="2400" dirty="0"/>
          </a:p>
          <a:p>
            <a:r>
              <a:rPr lang="ru-RU" sz="2400" b="1" dirty="0">
                <a:solidFill>
                  <a:srgbClr val="0070C0"/>
                </a:solidFill>
              </a:rPr>
              <a:t>Дифференциация вознаграждения в процентах от суммы взятки или хищения, которое удалось раскрыть</a:t>
            </a:r>
            <a:endParaRPr lang="ru-RU" sz="2400" dirty="0">
              <a:solidFill>
                <a:srgbClr val="0070C0"/>
              </a:solidFill>
            </a:endParaRPr>
          </a:p>
          <a:p>
            <a:r>
              <a:rPr lang="ru-RU" b="1" dirty="0"/>
              <a:t> 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07368" y="5373216"/>
            <a:ext cx="97210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/>
              <a:t>Опыт:</a:t>
            </a:r>
            <a:endParaRPr lang="ru-RU" sz="2400" dirty="0"/>
          </a:p>
          <a:p>
            <a:r>
              <a:rPr lang="ru-RU" sz="2400" i="1" dirty="0"/>
              <a:t>в Канаде и США </a:t>
            </a:r>
            <a:r>
              <a:rPr lang="ru-RU" sz="2400" i="1" dirty="0" smtClean="0"/>
              <a:t>–10</a:t>
            </a:r>
            <a:r>
              <a:rPr lang="ru-RU" sz="2400" i="1" dirty="0"/>
              <a:t>% и 30% от суммы назначенного штрафа в Южной Корее – до 10%, но не более 200 тысяч долларов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243480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8472264" y="0"/>
            <a:ext cx="3719736" cy="6816645"/>
            <a:chOff x="20935" y="0"/>
            <a:chExt cx="10726" cy="17809"/>
          </a:xfrm>
        </p:grpSpPr>
        <p:pic>
          <p:nvPicPr>
            <p:cNvPr id="20483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34" y="0"/>
              <a:ext cx="10726" cy="178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Freeform 4"/>
            <p:cNvSpPr>
              <a:spLocks/>
            </p:cNvSpPr>
            <p:nvPr/>
          </p:nvSpPr>
          <p:spPr bwMode="auto">
            <a:xfrm>
              <a:off x="22350" y="8"/>
              <a:ext cx="9310" cy="17800"/>
            </a:xfrm>
            <a:custGeom>
              <a:avLst/>
              <a:gdLst>
                <a:gd name="T0" fmla="+- 0 28472 22350"/>
                <a:gd name="T1" fmla="*/ T0 w 9310"/>
                <a:gd name="T2" fmla="+- 0 149 9"/>
                <a:gd name="T3" fmla="*/ 149 h 17800"/>
                <a:gd name="T4" fmla="+- 0 28039 22350"/>
                <a:gd name="T5" fmla="*/ T4 w 9310"/>
                <a:gd name="T6" fmla="+- 0 309 9"/>
                <a:gd name="T7" fmla="*/ 309 h 17800"/>
                <a:gd name="T8" fmla="+- 0 27544 22350"/>
                <a:gd name="T9" fmla="*/ T8 w 9310"/>
                <a:gd name="T10" fmla="+- 0 549 9"/>
                <a:gd name="T11" fmla="*/ 549 h 17800"/>
                <a:gd name="T12" fmla="+- 0 26856 22350"/>
                <a:gd name="T13" fmla="*/ T12 w 9310"/>
                <a:gd name="T14" fmla="+- 0 929 9"/>
                <a:gd name="T15" fmla="*/ 929 h 17800"/>
                <a:gd name="T16" fmla="+- 0 26066 22350"/>
                <a:gd name="T17" fmla="*/ T16 w 9310"/>
                <a:gd name="T18" fmla="+- 0 1449 9"/>
                <a:gd name="T19" fmla="*/ 1449 h 17800"/>
                <a:gd name="T20" fmla="+- 0 25751 22350"/>
                <a:gd name="T21" fmla="*/ T20 w 9310"/>
                <a:gd name="T22" fmla="+- 0 1709 9"/>
                <a:gd name="T23" fmla="*/ 1709 h 17800"/>
                <a:gd name="T24" fmla="+- 0 25263 22350"/>
                <a:gd name="T25" fmla="*/ T24 w 9310"/>
                <a:gd name="T26" fmla="+- 0 2129 9"/>
                <a:gd name="T27" fmla="*/ 2129 h 17800"/>
                <a:gd name="T28" fmla="+- 0 24872 22350"/>
                <a:gd name="T29" fmla="*/ T28 w 9310"/>
                <a:gd name="T30" fmla="+- 0 2529 9"/>
                <a:gd name="T31" fmla="*/ 2529 h 17800"/>
                <a:gd name="T32" fmla="+- 0 24616 22350"/>
                <a:gd name="T33" fmla="*/ T32 w 9310"/>
                <a:gd name="T34" fmla="+- 0 2809 9"/>
                <a:gd name="T35" fmla="*/ 2809 h 17800"/>
                <a:gd name="T36" fmla="+- 0 24374 22350"/>
                <a:gd name="T37" fmla="*/ T36 w 9310"/>
                <a:gd name="T38" fmla="+- 0 3109 9"/>
                <a:gd name="T39" fmla="*/ 3109 h 17800"/>
                <a:gd name="T40" fmla="+- 0 24146 22350"/>
                <a:gd name="T41" fmla="*/ T40 w 9310"/>
                <a:gd name="T42" fmla="+- 0 3409 9"/>
                <a:gd name="T43" fmla="*/ 3409 h 17800"/>
                <a:gd name="T44" fmla="+- 0 23931 22350"/>
                <a:gd name="T45" fmla="*/ T44 w 9310"/>
                <a:gd name="T46" fmla="+- 0 3709 9"/>
                <a:gd name="T47" fmla="*/ 3709 h 17800"/>
                <a:gd name="T48" fmla="+- 0 23730 22350"/>
                <a:gd name="T49" fmla="*/ T48 w 9310"/>
                <a:gd name="T50" fmla="+- 0 4029 9"/>
                <a:gd name="T51" fmla="*/ 4029 h 17800"/>
                <a:gd name="T52" fmla="+- 0 23542 22350"/>
                <a:gd name="T53" fmla="*/ T52 w 9310"/>
                <a:gd name="T54" fmla="+- 0 4349 9"/>
                <a:gd name="T55" fmla="*/ 4349 h 17800"/>
                <a:gd name="T56" fmla="+- 0 23368 22350"/>
                <a:gd name="T57" fmla="*/ T56 w 9310"/>
                <a:gd name="T58" fmla="+- 0 4669 9"/>
                <a:gd name="T59" fmla="*/ 4669 h 17800"/>
                <a:gd name="T60" fmla="+- 0 23208 22350"/>
                <a:gd name="T61" fmla="*/ T60 w 9310"/>
                <a:gd name="T62" fmla="+- 0 4989 9"/>
                <a:gd name="T63" fmla="*/ 4989 h 17800"/>
                <a:gd name="T64" fmla="+- 0 23062 22350"/>
                <a:gd name="T65" fmla="*/ T64 w 9310"/>
                <a:gd name="T66" fmla="+- 0 5329 9"/>
                <a:gd name="T67" fmla="*/ 5329 h 17800"/>
                <a:gd name="T68" fmla="+- 0 22929 22350"/>
                <a:gd name="T69" fmla="*/ T68 w 9310"/>
                <a:gd name="T70" fmla="+- 0 5669 9"/>
                <a:gd name="T71" fmla="*/ 5669 h 17800"/>
                <a:gd name="T72" fmla="+- 0 22810 22350"/>
                <a:gd name="T73" fmla="*/ T72 w 9310"/>
                <a:gd name="T74" fmla="+- 0 6009 9"/>
                <a:gd name="T75" fmla="*/ 6009 h 17800"/>
                <a:gd name="T76" fmla="+- 0 22705 22350"/>
                <a:gd name="T77" fmla="*/ T76 w 9310"/>
                <a:gd name="T78" fmla="+- 0 6349 9"/>
                <a:gd name="T79" fmla="*/ 6349 h 17800"/>
                <a:gd name="T80" fmla="+- 0 22613 22350"/>
                <a:gd name="T81" fmla="*/ T80 w 9310"/>
                <a:gd name="T82" fmla="+- 0 6709 9"/>
                <a:gd name="T83" fmla="*/ 6709 h 17800"/>
                <a:gd name="T84" fmla="+- 0 22535 22350"/>
                <a:gd name="T85" fmla="*/ T84 w 9310"/>
                <a:gd name="T86" fmla="+- 0 7069 9"/>
                <a:gd name="T87" fmla="*/ 7069 h 17800"/>
                <a:gd name="T88" fmla="+- 0 22471 22350"/>
                <a:gd name="T89" fmla="*/ T88 w 9310"/>
                <a:gd name="T90" fmla="+- 0 7409 9"/>
                <a:gd name="T91" fmla="*/ 7409 h 17800"/>
                <a:gd name="T92" fmla="+- 0 22420 22350"/>
                <a:gd name="T93" fmla="*/ T92 w 9310"/>
                <a:gd name="T94" fmla="+- 0 7769 9"/>
                <a:gd name="T95" fmla="*/ 7769 h 17800"/>
                <a:gd name="T96" fmla="+- 0 22383 22350"/>
                <a:gd name="T97" fmla="*/ T96 w 9310"/>
                <a:gd name="T98" fmla="+- 0 8129 9"/>
                <a:gd name="T99" fmla="*/ 8129 h 17800"/>
                <a:gd name="T100" fmla="+- 0 22360 22350"/>
                <a:gd name="T101" fmla="*/ T100 w 9310"/>
                <a:gd name="T102" fmla="+- 0 8489 9"/>
                <a:gd name="T103" fmla="*/ 8489 h 17800"/>
                <a:gd name="T104" fmla="+- 0 22350 22350"/>
                <a:gd name="T105" fmla="*/ T104 w 9310"/>
                <a:gd name="T106" fmla="+- 0 8849 9"/>
                <a:gd name="T107" fmla="*/ 8849 h 17800"/>
                <a:gd name="T108" fmla="+- 0 22354 22350"/>
                <a:gd name="T109" fmla="*/ T108 w 9310"/>
                <a:gd name="T110" fmla="+- 0 9209 9"/>
                <a:gd name="T111" fmla="*/ 9209 h 17800"/>
                <a:gd name="T112" fmla="+- 0 22372 22350"/>
                <a:gd name="T113" fmla="*/ T112 w 9310"/>
                <a:gd name="T114" fmla="+- 0 9569 9"/>
                <a:gd name="T115" fmla="*/ 9569 h 17800"/>
                <a:gd name="T116" fmla="+- 0 22404 22350"/>
                <a:gd name="T117" fmla="*/ T116 w 9310"/>
                <a:gd name="T118" fmla="+- 0 9909 9"/>
                <a:gd name="T119" fmla="*/ 9909 h 17800"/>
                <a:gd name="T120" fmla="+- 0 22449 22350"/>
                <a:gd name="T121" fmla="*/ T120 w 9310"/>
                <a:gd name="T122" fmla="+- 0 10269 9"/>
                <a:gd name="T123" fmla="*/ 10269 h 17800"/>
                <a:gd name="T124" fmla="+- 0 22508 22350"/>
                <a:gd name="T125" fmla="*/ T124 w 9310"/>
                <a:gd name="T126" fmla="+- 0 10629 9"/>
                <a:gd name="T127" fmla="*/ 10629 h 17800"/>
                <a:gd name="T128" fmla="+- 0 22580 22350"/>
                <a:gd name="T129" fmla="*/ T128 w 9310"/>
                <a:gd name="T130" fmla="+- 0 10989 9"/>
                <a:gd name="T131" fmla="*/ 10989 h 17800"/>
                <a:gd name="T132" fmla="+- 0 22666 22350"/>
                <a:gd name="T133" fmla="*/ T132 w 9310"/>
                <a:gd name="T134" fmla="+- 0 11329 9"/>
                <a:gd name="T135" fmla="*/ 11329 h 17800"/>
                <a:gd name="T136" fmla="+- 0 22766 22350"/>
                <a:gd name="T137" fmla="*/ T136 w 9310"/>
                <a:gd name="T138" fmla="+- 0 11669 9"/>
                <a:gd name="T139" fmla="*/ 11669 h 17800"/>
                <a:gd name="T140" fmla="+- 0 22880 22350"/>
                <a:gd name="T141" fmla="*/ T140 w 9310"/>
                <a:gd name="T142" fmla="+- 0 12029 9"/>
                <a:gd name="T143" fmla="*/ 12029 h 17800"/>
                <a:gd name="T144" fmla="+- 0 23007 22350"/>
                <a:gd name="T145" fmla="*/ T144 w 9310"/>
                <a:gd name="T146" fmla="+- 0 12369 9"/>
                <a:gd name="T147" fmla="*/ 12369 h 17800"/>
                <a:gd name="T148" fmla="+- 0 23148 22350"/>
                <a:gd name="T149" fmla="*/ T148 w 9310"/>
                <a:gd name="T150" fmla="+- 0 12709 9"/>
                <a:gd name="T151" fmla="*/ 12709 h 17800"/>
                <a:gd name="T152" fmla="+- 0 23303 22350"/>
                <a:gd name="T153" fmla="*/ T152 w 9310"/>
                <a:gd name="T154" fmla="+- 0 13029 9"/>
                <a:gd name="T155" fmla="*/ 13029 h 17800"/>
                <a:gd name="T156" fmla="+- 0 23471 22350"/>
                <a:gd name="T157" fmla="*/ T156 w 9310"/>
                <a:gd name="T158" fmla="+- 0 13349 9"/>
                <a:gd name="T159" fmla="*/ 13349 h 17800"/>
                <a:gd name="T160" fmla="+- 0 23653 22350"/>
                <a:gd name="T161" fmla="*/ T160 w 9310"/>
                <a:gd name="T162" fmla="+- 0 13669 9"/>
                <a:gd name="T163" fmla="*/ 13669 h 17800"/>
                <a:gd name="T164" fmla="+- 0 23849 22350"/>
                <a:gd name="T165" fmla="*/ T164 w 9310"/>
                <a:gd name="T166" fmla="+- 0 13989 9"/>
                <a:gd name="T167" fmla="*/ 13989 h 17800"/>
                <a:gd name="T168" fmla="+- 0 24058 22350"/>
                <a:gd name="T169" fmla="*/ T168 w 9310"/>
                <a:gd name="T170" fmla="+- 0 14309 9"/>
                <a:gd name="T171" fmla="*/ 14309 h 17800"/>
                <a:gd name="T172" fmla="+- 0 24281 22350"/>
                <a:gd name="T173" fmla="*/ T172 w 9310"/>
                <a:gd name="T174" fmla="+- 0 14609 9"/>
                <a:gd name="T175" fmla="*/ 14609 h 17800"/>
                <a:gd name="T176" fmla="+- 0 24518 22350"/>
                <a:gd name="T177" fmla="*/ T176 w 9310"/>
                <a:gd name="T178" fmla="+- 0 14909 9"/>
                <a:gd name="T179" fmla="*/ 14909 h 17800"/>
                <a:gd name="T180" fmla="+- 0 24768 22350"/>
                <a:gd name="T181" fmla="*/ T180 w 9310"/>
                <a:gd name="T182" fmla="+- 0 15189 9"/>
                <a:gd name="T183" fmla="*/ 15189 h 17800"/>
                <a:gd name="T184" fmla="+- 0 25032 22350"/>
                <a:gd name="T185" fmla="*/ T184 w 9310"/>
                <a:gd name="T186" fmla="+- 0 15469 9"/>
                <a:gd name="T187" fmla="*/ 15469 h 17800"/>
                <a:gd name="T188" fmla="+- 0 25443 22350"/>
                <a:gd name="T189" fmla="*/ T188 w 9310"/>
                <a:gd name="T190" fmla="+- 0 15869 9"/>
                <a:gd name="T191" fmla="*/ 15869 h 17800"/>
                <a:gd name="T192" fmla="+- 0 25813 22350"/>
                <a:gd name="T193" fmla="*/ T192 w 9310"/>
                <a:gd name="T194" fmla="+- 0 16169 9"/>
                <a:gd name="T195" fmla="*/ 16169 h 17800"/>
                <a:gd name="T196" fmla="+- 0 26130 22350"/>
                <a:gd name="T197" fmla="*/ T196 w 9310"/>
                <a:gd name="T198" fmla="+- 0 16429 9"/>
                <a:gd name="T199" fmla="*/ 16429 h 17800"/>
                <a:gd name="T200" fmla="+- 0 26788 22350"/>
                <a:gd name="T201" fmla="*/ T200 w 9310"/>
                <a:gd name="T202" fmla="+- 0 16869 9"/>
                <a:gd name="T203" fmla="*/ 16869 h 17800"/>
                <a:gd name="T204" fmla="+- 0 27826 22350"/>
                <a:gd name="T205" fmla="*/ T204 w 9310"/>
                <a:gd name="T206" fmla="+- 0 17429 9"/>
                <a:gd name="T207" fmla="*/ 17429 h 17800"/>
                <a:gd name="T208" fmla="+- 0 28183 22350"/>
                <a:gd name="T209" fmla="*/ T208 w 9310"/>
                <a:gd name="T210" fmla="+- 0 17569 9"/>
                <a:gd name="T211" fmla="*/ 17569 h 17800"/>
                <a:gd name="T212" fmla="+- 0 28691 22350"/>
                <a:gd name="T213" fmla="*/ T212 w 9310"/>
                <a:gd name="T214" fmla="+- 0 17769 9"/>
                <a:gd name="T215" fmla="*/ 17769 h 178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</a:cxnLst>
              <a:rect l="0" t="0" r="r" b="b"/>
              <a:pathLst>
                <a:path w="9310" h="17800">
                  <a:moveTo>
                    <a:pt x="9310" y="0"/>
                  </a:moveTo>
                  <a:lnTo>
                    <a:pt x="6487" y="0"/>
                  </a:lnTo>
                  <a:lnTo>
                    <a:pt x="6414" y="40"/>
                  </a:lnTo>
                  <a:lnTo>
                    <a:pt x="6195" y="100"/>
                  </a:lnTo>
                  <a:lnTo>
                    <a:pt x="6122" y="140"/>
                  </a:lnTo>
                  <a:lnTo>
                    <a:pt x="5977" y="180"/>
                  </a:lnTo>
                  <a:lnTo>
                    <a:pt x="5905" y="220"/>
                  </a:lnTo>
                  <a:lnTo>
                    <a:pt x="5833" y="240"/>
                  </a:lnTo>
                  <a:lnTo>
                    <a:pt x="5761" y="280"/>
                  </a:lnTo>
                  <a:lnTo>
                    <a:pt x="5689" y="300"/>
                  </a:lnTo>
                  <a:lnTo>
                    <a:pt x="5618" y="340"/>
                  </a:lnTo>
                  <a:lnTo>
                    <a:pt x="5547" y="360"/>
                  </a:lnTo>
                  <a:lnTo>
                    <a:pt x="5405" y="440"/>
                  </a:lnTo>
                  <a:lnTo>
                    <a:pt x="5334" y="460"/>
                  </a:lnTo>
                  <a:lnTo>
                    <a:pt x="5194" y="540"/>
                  </a:lnTo>
                  <a:lnTo>
                    <a:pt x="5124" y="560"/>
                  </a:lnTo>
                  <a:lnTo>
                    <a:pt x="4710" y="800"/>
                  </a:lnTo>
                  <a:lnTo>
                    <a:pt x="4641" y="820"/>
                  </a:lnTo>
                  <a:lnTo>
                    <a:pt x="4573" y="860"/>
                  </a:lnTo>
                  <a:lnTo>
                    <a:pt x="4506" y="920"/>
                  </a:lnTo>
                  <a:lnTo>
                    <a:pt x="4106" y="1160"/>
                  </a:lnTo>
                  <a:lnTo>
                    <a:pt x="4040" y="1220"/>
                  </a:lnTo>
                  <a:lnTo>
                    <a:pt x="3845" y="1340"/>
                  </a:lnTo>
                  <a:lnTo>
                    <a:pt x="3780" y="1400"/>
                  </a:lnTo>
                  <a:lnTo>
                    <a:pt x="3716" y="1440"/>
                  </a:lnTo>
                  <a:lnTo>
                    <a:pt x="3653" y="1500"/>
                  </a:lnTo>
                  <a:lnTo>
                    <a:pt x="3589" y="1540"/>
                  </a:lnTo>
                  <a:lnTo>
                    <a:pt x="3526" y="1600"/>
                  </a:lnTo>
                  <a:lnTo>
                    <a:pt x="3463" y="1640"/>
                  </a:lnTo>
                  <a:lnTo>
                    <a:pt x="3401" y="1700"/>
                  </a:lnTo>
                  <a:lnTo>
                    <a:pt x="3338" y="1740"/>
                  </a:lnTo>
                  <a:lnTo>
                    <a:pt x="3215" y="1860"/>
                  </a:lnTo>
                  <a:lnTo>
                    <a:pt x="3154" y="1900"/>
                  </a:lnTo>
                  <a:lnTo>
                    <a:pt x="2973" y="2080"/>
                  </a:lnTo>
                  <a:lnTo>
                    <a:pt x="2913" y="2120"/>
                  </a:lnTo>
                  <a:lnTo>
                    <a:pt x="2737" y="2300"/>
                  </a:lnTo>
                  <a:lnTo>
                    <a:pt x="2682" y="2360"/>
                  </a:lnTo>
                  <a:lnTo>
                    <a:pt x="2628" y="2400"/>
                  </a:lnTo>
                  <a:lnTo>
                    <a:pt x="2575" y="2460"/>
                  </a:lnTo>
                  <a:lnTo>
                    <a:pt x="2522" y="2520"/>
                  </a:lnTo>
                  <a:lnTo>
                    <a:pt x="2470" y="2580"/>
                  </a:lnTo>
                  <a:lnTo>
                    <a:pt x="2418" y="2640"/>
                  </a:lnTo>
                  <a:lnTo>
                    <a:pt x="2367" y="2680"/>
                  </a:lnTo>
                  <a:lnTo>
                    <a:pt x="2316" y="2740"/>
                  </a:lnTo>
                  <a:lnTo>
                    <a:pt x="2266" y="2800"/>
                  </a:lnTo>
                  <a:lnTo>
                    <a:pt x="2217" y="2860"/>
                  </a:lnTo>
                  <a:lnTo>
                    <a:pt x="2168" y="2920"/>
                  </a:lnTo>
                  <a:lnTo>
                    <a:pt x="2119" y="2980"/>
                  </a:lnTo>
                  <a:lnTo>
                    <a:pt x="2071" y="3040"/>
                  </a:lnTo>
                  <a:lnTo>
                    <a:pt x="2024" y="3100"/>
                  </a:lnTo>
                  <a:lnTo>
                    <a:pt x="1977" y="3160"/>
                  </a:lnTo>
                  <a:lnTo>
                    <a:pt x="1931" y="3220"/>
                  </a:lnTo>
                  <a:lnTo>
                    <a:pt x="1885" y="3280"/>
                  </a:lnTo>
                  <a:lnTo>
                    <a:pt x="1840" y="3340"/>
                  </a:lnTo>
                  <a:lnTo>
                    <a:pt x="1796" y="3400"/>
                  </a:lnTo>
                  <a:lnTo>
                    <a:pt x="1752" y="3460"/>
                  </a:lnTo>
                  <a:lnTo>
                    <a:pt x="1708" y="3520"/>
                  </a:lnTo>
                  <a:lnTo>
                    <a:pt x="1665" y="3580"/>
                  </a:lnTo>
                  <a:lnTo>
                    <a:pt x="1623" y="3640"/>
                  </a:lnTo>
                  <a:lnTo>
                    <a:pt x="1581" y="3700"/>
                  </a:lnTo>
                  <a:lnTo>
                    <a:pt x="1539" y="3760"/>
                  </a:lnTo>
                  <a:lnTo>
                    <a:pt x="1499" y="3820"/>
                  </a:lnTo>
                  <a:lnTo>
                    <a:pt x="1458" y="3880"/>
                  </a:lnTo>
                  <a:lnTo>
                    <a:pt x="1419" y="3960"/>
                  </a:lnTo>
                  <a:lnTo>
                    <a:pt x="1380" y="4020"/>
                  </a:lnTo>
                  <a:lnTo>
                    <a:pt x="1341" y="4080"/>
                  </a:lnTo>
                  <a:lnTo>
                    <a:pt x="1303" y="4140"/>
                  </a:lnTo>
                  <a:lnTo>
                    <a:pt x="1265" y="4200"/>
                  </a:lnTo>
                  <a:lnTo>
                    <a:pt x="1229" y="4260"/>
                  </a:lnTo>
                  <a:lnTo>
                    <a:pt x="1192" y="4340"/>
                  </a:lnTo>
                  <a:lnTo>
                    <a:pt x="1156" y="4400"/>
                  </a:lnTo>
                  <a:lnTo>
                    <a:pt x="1121" y="4460"/>
                  </a:lnTo>
                  <a:lnTo>
                    <a:pt x="1086" y="4520"/>
                  </a:lnTo>
                  <a:lnTo>
                    <a:pt x="1052" y="4600"/>
                  </a:lnTo>
                  <a:lnTo>
                    <a:pt x="1018" y="4660"/>
                  </a:lnTo>
                  <a:lnTo>
                    <a:pt x="985" y="4720"/>
                  </a:lnTo>
                  <a:lnTo>
                    <a:pt x="953" y="4780"/>
                  </a:lnTo>
                  <a:lnTo>
                    <a:pt x="921" y="4860"/>
                  </a:lnTo>
                  <a:lnTo>
                    <a:pt x="889" y="4920"/>
                  </a:lnTo>
                  <a:lnTo>
                    <a:pt x="858" y="4980"/>
                  </a:lnTo>
                  <a:lnTo>
                    <a:pt x="828" y="5060"/>
                  </a:lnTo>
                  <a:lnTo>
                    <a:pt x="798" y="5120"/>
                  </a:lnTo>
                  <a:lnTo>
                    <a:pt x="769" y="5180"/>
                  </a:lnTo>
                  <a:lnTo>
                    <a:pt x="740" y="5260"/>
                  </a:lnTo>
                  <a:lnTo>
                    <a:pt x="712" y="5320"/>
                  </a:lnTo>
                  <a:lnTo>
                    <a:pt x="684" y="5380"/>
                  </a:lnTo>
                  <a:lnTo>
                    <a:pt x="657" y="5460"/>
                  </a:lnTo>
                  <a:lnTo>
                    <a:pt x="631" y="5520"/>
                  </a:lnTo>
                  <a:lnTo>
                    <a:pt x="605" y="5600"/>
                  </a:lnTo>
                  <a:lnTo>
                    <a:pt x="579" y="5660"/>
                  </a:lnTo>
                  <a:lnTo>
                    <a:pt x="554" y="5720"/>
                  </a:lnTo>
                  <a:lnTo>
                    <a:pt x="530" y="5800"/>
                  </a:lnTo>
                  <a:lnTo>
                    <a:pt x="506" y="5860"/>
                  </a:lnTo>
                  <a:lnTo>
                    <a:pt x="483" y="5940"/>
                  </a:lnTo>
                  <a:lnTo>
                    <a:pt x="460" y="6000"/>
                  </a:lnTo>
                  <a:lnTo>
                    <a:pt x="438" y="6080"/>
                  </a:lnTo>
                  <a:lnTo>
                    <a:pt x="416" y="6140"/>
                  </a:lnTo>
                  <a:lnTo>
                    <a:pt x="395" y="6220"/>
                  </a:lnTo>
                  <a:lnTo>
                    <a:pt x="375" y="6280"/>
                  </a:lnTo>
                  <a:lnTo>
                    <a:pt x="355" y="6340"/>
                  </a:lnTo>
                  <a:lnTo>
                    <a:pt x="335" y="6420"/>
                  </a:lnTo>
                  <a:lnTo>
                    <a:pt x="316" y="6480"/>
                  </a:lnTo>
                  <a:lnTo>
                    <a:pt x="298" y="6560"/>
                  </a:lnTo>
                  <a:lnTo>
                    <a:pt x="280" y="6620"/>
                  </a:lnTo>
                  <a:lnTo>
                    <a:pt x="263" y="6700"/>
                  </a:lnTo>
                  <a:lnTo>
                    <a:pt x="246" y="6760"/>
                  </a:lnTo>
                  <a:lnTo>
                    <a:pt x="230" y="6840"/>
                  </a:lnTo>
                  <a:lnTo>
                    <a:pt x="215" y="6900"/>
                  </a:lnTo>
                  <a:lnTo>
                    <a:pt x="200" y="6980"/>
                  </a:lnTo>
                  <a:lnTo>
                    <a:pt x="185" y="7060"/>
                  </a:lnTo>
                  <a:lnTo>
                    <a:pt x="171" y="7120"/>
                  </a:lnTo>
                  <a:lnTo>
                    <a:pt x="158" y="7200"/>
                  </a:lnTo>
                  <a:lnTo>
                    <a:pt x="145" y="7260"/>
                  </a:lnTo>
                  <a:lnTo>
                    <a:pt x="132" y="7340"/>
                  </a:lnTo>
                  <a:lnTo>
                    <a:pt x="121" y="7400"/>
                  </a:lnTo>
                  <a:lnTo>
                    <a:pt x="109" y="7480"/>
                  </a:lnTo>
                  <a:lnTo>
                    <a:pt x="99" y="7540"/>
                  </a:lnTo>
                  <a:lnTo>
                    <a:pt x="89" y="7620"/>
                  </a:lnTo>
                  <a:lnTo>
                    <a:pt x="79" y="7680"/>
                  </a:lnTo>
                  <a:lnTo>
                    <a:pt x="70" y="7760"/>
                  </a:lnTo>
                  <a:lnTo>
                    <a:pt x="62" y="7840"/>
                  </a:lnTo>
                  <a:lnTo>
                    <a:pt x="54" y="7900"/>
                  </a:lnTo>
                  <a:lnTo>
                    <a:pt x="46" y="7980"/>
                  </a:lnTo>
                  <a:lnTo>
                    <a:pt x="39" y="8040"/>
                  </a:lnTo>
                  <a:lnTo>
                    <a:pt x="33" y="8120"/>
                  </a:lnTo>
                  <a:lnTo>
                    <a:pt x="27" y="8180"/>
                  </a:lnTo>
                  <a:lnTo>
                    <a:pt x="22" y="8260"/>
                  </a:lnTo>
                  <a:lnTo>
                    <a:pt x="18" y="8340"/>
                  </a:lnTo>
                  <a:lnTo>
                    <a:pt x="13" y="8400"/>
                  </a:lnTo>
                  <a:lnTo>
                    <a:pt x="10" y="8480"/>
                  </a:lnTo>
                  <a:lnTo>
                    <a:pt x="7" y="8540"/>
                  </a:lnTo>
                  <a:lnTo>
                    <a:pt x="4" y="8620"/>
                  </a:lnTo>
                  <a:lnTo>
                    <a:pt x="2" y="8700"/>
                  </a:lnTo>
                  <a:lnTo>
                    <a:pt x="1" y="8760"/>
                  </a:lnTo>
                  <a:lnTo>
                    <a:pt x="0" y="8840"/>
                  </a:lnTo>
                  <a:lnTo>
                    <a:pt x="0" y="8900"/>
                  </a:lnTo>
                  <a:lnTo>
                    <a:pt x="0" y="8980"/>
                  </a:lnTo>
                  <a:lnTo>
                    <a:pt x="1" y="9040"/>
                  </a:lnTo>
                  <a:lnTo>
                    <a:pt x="2" y="9120"/>
                  </a:lnTo>
                  <a:lnTo>
                    <a:pt x="4" y="9200"/>
                  </a:lnTo>
                  <a:lnTo>
                    <a:pt x="7" y="9260"/>
                  </a:lnTo>
                  <a:lnTo>
                    <a:pt x="10" y="9340"/>
                  </a:lnTo>
                  <a:lnTo>
                    <a:pt x="13" y="9400"/>
                  </a:lnTo>
                  <a:lnTo>
                    <a:pt x="18" y="9480"/>
                  </a:lnTo>
                  <a:lnTo>
                    <a:pt x="22" y="9560"/>
                  </a:lnTo>
                  <a:lnTo>
                    <a:pt x="27" y="9620"/>
                  </a:lnTo>
                  <a:lnTo>
                    <a:pt x="33" y="9700"/>
                  </a:lnTo>
                  <a:lnTo>
                    <a:pt x="39" y="9760"/>
                  </a:lnTo>
                  <a:lnTo>
                    <a:pt x="46" y="9840"/>
                  </a:lnTo>
                  <a:lnTo>
                    <a:pt x="54" y="9900"/>
                  </a:lnTo>
                  <a:lnTo>
                    <a:pt x="62" y="9980"/>
                  </a:lnTo>
                  <a:lnTo>
                    <a:pt x="70" y="10060"/>
                  </a:lnTo>
                  <a:lnTo>
                    <a:pt x="79" y="10120"/>
                  </a:lnTo>
                  <a:lnTo>
                    <a:pt x="89" y="10200"/>
                  </a:lnTo>
                  <a:lnTo>
                    <a:pt x="99" y="10260"/>
                  </a:lnTo>
                  <a:lnTo>
                    <a:pt x="109" y="10340"/>
                  </a:lnTo>
                  <a:lnTo>
                    <a:pt x="121" y="10400"/>
                  </a:lnTo>
                  <a:lnTo>
                    <a:pt x="132" y="10480"/>
                  </a:lnTo>
                  <a:lnTo>
                    <a:pt x="145" y="10540"/>
                  </a:lnTo>
                  <a:lnTo>
                    <a:pt x="158" y="10620"/>
                  </a:lnTo>
                  <a:lnTo>
                    <a:pt x="171" y="10700"/>
                  </a:lnTo>
                  <a:lnTo>
                    <a:pt x="185" y="10760"/>
                  </a:lnTo>
                  <a:lnTo>
                    <a:pt x="200" y="10840"/>
                  </a:lnTo>
                  <a:lnTo>
                    <a:pt x="215" y="10900"/>
                  </a:lnTo>
                  <a:lnTo>
                    <a:pt x="230" y="10980"/>
                  </a:lnTo>
                  <a:lnTo>
                    <a:pt x="246" y="11040"/>
                  </a:lnTo>
                  <a:lnTo>
                    <a:pt x="263" y="11120"/>
                  </a:lnTo>
                  <a:lnTo>
                    <a:pt x="280" y="11180"/>
                  </a:lnTo>
                  <a:lnTo>
                    <a:pt x="298" y="11260"/>
                  </a:lnTo>
                  <a:lnTo>
                    <a:pt x="316" y="11320"/>
                  </a:lnTo>
                  <a:lnTo>
                    <a:pt x="335" y="11400"/>
                  </a:lnTo>
                  <a:lnTo>
                    <a:pt x="355" y="11460"/>
                  </a:lnTo>
                  <a:lnTo>
                    <a:pt x="375" y="11540"/>
                  </a:lnTo>
                  <a:lnTo>
                    <a:pt x="395" y="11600"/>
                  </a:lnTo>
                  <a:lnTo>
                    <a:pt x="416" y="11660"/>
                  </a:lnTo>
                  <a:lnTo>
                    <a:pt x="438" y="11740"/>
                  </a:lnTo>
                  <a:lnTo>
                    <a:pt x="460" y="11800"/>
                  </a:lnTo>
                  <a:lnTo>
                    <a:pt x="483" y="11880"/>
                  </a:lnTo>
                  <a:lnTo>
                    <a:pt x="506" y="11940"/>
                  </a:lnTo>
                  <a:lnTo>
                    <a:pt x="530" y="12020"/>
                  </a:lnTo>
                  <a:lnTo>
                    <a:pt x="554" y="12080"/>
                  </a:lnTo>
                  <a:lnTo>
                    <a:pt x="579" y="12160"/>
                  </a:lnTo>
                  <a:lnTo>
                    <a:pt x="605" y="12220"/>
                  </a:lnTo>
                  <a:lnTo>
                    <a:pt x="631" y="12280"/>
                  </a:lnTo>
                  <a:lnTo>
                    <a:pt x="657" y="12360"/>
                  </a:lnTo>
                  <a:lnTo>
                    <a:pt x="684" y="12420"/>
                  </a:lnTo>
                  <a:lnTo>
                    <a:pt x="712" y="12480"/>
                  </a:lnTo>
                  <a:lnTo>
                    <a:pt x="740" y="12560"/>
                  </a:lnTo>
                  <a:lnTo>
                    <a:pt x="769" y="12620"/>
                  </a:lnTo>
                  <a:lnTo>
                    <a:pt x="798" y="12700"/>
                  </a:lnTo>
                  <a:lnTo>
                    <a:pt x="828" y="12760"/>
                  </a:lnTo>
                  <a:lnTo>
                    <a:pt x="858" y="12820"/>
                  </a:lnTo>
                  <a:lnTo>
                    <a:pt x="889" y="12880"/>
                  </a:lnTo>
                  <a:lnTo>
                    <a:pt x="921" y="12960"/>
                  </a:lnTo>
                  <a:lnTo>
                    <a:pt x="953" y="13020"/>
                  </a:lnTo>
                  <a:lnTo>
                    <a:pt x="985" y="13080"/>
                  </a:lnTo>
                  <a:lnTo>
                    <a:pt x="1018" y="13160"/>
                  </a:lnTo>
                  <a:lnTo>
                    <a:pt x="1052" y="13220"/>
                  </a:lnTo>
                  <a:lnTo>
                    <a:pt x="1086" y="13280"/>
                  </a:lnTo>
                  <a:lnTo>
                    <a:pt x="1121" y="13340"/>
                  </a:lnTo>
                  <a:lnTo>
                    <a:pt x="1156" y="13420"/>
                  </a:lnTo>
                  <a:lnTo>
                    <a:pt x="1192" y="13480"/>
                  </a:lnTo>
                  <a:lnTo>
                    <a:pt x="1229" y="13540"/>
                  </a:lnTo>
                  <a:lnTo>
                    <a:pt x="1265" y="13600"/>
                  </a:lnTo>
                  <a:lnTo>
                    <a:pt x="1303" y="13660"/>
                  </a:lnTo>
                  <a:lnTo>
                    <a:pt x="1341" y="13740"/>
                  </a:lnTo>
                  <a:lnTo>
                    <a:pt x="1380" y="13800"/>
                  </a:lnTo>
                  <a:lnTo>
                    <a:pt x="1419" y="13860"/>
                  </a:lnTo>
                  <a:lnTo>
                    <a:pt x="1458" y="13920"/>
                  </a:lnTo>
                  <a:lnTo>
                    <a:pt x="1499" y="13980"/>
                  </a:lnTo>
                  <a:lnTo>
                    <a:pt x="1539" y="14040"/>
                  </a:lnTo>
                  <a:lnTo>
                    <a:pt x="1581" y="14100"/>
                  </a:lnTo>
                  <a:lnTo>
                    <a:pt x="1623" y="14180"/>
                  </a:lnTo>
                  <a:lnTo>
                    <a:pt x="1665" y="14240"/>
                  </a:lnTo>
                  <a:lnTo>
                    <a:pt x="1708" y="14300"/>
                  </a:lnTo>
                  <a:lnTo>
                    <a:pt x="1752" y="14360"/>
                  </a:lnTo>
                  <a:lnTo>
                    <a:pt x="1796" y="14420"/>
                  </a:lnTo>
                  <a:lnTo>
                    <a:pt x="1840" y="14480"/>
                  </a:lnTo>
                  <a:lnTo>
                    <a:pt x="1885" y="14540"/>
                  </a:lnTo>
                  <a:lnTo>
                    <a:pt x="1931" y="14600"/>
                  </a:lnTo>
                  <a:lnTo>
                    <a:pt x="1977" y="14660"/>
                  </a:lnTo>
                  <a:lnTo>
                    <a:pt x="2024" y="14720"/>
                  </a:lnTo>
                  <a:lnTo>
                    <a:pt x="2071" y="14780"/>
                  </a:lnTo>
                  <a:lnTo>
                    <a:pt x="2119" y="14840"/>
                  </a:lnTo>
                  <a:lnTo>
                    <a:pt x="2168" y="14900"/>
                  </a:lnTo>
                  <a:lnTo>
                    <a:pt x="2217" y="14940"/>
                  </a:lnTo>
                  <a:lnTo>
                    <a:pt x="2266" y="15000"/>
                  </a:lnTo>
                  <a:lnTo>
                    <a:pt x="2316" y="15060"/>
                  </a:lnTo>
                  <a:lnTo>
                    <a:pt x="2367" y="15120"/>
                  </a:lnTo>
                  <a:lnTo>
                    <a:pt x="2418" y="15180"/>
                  </a:lnTo>
                  <a:lnTo>
                    <a:pt x="2470" y="15240"/>
                  </a:lnTo>
                  <a:lnTo>
                    <a:pt x="2522" y="15300"/>
                  </a:lnTo>
                  <a:lnTo>
                    <a:pt x="2575" y="15340"/>
                  </a:lnTo>
                  <a:lnTo>
                    <a:pt x="2628" y="15400"/>
                  </a:lnTo>
                  <a:lnTo>
                    <a:pt x="2682" y="15460"/>
                  </a:lnTo>
                  <a:lnTo>
                    <a:pt x="2737" y="15520"/>
                  </a:lnTo>
                  <a:lnTo>
                    <a:pt x="2795" y="15580"/>
                  </a:lnTo>
                  <a:lnTo>
                    <a:pt x="2854" y="15620"/>
                  </a:lnTo>
                  <a:lnTo>
                    <a:pt x="2913" y="15680"/>
                  </a:lnTo>
                  <a:lnTo>
                    <a:pt x="3093" y="15860"/>
                  </a:lnTo>
                  <a:lnTo>
                    <a:pt x="3154" y="15900"/>
                  </a:lnTo>
                  <a:lnTo>
                    <a:pt x="3277" y="16020"/>
                  </a:lnTo>
                  <a:lnTo>
                    <a:pt x="3338" y="16060"/>
                  </a:lnTo>
                  <a:lnTo>
                    <a:pt x="3401" y="16120"/>
                  </a:lnTo>
                  <a:lnTo>
                    <a:pt x="3463" y="16160"/>
                  </a:lnTo>
                  <a:lnTo>
                    <a:pt x="3526" y="16220"/>
                  </a:lnTo>
                  <a:lnTo>
                    <a:pt x="3589" y="16260"/>
                  </a:lnTo>
                  <a:lnTo>
                    <a:pt x="3653" y="16320"/>
                  </a:lnTo>
                  <a:lnTo>
                    <a:pt x="3716" y="16360"/>
                  </a:lnTo>
                  <a:lnTo>
                    <a:pt x="3780" y="16420"/>
                  </a:lnTo>
                  <a:lnTo>
                    <a:pt x="3910" y="16500"/>
                  </a:lnTo>
                  <a:lnTo>
                    <a:pt x="3975" y="16560"/>
                  </a:lnTo>
                  <a:lnTo>
                    <a:pt x="4172" y="16680"/>
                  </a:lnTo>
                  <a:lnTo>
                    <a:pt x="4238" y="16740"/>
                  </a:lnTo>
                  <a:lnTo>
                    <a:pt x="4438" y="16860"/>
                  </a:lnTo>
                  <a:lnTo>
                    <a:pt x="4985" y="17180"/>
                  </a:lnTo>
                  <a:lnTo>
                    <a:pt x="5054" y="17200"/>
                  </a:lnTo>
                  <a:lnTo>
                    <a:pt x="5264" y="17320"/>
                  </a:lnTo>
                  <a:lnTo>
                    <a:pt x="5334" y="17340"/>
                  </a:lnTo>
                  <a:lnTo>
                    <a:pt x="5476" y="17420"/>
                  </a:lnTo>
                  <a:lnTo>
                    <a:pt x="5547" y="17440"/>
                  </a:lnTo>
                  <a:lnTo>
                    <a:pt x="5618" y="17480"/>
                  </a:lnTo>
                  <a:lnTo>
                    <a:pt x="5689" y="17500"/>
                  </a:lnTo>
                  <a:lnTo>
                    <a:pt x="5761" y="17540"/>
                  </a:lnTo>
                  <a:lnTo>
                    <a:pt x="5833" y="17560"/>
                  </a:lnTo>
                  <a:lnTo>
                    <a:pt x="5905" y="17600"/>
                  </a:lnTo>
                  <a:lnTo>
                    <a:pt x="6049" y="17640"/>
                  </a:lnTo>
                  <a:lnTo>
                    <a:pt x="6122" y="17680"/>
                  </a:lnTo>
                  <a:lnTo>
                    <a:pt x="6267" y="17720"/>
                  </a:lnTo>
                  <a:lnTo>
                    <a:pt x="6341" y="17760"/>
                  </a:lnTo>
                  <a:lnTo>
                    <a:pt x="6487" y="17800"/>
                  </a:lnTo>
                  <a:lnTo>
                    <a:pt x="9310" y="17800"/>
                  </a:lnTo>
                  <a:lnTo>
                    <a:pt x="93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20485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66" y="646"/>
              <a:ext cx="8694" cy="17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6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72" y="1221"/>
              <a:ext cx="7688" cy="1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7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25" y="6210"/>
              <a:ext cx="3135" cy="6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8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31" y="6771"/>
              <a:ext cx="2129" cy="4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9" name="Picture 9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69" y="6431"/>
              <a:ext cx="2891" cy="5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Freeform 10"/>
            <p:cNvSpPr>
              <a:spLocks/>
            </p:cNvSpPr>
            <p:nvPr/>
          </p:nvSpPr>
          <p:spPr bwMode="auto">
            <a:xfrm>
              <a:off x="29775" y="6992"/>
              <a:ext cx="1885" cy="3825"/>
            </a:xfrm>
            <a:custGeom>
              <a:avLst/>
              <a:gdLst>
                <a:gd name="T0" fmla="+- 0 31533 29775"/>
                <a:gd name="T1" fmla="*/ T0 w 1885"/>
                <a:gd name="T2" fmla="+- 0 6998 6992"/>
                <a:gd name="T3" fmla="*/ 6998 h 3825"/>
                <a:gd name="T4" fmla="+- 0 31380 29775"/>
                <a:gd name="T5" fmla="*/ T4 w 1885"/>
                <a:gd name="T6" fmla="+- 0 7017 6992"/>
                <a:gd name="T7" fmla="*/ 7017 h 3825"/>
                <a:gd name="T8" fmla="+- 0 31228 29775"/>
                <a:gd name="T9" fmla="*/ T8 w 1885"/>
                <a:gd name="T10" fmla="+- 0 7048 6992"/>
                <a:gd name="T11" fmla="*/ 7048 h 3825"/>
                <a:gd name="T12" fmla="+- 0 31078 29775"/>
                <a:gd name="T13" fmla="*/ T12 w 1885"/>
                <a:gd name="T14" fmla="+- 0 7091 6992"/>
                <a:gd name="T15" fmla="*/ 7091 h 3825"/>
                <a:gd name="T16" fmla="+- 0 30932 29775"/>
                <a:gd name="T17" fmla="*/ T16 w 1885"/>
                <a:gd name="T18" fmla="+- 0 7147 6992"/>
                <a:gd name="T19" fmla="*/ 7147 h 3825"/>
                <a:gd name="T20" fmla="+- 0 30790 29775"/>
                <a:gd name="T21" fmla="*/ T20 w 1885"/>
                <a:gd name="T22" fmla="+- 0 7215 6992"/>
                <a:gd name="T23" fmla="*/ 7215 h 3825"/>
                <a:gd name="T24" fmla="+- 0 30652 29775"/>
                <a:gd name="T25" fmla="*/ T24 w 1885"/>
                <a:gd name="T26" fmla="+- 0 7296 6992"/>
                <a:gd name="T27" fmla="*/ 7296 h 3825"/>
                <a:gd name="T28" fmla="+- 0 30521 29775"/>
                <a:gd name="T29" fmla="*/ T28 w 1885"/>
                <a:gd name="T30" fmla="+- 0 7389 6992"/>
                <a:gd name="T31" fmla="*/ 7389 h 3825"/>
                <a:gd name="T32" fmla="+- 0 30395 29775"/>
                <a:gd name="T33" fmla="*/ T32 w 1885"/>
                <a:gd name="T34" fmla="+- 0 7494 6992"/>
                <a:gd name="T35" fmla="*/ 7494 h 3825"/>
                <a:gd name="T36" fmla="+- 0 30283 29775"/>
                <a:gd name="T37" fmla="*/ T36 w 1885"/>
                <a:gd name="T38" fmla="+- 0 7606 6992"/>
                <a:gd name="T39" fmla="*/ 7606 h 3825"/>
                <a:gd name="T40" fmla="+- 0 30187 29775"/>
                <a:gd name="T41" fmla="*/ T40 w 1885"/>
                <a:gd name="T42" fmla="+- 0 7719 6992"/>
                <a:gd name="T43" fmla="*/ 7719 h 3825"/>
                <a:gd name="T44" fmla="+- 0 30100 29775"/>
                <a:gd name="T45" fmla="*/ T44 w 1885"/>
                <a:gd name="T46" fmla="+- 0 7837 6992"/>
                <a:gd name="T47" fmla="*/ 7837 h 3825"/>
                <a:gd name="T48" fmla="+- 0 30024 29775"/>
                <a:gd name="T49" fmla="*/ T48 w 1885"/>
                <a:gd name="T50" fmla="+- 0 7960 6992"/>
                <a:gd name="T51" fmla="*/ 7960 h 3825"/>
                <a:gd name="T52" fmla="+- 0 29958 29775"/>
                <a:gd name="T53" fmla="*/ T52 w 1885"/>
                <a:gd name="T54" fmla="+- 0 8087 6992"/>
                <a:gd name="T55" fmla="*/ 8087 h 3825"/>
                <a:gd name="T56" fmla="+- 0 29902 29775"/>
                <a:gd name="T57" fmla="*/ T56 w 1885"/>
                <a:gd name="T58" fmla="+- 0 8218 6992"/>
                <a:gd name="T59" fmla="*/ 8218 h 3825"/>
                <a:gd name="T60" fmla="+- 0 29856 29775"/>
                <a:gd name="T61" fmla="*/ T60 w 1885"/>
                <a:gd name="T62" fmla="+- 0 8351 6992"/>
                <a:gd name="T63" fmla="*/ 8351 h 3825"/>
                <a:gd name="T64" fmla="+- 0 29821 29775"/>
                <a:gd name="T65" fmla="*/ T64 w 1885"/>
                <a:gd name="T66" fmla="+- 0 8487 6992"/>
                <a:gd name="T67" fmla="*/ 8487 h 3825"/>
                <a:gd name="T68" fmla="+- 0 29795 29775"/>
                <a:gd name="T69" fmla="*/ T68 w 1885"/>
                <a:gd name="T70" fmla="+- 0 8625 6992"/>
                <a:gd name="T71" fmla="*/ 8625 h 3825"/>
                <a:gd name="T72" fmla="+- 0 29780 29775"/>
                <a:gd name="T73" fmla="*/ T72 w 1885"/>
                <a:gd name="T74" fmla="+- 0 8765 6992"/>
                <a:gd name="T75" fmla="*/ 8765 h 3825"/>
                <a:gd name="T76" fmla="+- 0 29775 29775"/>
                <a:gd name="T77" fmla="*/ T76 w 1885"/>
                <a:gd name="T78" fmla="+- 0 8904 6992"/>
                <a:gd name="T79" fmla="*/ 8904 h 3825"/>
                <a:gd name="T80" fmla="+- 0 29780 29775"/>
                <a:gd name="T81" fmla="*/ T80 w 1885"/>
                <a:gd name="T82" fmla="+- 0 9044 6992"/>
                <a:gd name="T83" fmla="*/ 9044 h 3825"/>
                <a:gd name="T84" fmla="+- 0 29795 29775"/>
                <a:gd name="T85" fmla="*/ T84 w 1885"/>
                <a:gd name="T86" fmla="+- 0 9183 6992"/>
                <a:gd name="T87" fmla="*/ 9183 h 3825"/>
                <a:gd name="T88" fmla="+- 0 29821 29775"/>
                <a:gd name="T89" fmla="*/ T88 w 1885"/>
                <a:gd name="T90" fmla="+- 0 9321 6992"/>
                <a:gd name="T91" fmla="*/ 9321 h 3825"/>
                <a:gd name="T92" fmla="+- 0 29856 29775"/>
                <a:gd name="T93" fmla="*/ T92 w 1885"/>
                <a:gd name="T94" fmla="+- 0 9457 6992"/>
                <a:gd name="T95" fmla="*/ 9457 h 3825"/>
                <a:gd name="T96" fmla="+- 0 29902 29775"/>
                <a:gd name="T97" fmla="*/ T96 w 1885"/>
                <a:gd name="T98" fmla="+- 0 9591 6992"/>
                <a:gd name="T99" fmla="*/ 9591 h 3825"/>
                <a:gd name="T100" fmla="+- 0 29958 29775"/>
                <a:gd name="T101" fmla="*/ T100 w 1885"/>
                <a:gd name="T102" fmla="+- 0 9722 6992"/>
                <a:gd name="T103" fmla="*/ 9722 h 3825"/>
                <a:gd name="T104" fmla="+- 0 30024 29775"/>
                <a:gd name="T105" fmla="*/ T104 w 1885"/>
                <a:gd name="T106" fmla="+- 0 9849 6992"/>
                <a:gd name="T107" fmla="*/ 9849 h 3825"/>
                <a:gd name="T108" fmla="+- 0 30100 29775"/>
                <a:gd name="T109" fmla="*/ T108 w 1885"/>
                <a:gd name="T110" fmla="+- 0 9972 6992"/>
                <a:gd name="T111" fmla="*/ 9972 h 3825"/>
                <a:gd name="T112" fmla="+- 0 30187 29775"/>
                <a:gd name="T113" fmla="*/ T112 w 1885"/>
                <a:gd name="T114" fmla="+- 0 10090 6992"/>
                <a:gd name="T115" fmla="*/ 10090 h 3825"/>
                <a:gd name="T116" fmla="+- 0 30283 29775"/>
                <a:gd name="T117" fmla="*/ T116 w 1885"/>
                <a:gd name="T118" fmla="+- 0 10203 6992"/>
                <a:gd name="T119" fmla="*/ 10203 h 3825"/>
                <a:gd name="T120" fmla="+- 0 30395 29775"/>
                <a:gd name="T121" fmla="*/ T120 w 1885"/>
                <a:gd name="T122" fmla="+- 0 10314 6992"/>
                <a:gd name="T123" fmla="*/ 10314 h 3825"/>
                <a:gd name="T124" fmla="+- 0 30521 29775"/>
                <a:gd name="T125" fmla="*/ T124 w 1885"/>
                <a:gd name="T126" fmla="+- 0 10420 6992"/>
                <a:gd name="T127" fmla="*/ 10420 h 3825"/>
                <a:gd name="T128" fmla="+- 0 30652 29775"/>
                <a:gd name="T129" fmla="*/ T128 w 1885"/>
                <a:gd name="T130" fmla="+- 0 10513 6992"/>
                <a:gd name="T131" fmla="*/ 10513 h 3825"/>
                <a:gd name="T132" fmla="+- 0 30790 29775"/>
                <a:gd name="T133" fmla="*/ T132 w 1885"/>
                <a:gd name="T134" fmla="+- 0 10594 6992"/>
                <a:gd name="T135" fmla="*/ 10594 h 3825"/>
                <a:gd name="T136" fmla="+- 0 30932 29775"/>
                <a:gd name="T137" fmla="*/ T136 w 1885"/>
                <a:gd name="T138" fmla="+- 0 10662 6992"/>
                <a:gd name="T139" fmla="*/ 10662 h 3825"/>
                <a:gd name="T140" fmla="+- 0 31078 29775"/>
                <a:gd name="T141" fmla="*/ T140 w 1885"/>
                <a:gd name="T142" fmla="+- 0 10718 6992"/>
                <a:gd name="T143" fmla="*/ 10718 h 3825"/>
                <a:gd name="T144" fmla="+- 0 31228 29775"/>
                <a:gd name="T145" fmla="*/ T144 w 1885"/>
                <a:gd name="T146" fmla="+- 0 10761 6992"/>
                <a:gd name="T147" fmla="*/ 10761 h 3825"/>
                <a:gd name="T148" fmla="+- 0 31380 29775"/>
                <a:gd name="T149" fmla="*/ T148 w 1885"/>
                <a:gd name="T150" fmla="+- 0 10792 6992"/>
                <a:gd name="T151" fmla="*/ 10792 h 3825"/>
                <a:gd name="T152" fmla="+- 0 31533 29775"/>
                <a:gd name="T153" fmla="*/ T152 w 1885"/>
                <a:gd name="T154" fmla="+- 0 10811 6992"/>
                <a:gd name="T155" fmla="*/ 10811 h 3825"/>
                <a:gd name="T156" fmla="+- 0 31660 29775"/>
                <a:gd name="T157" fmla="*/ T156 w 1885"/>
                <a:gd name="T158" fmla="+- 0 10816 6992"/>
                <a:gd name="T159" fmla="*/ 10816 h 382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</a:cxnLst>
              <a:rect l="0" t="0" r="r" b="b"/>
              <a:pathLst>
                <a:path w="1885" h="3825">
                  <a:moveTo>
                    <a:pt x="1885" y="0"/>
                  </a:moveTo>
                  <a:lnTo>
                    <a:pt x="1758" y="6"/>
                  </a:lnTo>
                  <a:lnTo>
                    <a:pt x="1681" y="14"/>
                  </a:lnTo>
                  <a:lnTo>
                    <a:pt x="1605" y="25"/>
                  </a:lnTo>
                  <a:lnTo>
                    <a:pt x="1529" y="38"/>
                  </a:lnTo>
                  <a:lnTo>
                    <a:pt x="1453" y="56"/>
                  </a:lnTo>
                  <a:lnTo>
                    <a:pt x="1378" y="76"/>
                  </a:lnTo>
                  <a:lnTo>
                    <a:pt x="1303" y="99"/>
                  </a:lnTo>
                  <a:lnTo>
                    <a:pt x="1230" y="125"/>
                  </a:lnTo>
                  <a:lnTo>
                    <a:pt x="1157" y="155"/>
                  </a:lnTo>
                  <a:lnTo>
                    <a:pt x="1085" y="187"/>
                  </a:lnTo>
                  <a:lnTo>
                    <a:pt x="1015" y="223"/>
                  </a:lnTo>
                  <a:lnTo>
                    <a:pt x="945" y="262"/>
                  </a:lnTo>
                  <a:lnTo>
                    <a:pt x="877" y="304"/>
                  </a:lnTo>
                  <a:lnTo>
                    <a:pt x="811" y="349"/>
                  </a:lnTo>
                  <a:lnTo>
                    <a:pt x="746" y="397"/>
                  </a:lnTo>
                  <a:lnTo>
                    <a:pt x="682" y="448"/>
                  </a:lnTo>
                  <a:lnTo>
                    <a:pt x="620" y="502"/>
                  </a:lnTo>
                  <a:lnTo>
                    <a:pt x="560" y="560"/>
                  </a:lnTo>
                  <a:lnTo>
                    <a:pt x="508" y="614"/>
                  </a:lnTo>
                  <a:lnTo>
                    <a:pt x="459" y="670"/>
                  </a:lnTo>
                  <a:lnTo>
                    <a:pt x="412" y="727"/>
                  </a:lnTo>
                  <a:lnTo>
                    <a:pt x="367" y="785"/>
                  </a:lnTo>
                  <a:lnTo>
                    <a:pt x="325" y="845"/>
                  </a:lnTo>
                  <a:lnTo>
                    <a:pt x="286" y="906"/>
                  </a:lnTo>
                  <a:lnTo>
                    <a:pt x="249" y="968"/>
                  </a:lnTo>
                  <a:lnTo>
                    <a:pt x="215" y="1031"/>
                  </a:lnTo>
                  <a:lnTo>
                    <a:pt x="183" y="1095"/>
                  </a:lnTo>
                  <a:lnTo>
                    <a:pt x="154" y="1160"/>
                  </a:lnTo>
                  <a:lnTo>
                    <a:pt x="127" y="1226"/>
                  </a:lnTo>
                  <a:lnTo>
                    <a:pt x="103" y="1292"/>
                  </a:lnTo>
                  <a:lnTo>
                    <a:pt x="81" y="1359"/>
                  </a:lnTo>
                  <a:lnTo>
                    <a:pt x="62" y="1427"/>
                  </a:lnTo>
                  <a:lnTo>
                    <a:pt x="46" y="1495"/>
                  </a:lnTo>
                  <a:lnTo>
                    <a:pt x="32" y="1564"/>
                  </a:lnTo>
                  <a:lnTo>
                    <a:pt x="20" y="1633"/>
                  </a:lnTo>
                  <a:lnTo>
                    <a:pt x="12" y="1703"/>
                  </a:lnTo>
                  <a:lnTo>
                    <a:pt x="5" y="1773"/>
                  </a:lnTo>
                  <a:lnTo>
                    <a:pt x="1" y="1842"/>
                  </a:lnTo>
                  <a:lnTo>
                    <a:pt x="0" y="1912"/>
                  </a:lnTo>
                  <a:lnTo>
                    <a:pt x="1" y="1982"/>
                  </a:lnTo>
                  <a:lnTo>
                    <a:pt x="5" y="2052"/>
                  </a:lnTo>
                  <a:lnTo>
                    <a:pt x="12" y="2122"/>
                  </a:lnTo>
                  <a:lnTo>
                    <a:pt x="20" y="2191"/>
                  </a:lnTo>
                  <a:lnTo>
                    <a:pt x="32" y="2260"/>
                  </a:lnTo>
                  <a:lnTo>
                    <a:pt x="46" y="2329"/>
                  </a:lnTo>
                  <a:lnTo>
                    <a:pt x="62" y="2398"/>
                  </a:lnTo>
                  <a:lnTo>
                    <a:pt x="81" y="2465"/>
                  </a:lnTo>
                  <a:lnTo>
                    <a:pt x="103" y="2533"/>
                  </a:lnTo>
                  <a:lnTo>
                    <a:pt x="127" y="2599"/>
                  </a:lnTo>
                  <a:lnTo>
                    <a:pt x="154" y="2665"/>
                  </a:lnTo>
                  <a:lnTo>
                    <a:pt x="183" y="2730"/>
                  </a:lnTo>
                  <a:lnTo>
                    <a:pt x="215" y="2794"/>
                  </a:lnTo>
                  <a:lnTo>
                    <a:pt x="249" y="2857"/>
                  </a:lnTo>
                  <a:lnTo>
                    <a:pt x="286" y="2919"/>
                  </a:lnTo>
                  <a:lnTo>
                    <a:pt x="325" y="2980"/>
                  </a:lnTo>
                  <a:lnTo>
                    <a:pt x="367" y="3040"/>
                  </a:lnTo>
                  <a:lnTo>
                    <a:pt x="412" y="3098"/>
                  </a:lnTo>
                  <a:lnTo>
                    <a:pt x="459" y="3155"/>
                  </a:lnTo>
                  <a:lnTo>
                    <a:pt x="508" y="3211"/>
                  </a:lnTo>
                  <a:lnTo>
                    <a:pt x="560" y="3265"/>
                  </a:lnTo>
                  <a:lnTo>
                    <a:pt x="620" y="3322"/>
                  </a:lnTo>
                  <a:lnTo>
                    <a:pt x="682" y="3377"/>
                  </a:lnTo>
                  <a:lnTo>
                    <a:pt x="746" y="3428"/>
                  </a:lnTo>
                  <a:lnTo>
                    <a:pt x="811" y="3476"/>
                  </a:lnTo>
                  <a:lnTo>
                    <a:pt x="877" y="3521"/>
                  </a:lnTo>
                  <a:lnTo>
                    <a:pt x="945" y="3563"/>
                  </a:lnTo>
                  <a:lnTo>
                    <a:pt x="1015" y="3602"/>
                  </a:lnTo>
                  <a:lnTo>
                    <a:pt x="1085" y="3637"/>
                  </a:lnTo>
                  <a:lnTo>
                    <a:pt x="1157" y="3670"/>
                  </a:lnTo>
                  <a:lnTo>
                    <a:pt x="1230" y="3699"/>
                  </a:lnTo>
                  <a:lnTo>
                    <a:pt x="1303" y="3726"/>
                  </a:lnTo>
                  <a:lnTo>
                    <a:pt x="1378" y="3749"/>
                  </a:lnTo>
                  <a:lnTo>
                    <a:pt x="1453" y="3769"/>
                  </a:lnTo>
                  <a:lnTo>
                    <a:pt x="1529" y="3786"/>
                  </a:lnTo>
                  <a:lnTo>
                    <a:pt x="1605" y="3800"/>
                  </a:lnTo>
                  <a:lnTo>
                    <a:pt x="1681" y="3811"/>
                  </a:lnTo>
                  <a:lnTo>
                    <a:pt x="1758" y="3819"/>
                  </a:lnTo>
                  <a:lnTo>
                    <a:pt x="1836" y="3823"/>
                  </a:lnTo>
                  <a:lnTo>
                    <a:pt x="1885" y="3824"/>
                  </a:lnTo>
                  <a:lnTo>
                    <a:pt x="18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" name="AutoShape 11"/>
            <p:cNvSpPr>
              <a:spLocks/>
            </p:cNvSpPr>
            <p:nvPr/>
          </p:nvSpPr>
          <p:spPr bwMode="auto">
            <a:xfrm>
              <a:off x="22967" y="222"/>
              <a:ext cx="7019" cy="17400"/>
            </a:xfrm>
            <a:custGeom>
              <a:avLst/>
              <a:gdLst>
                <a:gd name="T0" fmla="+- 0 23708 22967"/>
                <a:gd name="T1" fmla="*/ T0 w 7019"/>
                <a:gd name="T2" fmla="+- 0 2430 223"/>
                <a:gd name="T3" fmla="*/ 2430 h 17400"/>
                <a:gd name="T4" fmla="+- 0 23739 22967"/>
                <a:gd name="T5" fmla="*/ T4 w 7019"/>
                <a:gd name="T6" fmla="+- 0 2617 223"/>
                <a:gd name="T7" fmla="*/ 2617 h 17400"/>
                <a:gd name="T8" fmla="+- 0 25044 22967"/>
                <a:gd name="T9" fmla="*/ T8 w 7019"/>
                <a:gd name="T10" fmla="+- 0 15718 223"/>
                <a:gd name="T11" fmla="*/ 15718 h 17400"/>
                <a:gd name="T12" fmla="+- 0 25084 22967"/>
                <a:gd name="T13" fmla="*/ T12 w 7019"/>
                <a:gd name="T14" fmla="+- 0 15718 223"/>
                <a:gd name="T15" fmla="*/ 15718 h 17400"/>
                <a:gd name="T16" fmla="+- 0 28179 22967"/>
                <a:gd name="T17" fmla="*/ T16 w 7019"/>
                <a:gd name="T18" fmla="+- 0 699 223"/>
                <a:gd name="T19" fmla="*/ 699 h 17400"/>
                <a:gd name="T20" fmla="+- 0 27921 22967"/>
                <a:gd name="T21" fmla="*/ T20 w 7019"/>
                <a:gd name="T22" fmla="+- 0 978 223"/>
                <a:gd name="T23" fmla="*/ 978 h 17400"/>
                <a:gd name="T24" fmla="+- 0 28042 22967"/>
                <a:gd name="T25" fmla="*/ T24 w 7019"/>
                <a:gd name="T26" fmla="+- 0 819 223"/>
                <a:gd name="T27" fmla="*/ 819 h 17400"/>
                <a:gd name="T28" fmla="+- 0 28027 22967"/>
                <a:gd name="T29" fmla="*/ T28 w 7019"/>
                <a:gd name="T30" fmla="+- 0 563 223"/>
                <a:gd name="T31" fmla="*/ 563 h 17400"/>
                <a:gd name="T32" fmla="+- 0 28138 22967"/>
                <a:gd name="T33" fmla="*/ T32 w 7019"/>
                <a:gd name="T34" fmla="+- 0 442 223"/>
                <a:gd name="T35" fmla="*/ 442 h 17400"/>
                <a:gd name="T36" fmla="+- 0 28052 22967"/>
                <a:gd name="T37" fmla="*/ T36 w 7019"/>
                <a:gd name="T38" fmla="+- 0 388 223"/>
                <a:gd name="T39" fmla="*/ 388 h 17400"/>
                <a:gd name="T40" fmla="+- 0 27965 22967"/>
                <a:gd name="T41" fmla="*/ T40 w 7019"/>
                <a:gd name="T42" fmla="+- 0 831 223"/>
                <a:gd name="T43" fmla="*/ 831 h 17400"/>
                <a:gd name="T44" fmla="+- 0 27945 22967"/>
                <a:gd name="T45" fmla="*/ T44 w 7019"/>
                <a:gd name="T46" fmla="+- 0 793 223"/>
                <a:gd name="T47" fmla="*/ 793 h 17400"/>
                <a:gd name="T48" fmla="+- 0 27945 22967"/>
                <a:gd name="T49" fmla="*/ T48 w 7019"/>
                <a:gd name="T50" fmla="+- 0 455 223"/>
                <a:gd name="T51" fmla="*/ 455 h 17400"/>
                <a:gd name="T52" fmla="+- 0 27907 22967"/>
                <a:gd name="T53" fmla="*/ T52 w 7019"/>
                <a:gd name="T54" fmla="+- 0 427 223"/>
                <a:gd name="T55" fmla="*/ 427 h 17400"/>
                <a:gd name="T56" fmla="+- 0 27921 22967"/>
                <a:gd name="T57" fmla="*/ T56 w 7019"/>
                <a:gd name="T58" fmla="+- 0 270 223"/>
                <a:gd name="T59" fmla="*/ 270 h 17400"/>
                <a:gd name="T60" fmla="+- 0 27893 22967"/>
                <a:gd name="T61" fmla="*/ T60 w 7019"/>
                <a:gd name="T62" fmla="+- 0 229 223"/>
                <a:gd name="T63" fmla="*/ 229 h 17400"/>
                <a:gd name="T64" fmla="+- 0 27777 22967"/>
                <a:gd name="T65" fmla="*/ T64 w 7019"/>
                <a:gd name="T66" fmla="+- 0 978 223"/>
                <a:gd name="T67" fmla="*/ 978 h 17400"/>
                <a:gd name="T68" fmla="+- 0 27606 22967"/>
                <a:gd name="T69" fmla="*/ T68 w 7019"/>
                <a:gd name="T70" fmla="+- 0 853 223"/>
                <a:gd name="T71" fmla="*/ 853 h 17400"/>
                <a:gd name="T72" fmla="+- 0 27704 22967"/>
                <a:gd name="T73" fmla="*/ T72 w 7019"/>
                <a:gd name="T74" fmla="+- 0 826 223"/>
                <a:gd name="T75" fmla="*/ 826 h 17400"/>
                <a:gd name="T76" fmla="+- 0 27648 22967"/>
                <a:gd name="T77" fmla="*/ T76 w 7019"/>
                <a:gd name="T78" fmla="+- 0 683 223"/>
                <a:gd name="T79" fmla="*/ 683 h 17400"/>
                <a:gd name="T80" fmla="+- 0 27765 22967"/>
                <a:gd name="T81" fmla="*/ T80 w 7019"/>
                <a:gd name="T82" fmla="+- 0 463 223"/>
                <a:gd name="T83" fmla="*/ 463 h 17400"/>
                <a:gd name="T84" fmla="+- 0 27777 22967"/>
                <a:gd name="T85" fmla="*/ T84 w 7019"/>
                <a:gd name="T86" fmla="+- 0 270 223"/>
                <a:gd name="T87" fmla="*/ 270 h 17400"/>
                <a:gd name="T88" fmla="+- 0 27635 22967"/>
                <a:gd name="T89" fmla="*/ T88 w 7019"/>
                <a:gd name="T90" fmla="+- 0 441 223"/>
                <a:gd name="T91" fmla="*/ 441 h 17400"/>
                <a:gd name="T92" fmla="+- 0 27612 22967"/>
                <a:gd name="T93" fmla="*/ T92 w 7019"/>
                <a:gd name="T94" fmla="+- 0 641 223"/>
                <a:gd name="T95" fmla="*/ 641 h 17400"/>
                <a:gd name="T96" fmla="+- 0 27463 22967"/>
                <a:gd name="T97" fmla="*/ T96 w 7019"/>
                <a:gd name="T98" fmla="+- 0 549 223"/>
                <a:gd name="T99" fmla="*/ 549 h 17400"/>
                <a:gd name="T100" fmla="+- 0 27590 22967"/>
                <a:gd name="T101" fmla="*/ T100 w 7019"/>
                <a:gd name="T102" fmla="+- 0 388 223"/>
                <a:gd name="T103" fmla="*/ 388 h 17400"/>
                <a:gd name="T104" fmla="+- 0 27516 22967"/>
                <a:gd name="T105" fmla="*/ T104 w 7019"/>
                <a:gd name="T106" fmla="+- 0 366 223"/>
                <a:gd name="T107" fmla="*/ 366 h 17400"/>
                <a:gd name="T108" fmla="+- 0 27682 22967"/>
                <a:gd name="T109" fmla="*/ T108 w 7019"/>
                <a:gd name="T110" fmla="+- 0 1000 223"/>
                <a:gd name="T111" fmla="*/ 1000 h 17400"/>
                <a:gd name="T112" fmla="+- 0 28166 22967"/>
                <a:gd name="T113" fmla="*/ T112 w 7019"/>
                <a:gd name="T114" fmla="+- 0 827 223"/>
                <a:gd name="T115" fmla="*/ 827 h 17400"/>
                <a:gd name="T116" fmla="+- 0 29644 22967"/>
                <a:gd name="T117" fmla="*/ T116 w 7019"/>
                <a:gd name="T118" fmla="+- 0 17343 223"/>
                <a:gd name="T119" fmla="*/ 17343 h 17400"/>
                <a:gd name="T120" fmla="+- 0 29692 22967"/>
                <a:gd name="T121" fmla="*/ T120 w 7019"/>
                <a:gd name="T122" fmla="+- 0 17099 223"/>
                <a:gd name="T123" fmla="*/ 17099 h 17400"/>
                <a:gd name="T124" fmla="+- 0 29401 22967"/>
                <a:gd name="T125" fmla="*/ T124 w 7019"/>
                <a:gd name="T126" fmla="+- 0 17205 223"/>
                <a:gd name="T127" fmla="*/ 17205 h 17400"/>
                <a:gd name="T128" fmla="+- 0 29984 22967"/>
                <a:gd name="T129" fmla="*/ T128 w 7019"/>
                <a:gd name="T130" fmla="+- 0 17315 223"/>
                <a:gd name="T131" fmla="*/ 17315 h 17400"/>
                <a:gd name="T132" fmla="+- 0 29892 22967"/>
                <a:gd name="T133" fmla="*/ T132 w 7019"/>
                <a:gd name="T134" fmla="+- 0 17443 223"/>
                <a:gd name="T135" fmla="*/ 17443 h 17400"/>
                <a:gd name="T136" fmla="+- 0 29747 22967"/>
                <a:gd name="T137" fmla="*/ T136 w 7019"/>
                <a:gd name="T138" fmla="+- 0 17443 223"/>
                <a:gd name="T139" fmla="*/ 17443 h 17400"/>
                <a:gd name="T140" fmla="+- 0 29515 22967"/>
                <a:gd name="T141" fmla="*/ T140 w 7019"/>
                <a:gd name="T142" fmla="+- 0 17585 223"/>
                <a:gd name="T143" fmla="*/ 17585 h 17400"/>
                <a:gd name="T144" fmla="+- 0 29419 22967"/>
                <a:gd name="T145" fmla="*/ T144 w 7019"/>
                <a:gd name="T146" fmla="+- 0 17445 223"/>
                <a:gd name="T147" fmla="*/ 17445 h 17400"/>
                <a:gd name="T148" fmla="+- 0 29235 22967"/>
                <a:gd name="T149" fmla="*/ T148 w 7019"/>
                <a:gd name="T150" fmla="+- 0 17363 223"/>
                <a:gd name="T151" fmla="*/ 17363 h 17400"/>
                <a:gd name="T152" fmla="+- 0 29294 22967"/>
                <a:gd name="T153" fmla="*/ T152 w 7019"/>
                <a:gd name="T154" fmla="+- 0 17229 223"/>
                <a:gd name="T155" fmla="*/ 17229 h 17400"/>
                <a:gd name="T156" fmla="+- 0 29227 22967"/>
                <a:gd name="T157" fmla="*/ T156 w 7019"/>
                <a:gd name="T158" fmla="+- 0 17075 223"/>
                <a:gd name="T159" fmla="*/ 17075 h 17400"/>
                <a:gd name="T160" fmla="+- 0 29343 22967"/>
                <a:gd name="T161" fmla="*/ T160 w 7019"/>
                <a:gd name="T162" fmla="+- 0 16949 223"/>
                <a:gd name="T163" fmla="*/ 16949 h 17400"/>
                <a:gd name="T164" fmla="+- 0 29485 22967"/>
                <a:gd name="T165" fmla="*/ T164 w 7019"/>
                <a:gd name="T166" fmla="+- 0 16905 223"/>
                <a:gd name="T167" fmla="*/ 16905 h 17400"/>
                <a:gd name="T168" fmla="+- 0 29670 22967"/>
                <a:gd name="T169" fmla="*/ T168 w 7019"/>
                <a:gd name="T170" fmla="+- 0 16841 223"/>
                <a:gd name="T171" fmla="*/ 16841 h 17400"/>
                <a:gd name="T172" fmla="+- 0 29804 22967"/>
                <a:gd name="T173" fmla="*/ T172 w 7019"/>
                <a:gd name="T174" fmla="+- 0 16961 223"/>
                <a:gd name="T175" fmla="*/ 16961 h 17400"/>
                <a:gd name="T176" fmla="+- 0 29946 22967"/>
                <a:gd name="T177" fmla="*/ T176 w 7019"/>
                <a:gd name="T178" fmla="+- 0 17061 223"/>
                <a:gd name="T179" fmla="*/ 17061 h 17400"/>
                <a:gd name="T180" fmla="+- 0 29890 22967"/>
                <a:gd name="T181" fmla="*/ T180 w 7019"/>
                <a:gd name="T182" fmla="+- 0 17253 223"/>
                <a:gd name="T183" fmla="*/ 17253 h 17400"/>
                <a:gd name="T184" fmla="+- 0 29911 22967"/>
                <a:gd name="T185" fmla="*/ T184 w 7019"/>
                <a:gd name="T186" fmla="+- 0 17205 223"/>
                <a:gd name="T187" fmla="*/ 17205 h 17400"/>
                <a:gd name="T188" fmla="+- 0 29970 22967"/>
                <a:gd name="T189" fmla="*/ T188 w 7019"/>
                <a:gd name="T190" fmla="+- 0 17027 223"/>
                <a:gd name="T191" fmla="*/ 17027 h 17400"/>
                <a:gd name="T192" fmla="+- 0 29819 22967"/>
                <a:gd name="T193" fmla="*/ T192 w 7019"/>
                <a:gd name="T194" fmla="+- 0 16917 223"/>
                <a:gd name="T195" fmla="*/ 16917 h 17400"/>
                <a:gd name="T196" fmla="+- 0 29710 22967"/>
                <a:gd name="T197" fmla="*/ T196 w 7019"/>
                <a:gd name="T198" fmla="+- 0 16839 223"/>
                <a:gd name="T199" fmla="*/ 16839 h 17400"/>
                <a:gd name="T200" fmla="+- 0 29462 22967"/>
                <a:gd name="T201" fmla="*/ T200 w 7019"/>
                <a:gd name="T202" fmla="+- 0 16843 223"/>
                <a:gd name="T203" fmla="*/ 16843 h 17400"/>
                <a:gd name="T204" fmla="+- 0 29357 22967"/>
                <a:gd name="T205" fmla="*/ T204 w 7019"/>
                <a:gd name="T206" fmla="+- 0 16915 223"/>
                <a:gd name="T207" fmla="*/ 16915 h 17400"/>
                <a:gd name="T208" fmla="+- 0 29194 22967"/>
                <a:gd name="T209" fmla="*/ T208 w 7019"/>
                <a:gd name="T210" fmla="+- 0 17059 223"/>
                <a:gd name="T211" fmla="*/ 17059 h 17400"/>
                <a:gd name="T212" fmla="+- 0 29260 22967"/>
                <a:gd name="T213" fmla="*/ T212 w 7019"/>
                <a:gd name="T214" fmla="+- 0 17219 223"/>
                <a:gd name="T215" fmla="*/ 17219 h 17400"/>
                <a:gd name="T216" fmla="+- 0 29205 22967"/>
                <a:gd name="T217" fmla="*/ T216 w 7019"/>
                <a:gd name="T218" fmla="+- 0 17381 223"/>
                <a:gd name="T219" fmla="*/ 17381 h 17400"/>
                <a:gd name="T220" fmla="+- 0 29397 22967"/>
                <a:gd name="T221" fmla="*/ T220 w 7019"/>
                <a:gd name="T222" fmla="+- 0 17477 223"/>
                <a:gd name="T223" fmla="*/ 17477 h 17400"/>
                <a:gd name="T224" fmla="+- 0 29549 22967"/>
                <a:gd name="T225" fmla="*/ T224 w 7019"/>
                <a:gd name="T226" fmla="+- 0 17623 223"/>
                <a:gd name="T227" fmla="*/ 17623 h 17400"/>
                <a:gd name="T228" fmla="+- 0 29773 22967"/>
                <a:gd name="T229" fmla="*/ T228 w 7019"/>
                <a:gd name="T230" fmla="+- 0 17473 223"/>
                <a:gd name="T231" fmla="*/ 17473 h 17400"/>
                <a:gd name="T232" fmla="+- 0 29917 22967"/>
                <a:gd name="T233" fmla="*/ T232 w 7019"/>
                <a:gd name="T234" fmla="+- 0 17467 223"/>
                <a:gd name="T235" fmla="*/ 17467 h 174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</a:cxnLst>
              <a:rect l="0" t="0" r="r" b="b"/>
              <a:pathLst>
                <a:path w="7019" h="17400">
                  <a:moveTo>
                    <a:pt x="782" y="2754"/>
                  </a:moveTo>
                  <a:lnTo>
                    <a:pt x="0" y="2754"/>
                  </a:lnTo>
                  <a:lnTo>
                    <a:pt x="0" y="2788"/>
                  </a:lnTo>
                  <a:lnTo>
                    <a:pt x="782" y="2788"/>
                  </a:lnTo>
                  <a:lnTo>
                    <a:pt x="782" y="2754"/>
                  </a:lnTo>
                  <a:moveTo>
                    <a:pt x="799" y="2173"/>
                  </a:moveTo>
                  <a:lnTo>
                    <a:pt x="585" y="2173"/>
                  </a:lnTo>
                  <a:lnTo>
                    <a:pt x="578" y="2180"/>
                  </a:lnTo>
                  <a:lnTo>
                    <a:pt x="578" y="2199"/>
                  </a:lnTo>
                  <a:lnTo>
                    <a:pt x="585" y="2207"/>
                  </a:lnTo>
                  <a:lnTo>
                    <a:pt x="741" y="2207"/>
                  </a:lnTo>
                  <a:lnTo>
                    <a:pt x="421" y="2526"/>
                  </a:lnTo>
                  <a:lnTo>
                    <a:pt x="281" y="2386"/>
                  </a:lnTo>
                  <a:lnTo>
                    <a:pt x="233" y="2338"/>
                  </a:lnTo>
                  <a:lnTo>
                    <a:pt x="5" y="2567"/>
                  </a:lnTo>
                  <a:lnTo>
                    <a:pt x="29" y="2591"/>
                  </a:lnTo>
                  <a:lnTo>
                    <a:pt x="233" y="2386"/>
                  </a:lnTo>
                  <a:lnTo>
                    <a:pt x="421" y="2574"/>
                  </a:lnTo>
                  <a:lnTo>
                    <a:pt x="469" y="2526"/>
                  </a:lnTo>
                  <a:lnTo>
                    <a:pt x="765" y="2231"/>
                  </a:lnTo>
                  <a:lnTo>
                    <a:pt x="765" y="2386"/>
                  </a:lnTo>
                  <a:lnTo>
                    <a:pt x="772" y="2394"/>
                  </a:lnTo>
                  <a:lnTo>
                    <a:pt x="791" y="2394"/>
                  </a:lnTo>
                  <a:lnTo>
                    <a:pt x="799" y="2386"/>
                  </a:lnTo>
                  <a:lnTo>
                    <a:pt x="799" y="2231"/>
                  </a:lnTo>
                  <a:lnTo>
                    <a:pt x="799" y="2173"/>
                  </a:lnTo>
                  <a:moveTo>
                    <a:pt x="2574" y="15065"/>
                  </a:moveTo>
                  <a:lnTo>
                    <a:pt x="2500" y="15036"/>
                  </a:lnTo>
                  <a:lnTo>
                    <a:pt x="2500" y="15072"/>
                  </a:lnTo>
                  <a:lnTo>
                    <a:pt x="2256" y="15227"/>
                  </a:lnTo>
                  <a:lnTo>
                    <a:pt x="2232" y="15204"/>
                  </a:lnTo>
                  <a:lnTo>
                    <a:pt x="2232" y="15251"/>
                  </a:lnTo>
                  <a:lnTo>
                    <a:pt x="2077" y="15495"/>
                  </a:lnTo>
                  <a:lnTo>
                    <a:pt x="1810" y="14829"/>
                  </a:lnTo>
                  <a:lnTo>
                    <a:pt x="2232" y="15251"/>
                  </a:lnTo>
                  <a:lnTo>
                    <a:pt x="2232" y="15204"/>
                  </a:lnTo>
                  <a:lnTo>
                    <a:pt x="1858" y="14829"/>
                  </a:lnTo>
                  <a:lnTo>
                    <a:pt x="1834" y="14806"/>
                  </a:lnTo>
                  <a:lnTo>
                    <a:pt x="2500" y="15072"/>
                  </a:lnTo>
                  <a:lnTo>
                    <a:pt x="2500" y="15036"/>
                  </a:lnTo>
                  <a:lnTo>
                    <a:pt x="1925" y="14806"/>
                  </a:lnTo>
                  <a:lnTo>
                    <a:pt x="1734" y="14729"/>
                  </a:lnTo>
                  <a:lnTo>
                    <a:pt x="2070" y="15569"/>
                  </a:lnTo>
                  <a:lnTo>
                    <a:pt x="2117" y="15495"/>
                  </a:lnTo>
                  <a:lnTo>
                    <a:pt x="2266" y="15261"/>
                  </a:lnTo>
                  <a:lnTo>
                    <a:pt x="2319" y="15227"/>
                  </a:lnTo>
                  <a:lnTo>
                    <a:pt x="2574" y="15065"/>
                  </a:lnTo>
                  <a:moveTo>
                    <a:pt x="5253" y="401"/>
                  </a:moveTo>
                  <a:lnTo>
                    <a:pt x="5252" y="384"/>
                  </a:lnTo>
                  <a:lnTo>
                    <a:pt x="5247" y="329"/>
                  </a:lnTo>
                  <a:lnTo>
                    <a:pt x="5228" y="261"/>
                  </a:lnTo>
                  <a:lnTo>
                    <a:pt x="5219" y="243"/>
                  </a:lnTo>
                  <a:lnTo>
                    <a:pt x="5219" y="384"/>
                  </a:lnTo>
                  <a:lnTo>
                    <a:pt x="5219" y="418"/>
                  </a:lnTo>
                  <a:lnTo>
                    <a:pt x="5212" y="476"/>
                  </a:lnTo>
                  <a:lnTo>
                    <a:pt x="5196" y="532"/>
                  </a:lnTo>
                  <a:lnTo>
                    <a:pt x="5172" y="583"/>
                  </a:lnTo>
                  <a:lnTo>
                    <a:pt x="5140" y="630"/>
                  </a:lnTo>
                  <a:lnTo>
                    <a:pt x="5125" y="620"/>
                  </a:lnTo>
                  <a:lnTo>
                    <a:pt x="5118" y="616"/>
                  </a:lnTo>
                  <a:lnTo>
                    <a:pt x="5118" y="656"/>
                  </a:lnTo>
                  <a:lnTo>
                    <a:pt x="5082" y="688"/>
                  </a:lnTo>
                  <a:lnTo>
                    <a:pt x="5043" y="716"/>
                  </a:lnTo>
                  <a:lnTo>
                    <a:pt x="5000" y="738"/>
                  </a:lnTo>
                  <a:lnTo>
                    <a:pt x="4954" y="755"/>
                  </a:lnTo>
                  <a:lnTo>
                    <a:pt x="4977" y="728"/>
                  </a:lnTo>
                  <a:lnTo>
                    <a:pt x="4997" y="695"/>
                  </a:lnTo>
                  <a:lnTo>
                    <a:pt x="5015" y="658"/>
                  </a:lnTo>
                  <a:lnTo>
                    <a:pt x="5031" y="616"/>
                  </a:lnTo>
                  <a:lnTo>
                    <a:pt x="5061" y="627"/>
                  </a:lnTo>
                  <a:lnTo>
                    <a:pt x="5085" y="637"/>
                  </a:lnTo>
                  <a:lnTo>
                    <a:pt x="5104" y="647"/>
                  </a:lnTo>
                  <a:lnTo>
                    <a:pt x="5118" y="656"/>
                  </a:lnTo>
                  <a:lnTo>
                    <a:pt x="5118" y="616"/>
                  </a:lnTo>
                  <a:lnTo>
                    <a:pt x="5103" y="608"/>
                  </a:lnTo>
                  <a:lnTo>
                    <a:pt x="5075" y="596"/>
                  </a:lnTo>
                  <a:lnTo>
                    <a:pt x="5068" y="594"/>
                  </a:lnTo>
                  <a:lnTo>
                    <a:pt x="5040" y="584"/>
                  </a:lnTo>
                  <a:lnTo>
                    <a:pt x="5042" y="576"/>
                  </a:lnTo>
                  <a:lnTo>
                    <a:pt x="5049" y="546"/>
                  </a:lnTo>
                  <a:lnTo>
                    <a:pt x="5056" y="505"/>
                  </a:lnTo>
                  <a:lnTo>
                    <a:pt x="5060" y="462"/>
                  </a:lnTo>
                  <a:lnTo>
                    <a:pt x="5062" y="418"/>
                  </a:lnTo>
                  <a:lnTo>
                    <a:pt x="5219" y="418"/>
                  </a:lnTo>
                  <a:lnTo>
                    <a:pt x="5219" y="384"/>
                  </a:lnTo>
                  <a:lnTo>
                    <a:pt x="5062" y="384"/>
                  </a:lnTo>
                  <a:lnTo>
                    <a:pt x="5060" y="340"/>
                  </a:lnTo>
                  <a:lnTo>
                    <a:pt x="5056" y="297"/>
                  </a:lnTo>
                  <a:lnTo>
                    <a:pt x="5049" y="256"/>
                  </a:lnTo>
                  <a:lnTo>
                    <a:pt x="5042" y="226"/>
                  </a:lnTo>
                  <a:lnTo>
                    <a:pt x="5040" y="218"/>
                  </a:lnTo>
                  <a:lnTo>
                    <a:pt x="5068" y="208"/>
                  </a:lnTo>
                  <a:lnTo>
                    <a:pt x="5075" y="206"/>
                  </a:lnTo>
                  <a:lnTo>
                    <a:pt x="5103" y="194"/>
                  </a:lnTo>
                  <a:lnTo>
                    <a:pt x="5117" y="186"/>
                  </a:lnTo>
                  <a:lnTo>
                    <a:pt x="5124" y="182"/>
                  </a:lnTo>
                  <a:lnTo>
                    <a:pt x="5140" y="172"/>
                  </a:lnTo>
                  <a:lnTo>
                    <a:pt x="5171" y="219"/>
                  </a:lnTo>
                  <a:lnTo>
                    <a:pt x="5196" y="270"/>
                  </a:lnTo>
                  <a:lnTo>
                    <a:pt x="5212" y="326"/>
                  </a:lnTo>
                  <a:lnTo>
                    <a:pt x="5219" y="384"/>
                  </a:lnTo>
                  <a:lnTo>
                    <a:pt x="5219" y="243"/>
                  </a:lnTo>
                  <a:lnTo>
                    <a:pt x="5199" y="199"/>
                  </a:lnTo>
                  <a:lnTo>
                    <a:pt x="5180" y="172"/>
                  </a:lnTo>
                  <a:lnTo>
                    <a:pt x="5159" y="143"/>
                  </a:lnTo>
                  <a:lnTo>
                    <a:pt x="5118" y="101"/>
                  </a:lnTo>
                  <a:lnTo>
                    <a:pt x="5118" y="147"/>
                  </a:lnTo>
                  <a:lnTo>
                    <a:pt x="5104" y="155"/>
                  </a:lnTo>
                  <a:lnTo>
                    <a:pt x="5085" y="165"/>
                  </a:lnTo>
                  <a:lnTo>
                    <a:pt x="5061" y="176"/>
                  </a:lnTo>
                  <a:lnTo>
                    <a:pt x="5031" y="186"/>
                  </a:lnTo>
                  <a:lnTo>
                    <a:pt x="5029" y="181"/>
                  </a:lnTo>
                  <a:lnTo>
                    <a:pt x="5029" y="384"/>
                  </a:lnTo>
                  <a:lnTo>
                    <a:pt x="5029" y="418"/>
                  </a:lnTo>
                  <a:lnTo>
                    <a:pt x="5027" y="460"/>
                  </a:lnTo>
                  <a:lnTo>
                    <a:pt x="5022" y="500"/>
                  </a:lnTo>
                  <a:lnTo>
                    <a:pt x="5016" y="539"/>
                  </a:lnTo>
                  <a:lnTo>
                    <a:pt x="5007" y="576"/>
                  </a:lnTo>
                  <a:lnTo>
                    <a:pt x="4998" y="574"/>
                  </a:lnTo>
                  <a:lnTo>
                    <a:pt x="4998" y="608"/>
                  </a:lnTo>
                  <a:lnTo>
                    <a:pt x="4973" y="668"/>
                  </a:lnTo>
                  <a:lnTo>
                    <a:pt x="4943" y="716"/>
                  </a:lnTo>
                  <a:lnTo>
                    <a:pt x="4908" y="750"/>
                  </a:lnTo>
                  <a:lnTo>
                    <a:pt x="4871" y="767"/>
                  </a:lnTo>
                  <a:lnTo>
                    <a:pt x="4871" y="594"/>
                  </a:lnTo>
                  <a:lnTo>
                    <a:pt x="4907" y="595"/>
                  </a:lnTo>
                  <a:lnTo>
                    <a:pt x="4940" y="598"/>
                  </a:lnTo>
                  <a:lnTo>
                    <a:pt x="4970" y="603"/>
                  </a:lnTo>
                  <a:lnTo>
                    <a:pt x="4998" y="608"/>
                  </a:lnTo>
                  <a:lnTo>
                    <a:pt x="4998" y="574"/>
                  </a:lnTo>
                  <a:lnTo>
                    <a:pt x="4978" y="570"/>
                  </a:lnTo>
                  <a:lnTo>
                    <a:pt x="4945" y="565"/>
                  </a:lnTo>
                  <a:lnTo>
                    <a:pt x="4910" y="562"/>
                  </a:lnTo>
                  <a:lnTo>
                    <a:pt x="4871" y="560"/>
                  </a:lnTo>
                  <a:lnTo>
                    <a:pt x="4871" y="418"/>
                  </a:lnTo>
                  <a:lnTo>
                    <a:pt x="5029" y="418"/>
                  </a:lnTo>
                  <a:lnTo>
                    <a:pt x="5029" y="384"/>
                  </a:lnTo>
                  <a:lnTo>
                    <a:pt x="4871" y="384"/>
                  </a:lnTo>
                  <a:lnTo>
                    <a:pt x="4871" y="242"/>
                  </a:lnTo>
                  <a:lnTo>
                    <a:pt x="4910" y="240"/>
                  </a:lnTo>
                  <a:lnTo>
                    <a:pt x="4945" y="237"/>
                  </a:lnTo>
                  <a:lnTo>
                    <a:pt x="4978" y="232"/>
                  </a:lnTo>
                  <a:lnTo>
                    <a:pt x="5007" y="226"/>
                  </a:lnTo>
                  <a:lnTo>
                    <a:pt x="5016" y="263"/>
                  </a:lnTo>
                  <a:lnTo>
                    <a:pt x="5022" y="302"/>
                  </a:lnTo>
                  <a:lnTo>
                    <a:pt x="5027" y="342"/>
                  </a:lnTo>
                  <a:lnTo>
                    <a:pt x="5029" y="384"/>
                  </a:lnTo>
                  <a:lnTo>
                    <a:pt x="5029" y="181"/>
                  </a:lnTo>
                  <a:lnTo>
                    <a:pt x="5015" y="144"/>
                  </a:lnTo>
                  <a:lnTo>
                    <a:pt x="4998" y="108"/>
                  </a:lnTo>
                  <a:lnTo>
                    <a:pt x="4998" y="194"/>
                  </a:lnTo>
                  <a:lnTo>
                    <a:pt x="4970" y="200"/>
                  </a:lnTo>
                  <a:lnTo>
                    <a:pt x="4940" y="204"/>
                  </a:lnTo>
                  <a:lnTo>
                    <a:pt x="4907" y="207"/>
                  </a:lnTo>
                  <a:lnTo>
                    <a:pt x="4871" y="208"/>
                  </a:lnTo>
                  <a:lnTo>
                    <a:pt x="4871" y="35"/>
                  </a:lnTo>
                  <a:lnTo>
                    <a:pt x="4908" y="52"/>
                  </a:lnTo>
                  <a:lnTo>
                    <a:pt x="4943" y="86"/>
                  </a:lnTo>
                  <a:lnTo>
                    <a:pt x="4973" y="134"/>
                  </a:lnTo>
                  <a:lnTo>
                    <a:pt x="4998" y="194"/>
                  </a:lnTo>
                  <a:lnTo>
                    <a:pt x="4998" y="108"/>
                  </a:lnTo>
                  <a:lnTo>
                    <a:pt x="4997" y="107"/>
                  </a:lnTo>
                  <a:lnTo>
                    <a:pt x="4977" y="74"/>
                  </a:lnTo>
                  <a:lnTo>
                    <a:pt x="4954" y="47"/>
                  </a:lnTo>
                  <a:lnTo>
                    <a:pt x="5000" y="64"/>
                  </a:lnTo>
                  <a:lnTo>
                    <a:pt x="5043" y="86"/>
                  </a:lnTo>
                  <a:lnTo>
                    <a:pt x="5082" y="114"/>
                  </a:lnTo>
                  <a:lnTo>
                    <a:pt x="5118" y="147"/>
                  </a:lnTo>
                  <a:lnTo>
                    <a:pt x="5118" y="101"/>
                  </a:lnTo>
                  <a:lnTo>
                    <a:pt x="5111" y="94"/>
                  </a:lnTo>
                  <a:lnTo>
                    <a:pt x="5055" y="55"/>
                  </a:lnTo>
                  <a:lnTo>
                    <a:pt x="5040" y="47"/>
                  </a:lnTo>
                  <a:lnTo>
                    <a:pt x="5014" y="35"/>
                  </a:lnTo>
                  <a:lnTo>
                    <a:pt x="4993" y="25"/>
                  </a:lnTo>
                  <a:lnTo>
                    <a:pt x="4926" y="6"/>
                  </a:lnTo>
                  <a:lnTo>
                    <a:pt x="4854" y="0"/>
                  </a:lnTo>
                  <a:lnTo>
                    <a:pt x="4837" y="1"/>
                  </a:lnTo>
                  <a:lnTo>
                    <a:pt x="4837" y="35"/>
                  </a:lnTo>
                  <a:lnTo>
                    <a:pt x="4837" y="208"/>
                  </a:lnTo>
                  <a:lnTo>
                    <a:pt x="4837" y="242"/>
                  </a:lnTo>
                  <a:lnTo>
                    <a:pt x="4837" y="384"/>
                  </a:lnTo>
                  <a:lnTo>
                    <a:pt x="4837" y="418"/>
                  </a:lnTo>
                  <a:lnTo>
                    <a:pt x="4837" y="560"/>
                  </a:lnTo>
                  <a:lnTo>
                    <a:pt x="4837" y="594"/>
                  </a:lnTo>
                  <a:lnTo>
                    <a:pt x="4837" y="767"/>
                  </a:lnTo>
                  <a:lnTo>
                    <a:pt x="4810" y="755"/>
                  </a:lnTo>
                  <a:lnTo>
                    <a:pt x="4799" y="750"/>
                  </a:lnTo>
                  <a:lnTo>
                    <a:pt x="4765" y="716"/>
                  </a:lnTo>
                  <a:lnTo>
                    <a:pt x="4754" y="699"/>
                  </a:lnTo>
                  <a:lnTo>
                    <a:pt x="4754" y="755"/>
                  </a:lnTo>
                  <a:lnTo>
                    <a:pt x="4708" y="738"/>
                  </a:lnTo>
                  <a:lnTo>
                    <a:pt x="4665" y="716"/>
                  </a:lnTo>
                  <a:lnTo>
                    <a:pt x="4626" y="688"/>
                  </a:lnTo>
                  <a:lnTo>
                    <a:pt x="4590" y="656"/>
                  </a:lnTo>
                  <a:lnTo>
                    <a:pt x="4604" y="647"/>
                  </a:lnTo>
                  <a:lnTo>
                    <a:pt x="4623" y="637"/>
                  </a:lnTo>
                  <a:lnTo>
                    <a:pt x="4639" y="630"/>
                  </a:lnTo>
                  <a:lnTo>
                    <a:pt x="4647" y="627"/>
                  </a:lnTo>
                  <a:lnTo>
                    <a:pt x="4677" y="616"/>
                  </a:lnTo>
                  <a:lnTo>
                    <a:pt x="4693" y="658"/>
                  </a:lnTo>
                  <a:lnTo>
                    <a:pt x="4711" y="695"/>
                  </a:lnTo>
                  <a:lnTo>
                    <a:pt x="4731" y="728"/>
                  </a:lnTo>
                  <a:lnTo>
                    <a:pt x="4754" y="755"/>
                  </a:lnTo>
                  <a:lnTo>
                    <a:pt x="4754" y="699"/>
                  </a:lnTo>
                  <a:lnTo>
                    <a:pt x="4735" y="668"/>
                  </a:lnTo>
                  <a:lnTo>
                    <a:pt x="4714" y="616"/>
                  </a:lnTo>
                  <a:lnTo>
                    <a:pt x="4710" y="608"/>
                  </a:lnTo>
                  <a:lnTo>
                    <a:pt x="4737" y="603"/>
                  </a:lnTo>
                  <a:lnTo>
                    <a:pt x="4768" y="598"/>
                  </a:lnTo>
                  <a:lnTo>
                    <a:pt x="4801" y="595"/>
                  </a:lnTo>
                  <a:lnTo>
                    <a:pt x="4837" y="594"/>
                  </a:lnTo>
                  <a:lnTo>
                    <a:pt x="4837" y="560"/>
                  </a:lnTo>
                  <a:lnTo>
                    <a:pt x="4798" y="562"/>
                  </a:lnTo>
                  <a:lnTo>
                    <a:pt x="4763" y="565"/>
                  </a:lnTo>
                  <a:lnTo>
                    <a:pt x="4730" y="570"/>
                  </a:lnTo>
                  <a:lnTo>
                    <a:pt x="4701" y="576"/>
                  </a:lnTo>
                  <a:lnTo>
                    <a:pt x="4692" y="539"/>
                  </a:lnTo>
                  <a:lnTo>
                    <a:pt x="4685" y="500"/>
                  </a:lnTo>
                  <a:lnTo>
                    <a:pt x="4681" y="460"/>
                  </a:lnTo>
                  <a:lnTo>
                    <a:pt x="4679" y="418"/>
                  </a:lnTo>
                  <a:lnTo>
                    <a:pt x="4837" y="418"/>
                  </a:lnTo>
                  <a:lnTo>
                    <a:pt x="4837" y="384"/>
                  </a:lnTo>
                  <a:lnTo>
                    <a:pt x="4679" y="384"/>
                  </a:lnTo>
                  <a:lnTo>
                    <a:pt x="4681" y="342"/>
                  </a:lnTo>
                  <a:lnTo>
                    <a:pt x="4685" y="302"/>
                  </a:lnTo>
                  <a:lnTo>
                    <a:pt x="4692" y="263"/>
                  </a:lnTo>
                  <a:lnTo>
                    <a:pt x="4701" y="226"/>
                  </a:lnTo>
                  <a:lnTo>
                    <a:pt x="4730" y="232"/>
                  </a:lnTo>
                  <a:lnTo>
                    <a:pt x="4763" y="237"/>
                  </a:lnTo>
                  <a:lnTo>
                    <a:pt x="4798" y="240"/>
                  </a:lnTo>
                  <a:lnTo>
                    <a:pt x="4837" y="242"/>
                  </a:lnTo>
                  <a:lnTo>
                    <a:pt x="4837" y="208"/>
                  </a:lnTo>
                  <a:lnTo>
                    <a:pt x="4801" y="207"/>
                  </a:lnTo>
                  <a:lnTo>
                    <a:pt x="4768" y="204"/>
                  </a:lnTo>
                  <a:lnTo>
                    <a:pt x="4738" y="199"/>
                  </a:lnTo>
                  <a:lnTo>
                    <a:pt x="4710" y="194"/>
                  </a:lnTo>
                  <a:lnTo>
                    <a:pt x="4714" y="185"/>
                  </a:lnTo>
                  <a:lnTo>
                    <a:pt x="4735" y="134"/>
                  </a:lnTo>
                  <a:lnTo>
                    <a:pt x="4765" y="86"/>
                  </a:lnTo>
                  <a:lnTo>
                    <a:pt x="4800" y="52"/>
                  </a:lnTo>
                  <a:lnTo>
                    <a:pt x="4810" y="47"/>
                  </a:lnTo>
                  <a:lnTo>
                    <a:pt x="4837" y="35"/>
                  </a:lnTo>
                  <a:lnTo>
                    <a:pt x="4837" y="1"/>
                  </a:lnTo>
                  <a:lnTo>
                    <a:pt x="4782" y="6"/>
                  </a:lnTo>
                  <a:lnTo>
                    <a:pt x="4754" y="14"/>
                  </a:lnTo>
                  <a:lnTo>
                    <a:pt x="4754" y="47"/>
                  </a:lnTo>
                  <a:lnTo>
                    <a:pt x="4731" y="74"/>
                  </a:lnTo>
                  <a:lnTo>
                    <a:pt x="4711" y="107"/>
                  </a:lnTo>
                  <a:lnTo>
                    <a:pt x="4693" y="144"/>
                  </a:lnTo>
                  <a:lnTo>
                    <a:pt x="4677" y="185"/>
                  </a:lnTo>
                  <a:lnTo>
                    <a:pt x="4668" y="182"/>
                  </a:lnTo>
                  <a:lnTo>
                    <a:pt x="4668" y="218"/>
                  </a:lnTo>
                  <a:lnTo>
                    <a:pt x="4668" y="584"/>
                  </a:lnTo>
                  <a:lnTo>
                    <a:pt x="4633" y="596"/>
                  </a:lnTo>
                  <a:lnTo>
                    <a:pt x="4605" y="608"/>
                  </a:lnTo>
                  <a:lnTo>
                    <a:pt x="4583" y="620"/>
                  </a:lnTo>
                  <a:lnTo>
                    <a:pt x="4568" y="630"/>
                  </a:lnTo>
                  <a:lnTo>
                    <a:pt x="4536" y="583"/>
                  </a:lnTo>
                  <a:lnTo>
                    <a:pt x="4512" y="532"/>
                  </a:lnTo>
                  <a:lnTo>
                    <a:pt x="4496" y="476"/>
                  </a:lnTo>
                  <a:lnTo>
                    <a:pt x="4488" y="418"/>
                  </a:lnTo>
                  <a:lnTo>
                    <a:pt x="4645" y="418"/>
                  </a:lnTo>
                  <a:lnTo>
                    <a:pt x="4648" y="462"/>
                  </a:lnTo>
                  <a:lnTo>
                    <a:pt x="4652" y="505"/>
                  </a:lnTo>
                  <a:lnTo>
                    <a:pt x="4659" y="546"/>
                  </a:lnTo>
                  <a:lnTo>
                    <a:pt x="4668" y="584"/>
                  </a:lnTo>
                  <a:lnTo>
                    <a:pt x="4668" y="218"/>
                  </a:lnTo>
                  <a:lnTo>
                    <a:pt x="4659" y="256"/>
                  </a:lnTo>
                  <a:lnTo>
                    <a:pt x="4652" y="297"/>
                  </a:lnTo>
                  <a:lnTo>
                    <a:pt x="4648" y="340"/>
                  </a:lnTo>
                  <a:lnTo>
                    <a:pt x="4645" y="384"/>
                  </a:lnTo>
                  <a:lnTo>
                    <a:pt x="4488" y="384"/>
                  </a:lnTo>
                  <a:lnTo>
                    <a:pt x="4496" y="326"/>
                  </a:lnTo>
                  <a:lnTo>
                    <a:pt x="4512" y="270"/>
                  </a:lnTo>
                  <a:lnTo>
                    <a:pt x="4536" y="219"/>
                  </a:lnTo>
                  <a:lnTo>
                    <a:pt x="4568" y="172"/>
                  </a:lnTo>
                  <a:lnTo>
                    <a:pt x="4584" y="182"/>
                  </a:lnTo>
                  <a:lnTo>
                    <a:pt x="4605" y="194"/>
                  </a:lnTo>
                  <a:lnTo>
                    <a:pt x="4633" y="206"/>
                  </a:lnTo>
                  <a:lnTo>
                    <a:pt x="4668" y="218"/>
                  </a:lnTo>
                  <a:lnTo>
                    <a:pt x="4668" y="182"/>
                  </a:lnTo>
                  <a:lnTo>
                    <a:pt x="4647" y="175"/>
                  </a:lnTo>
                  <a:lnTo>
                    <a:pt x="4639" y="172"/>
                  </a:lnTo>
                  <a:lnTo>
                    <a:pt x="4623" y="165"/>
                  </a:lnTo>
                  <a:lnTo>
                    <a:pt x="4604" y="155"/>
                  </a:lnTo>
                  <a:lnTo>
                    <a:pt x="4590" y="147"/>
                  </a:lnTo>
                  <a:lnTo>
                    <a:pt x="4626" y="114"/>
                  </a:lnTo>
                  <a:lnTo>
                    <a:pt x="4665" y="86"/>
                  </a:lnTo>
                  <a:lnTo>
                    <a:pt x="4708" y="64"/>
                  </a:lnTo>
                  <a:lnTo>
                    <a:pt x="4754" y="47"/>
                  </a:lnTo>
                  <a:lnTo>
                    <a:pt x="4754" y="14"/>
                  </a:lnTo>
                  <a:lnTo>
                    <a:pt x="4715" y="25"/>
                  </a:lnTo>
                  <a:lnTo>
                    <a:pt x="4653" y="55"/>
                  </a:lnTo>
                  <a:lnTo>
                    <a:pt x="4597" y="94"/>
                  </a:lnTo>
                  <a:lnTo>
                    <a:pt x="4549" y="143"/>
                  </a:lnTo>
                  <a:lnTo>
                    <a:pt x="4509" y="199"/>
                  </a:lnTo>
                  <a:lnTo>
                    <a:pt x="4480" y="261"/>
                  </a:lnTo>
                  <a:lnTo>
                    <a:pt x="4461" y="329"/>
                  </a:lnTo>
                  <a:lnTo>
                    <a:pt x="4455" y="401"/>
                  </a:lnTo>
                  <a:lnTo>
                    <a:pt x="4461" y="473"/>
                  </a:lnTo>
                  <a:lnTo>
                    <a:pt x="4480" y="541"/>
                  </a:lnTo>
                  <a:lnTo>
                    <a:pt x="4509" y="604"/>
                  </a:lnTo>
                  <a:lnTo>
                    <a:pt x="4549" y="660"/>
                  </a:lnTo>
                  <a:lnTo>
                    <a:pt x="4597" y="708"/>
                  </a:lnTo>
                  <a:lnTo>
                    <a:pt x="4653" y="748"/>
                  </a:lnTo>
                  <a:lnTo>
                    <a:pt x="4715" y="777"/>
                  </a:lnTo>
                  <a:lnTo>
                    <a:pt x="4782" y="796"/>
                  </a:lnTo>
                  <a:lnTo>
                    <a:pt x="4854" y="802"/>
                  </a:lnTo>
                  <a:lnTo>
                    <a:pt x="4926" y="796"/>
                  </a:lnTo>
                  <a:lnTo>
                    <a:pt x="4993" y="777"/>
                  </a:lnTo>
                  <a:lnTo>
                    <a:pt x="5014" y="767"/>
                  </a:lnTo>
                  <a:lnTo>
                    <a:pt x="5040" y="755"/>
                  </a:lnTo>
                  <a:lnTo>
                    <a:pt x="5055" y="748"/>
                  </a:lnTo>
                  <a:lnTo>
                    <a:pt x="5111" y="708"/>
                  </a:lnTo>
                  <a:lnTo>
                    <a:pt x="5159" y="660"/>
                  </a:lnTo>
                  <a:lnTo>
                    <a:pt x="5180" y="630"/>
                  </a:lnTo>
                  <a:lnTo>
                    <a:pt x="5199" y="604"/>
                  </a:lnTo>
                  <a:lnTo>
                    <a:pt x="5228" y="541"/>
                  </a:lnTo>
                  <a:lnTo>
                    <a:pt x="5247" y="473"/>
                  </a:lnTo>
                  <a:lnTo>
                    <a:pt x="5252" y="418"/>
                  </a:lnTo>
                  <a:lnTo>
                    <a:pt x="5253" y="401"/>
                  </a:lnTo>
                  <a:moveTo>
                    <a:pt x="6804" y="16982"/>
                  </a:moveTo>
                  <a:lnTo>
                    <a:pt x="6790" y="16910"/>
                  </a:lnTo>
                  <a:lnTo>
                    <a:pt x="6769" y="16879"/>
                  </a:lnTo>
                  <a:lnTo>
                    <a:pt x="6769" y="16982"/>
                  </a:lnTo>
                  <a:lnTo>
                    <a:pt x="6757" y="17040"/>
                  </a:lnTo>
                  <a:lnTo>
                    <a:pt x="6725" y="17086"/>
                  </a:lnTo>
                  <a:lnTo>
                    <a:pt x="6677" y="17120"/>
                  </a:lnTo>
                  <a:lnTo>
                    <a:pt x="6619" y="17130"/>
                  </a:lnTo>
                  <a:lnTo>
                    <a:pt x="6561" y="17120"/>
                  </a:lnTo>
                  <a:lnTo>
                    <a:pt x="6513" y="17086"/>
                  </a:lnTo>
                  <a:lnTo>
                    <a:pt x="6481" y="17040"/>
                  </a:lnTo>
                  <a:lnTo>
                    <a:pt x="6469" y="16982"/>
                  </a:lnTo>
                  <a:lnTo>
                    <a:pt x="6481" y="16924"/>
                  </a:lnTo>
                  <a:lnTo>
                    <a:pt x="6513" y="16876"/>
                  </a:lnTo>
                  <a:lnTo>
                    <a:pt x="6561" y="16844"/>
                  </a:lnTo>
                  <a:lnTo>
                    <a:pt x="6619" y="16832"/>
                  </a:lnTo>
                  <a:lnTo>
                    <a:pt x="6677" y="16844"/>
                  </a:lnTo>
                  <a:lnTo>
                    <a:pt x="6725" y="16876"/>
                  </a:lnTo>
                  <a:lnTo>
                    <a:pt x="6757" y="16924"/>
                  </a:lnTo>
                  <a:lnTo>
                    <a:pt x="6769" y="16982"/>
                  </a:lnTo>
                  <a:lnTo>
                    <a:pt x="6769" y="16879"/>
                  </a:lnTo>
                  <a:lnTo>
                    <a:pt x="6750" y="16850"/>
                  </a:lnTo>
                  <a:lnTo>
                    <a:pt x="6722" y="16832"/>
                  </a:lnTo>
                  <a:lnTo>
                    <a:pt x="6691" y="16812"/>
                  </a:lnTo>
                  <a:lnTo>
                    <a:pt x="6619" y="16796"/>
                  </a:lnTo>
                  <a:lnTo>
                    <a:pt x="6547" y="16812"/>
                  </a:lnTo>
                  <a:lnTo>
                    <a:pt x="6488" y="16850"/>
                  </a:lnTo>
                  <a:lnTo>
                    <a:pt x="6449" y="16910"/>
                  </a:lnTo>
                  <a:lnTo>
                    <a:pt x="6434" y="16982"/>
                  </a:lnTo>
                  <a:lnTo>
                    <a:pt x="6449" y="17054"/>
                  </a:lnTo>
                  <a:lnTo>
                    <a:pt x="6488" y="17112"/>
                  </a:lnTo>
                  <a:lnTo>
                    <a:pt x="6547" y="17152"/>
                  </a:lnTo>
                  <a:lnTo>
                    <a:pt x="6619" y="17166"/>
                  </a:lnTo>
                  <a:lnTo>
                    <a:pt x="6691" y="17152"/>
                  </a:lnTo>
                  <a:lnTo>
                    <a:pt x="6723" y="17130"/>
                  </a:lnTo>
                  <a:lnTo>
                    <a:pt x="6750" y="17112"/>
                  </a:lnTo>
                  <a:lnTo>
                    <a:pt x="6790" y="17054"/>
                  </a:lnTo>
                  <a:lnTo>
                    <a:pt x="6804" y="16982"/>
                  </a:lnTo>
                  <a:moveTo>
                    <a:pt x="7018" y="17106"/>
                  </a:moveTo>
                  <a:lnTo>
                    <a:pt x="7017" y="17092"/>
                  </a:lnTo>
                  <a:lnTo>
                    <a:pt x="7013" y="17080"/>
                  </a:lnTo>
                  <a:lnTo>
                    <a:pt x="7004" y="17064"/>
                  </a:lnTo>
                  <a:lnTo>
                    <a:pt x="6992" y="17046"/>
                  </a:lnTo>
                  <a:lnTo>
                    <a:pt x="6983" y="17040"/>
                  </a:lnTo>
                  <a:lnTo>
                    <a:pt x="6983" y="17100"/>
                  </a:lnTo>
                  <a:lnTo>
                    <a:pt x="6983" y="17106"/>
                  </a:lnTo>
                  <a:lnTo>
                    <a:pt x="6981" y="17116"/>
                  </a:lnTo>
                  <a:lnTo>
                    <a:pt x="6978" y="17128"/>
                  </a:lnTo>
                  <a:lnTo>
                    <a:pt x="6973" y="17140"/>
                  </a:lnTo>
                  <a:lnTo>
                    <a:pt x="6934" y="17206"/>
                  </a:lnTo>
                  <a:lnTo>
                    <a:pt x="6925" y="17220"/>
                  </a:lnTo>
                  <a:lnTo>
                    <a:pt x="6913" y="17228"/>
                  </a:lnTo>
                  <a:lnTo>
                    <a:pt x="6899" y="17234"/>
                  </a:lnTo>
                  <a:lnTo>
                    <a:pt x="6883" y="17236"/>
                  </a:lnTo>
                  <a:lnTo>
                    <a:pt x="6873" y="17236"/>
                  </a:lnTo>
                  <a:lnTo>
                    <a:pt x="6863" y="17234"/>
                  </a:lnTo>
                  <a:lnTo>
                    <a:pt x="6855" y="17230"/>
                  </a:lnTo>
                  <a:lnTo>
                    <a:pt x="6841" y="17220"/>
                  </a:lnTo>
                  <a:lnTo>
                    <a:pt x="6826" y="17216"/>
                  </a:lnTo>
                  <a:lnTo>
                    <a:pt x="6807" y="17216"/>
                  </a:lnTo>
                  <a:lnTo>
                    <a:pt x="6795" y="17218"/>
                  </a:lnTo>
                  <a:lnTo>
                    <a:pt x="6780" y="17220"/>
                  </a:lnTo>
                  <a:lnTo>
                    <a:pt x="6765" y="17228"/>
                  </a:lnTo>
                  <a:lnTo>
                    <a:pt x="6745" y="17244"/>
                  </a:lnTo>
                  <a:lnTo>
                    <a:pt x="6730" y="17264"/>
                  </a:lnTo>
                  <a:lnTo>
                    <a:pt x="6721" y="17286"/>
                  </a:lnTo>
                  <a:lnTo>
                    <a:pt x="6719" y="17314"/>
                  </a:lnTo>
                  <a:lnTo>
                    <a:pt x="6717" y="17330"/>
                  </a:lnTo>
                  <a:lnTo>
                    <a:pt x="6710" y="17348"/>
                  </a:lnTo>
                  <a:lnTo>
                    <a:pt x="6692" y="17360"/>
                  </a:lnTo>
                  <a:lnTo>
                    <a:pt x="6659" y="17366"/>
                  </a:lnTo>
                  <a:lnTo>
                    <a:pt x="6582" y="17366"/>
                  </a:lnTo>
                  <a:lnTo>
                    <a:pt x="6548" y="17362"/>
                  </a:lnTo>
                  <a:lnTo>
                    <a:pt x="6530" y="17350"/>
                  </a:lnTo>
                  <a:lnTo>
                    <a:pt x="6523" y="17334"/>
                  </a:lnTo>
                  <a:lnTo>
                    <a:pt x="6521" y="17318"/>
                  </a:lnTo>
                  <a:lnTo>
                    <a:pt x="6518" y="17292"/>
                  </a:lnTo>
                  <a:lnTo>
                    <a:pt x="6509" y="17268"/>
                  </a:lnTo>
                  <a:lnTo>
                    <a:pt x="6499" y="17254"/>
                  </a:lnTo>
                  <a:lnTo>
                    <a:pt x="6495" y="17248"/>
                  </a:lnTo>
                  <a:lnTo>
                    <a:pt x="6479" y="17236"/>
                  </a:lnTo>
                  <a:lnTo>
                    <a:pt x="6474" y="17232"/>
                  </a:lnTo>
                  <a:lnTo>
                    <a:pt x="6464" y="17226"/>
                  </a:lnTo>
                  <a:lnTo>
                    <a:pt x="6452" y="17222"/>
                  </a:lnTo>
                  <a:lnTo>
                    <a:pt x="6440" y="17220"/>
                  </a:lnTo>
                  <a:lnTo>
                    <a:pt x="6415" y="17220"/>
                  </a:lnTo>
                  <a:lnTo>
                    <a:pt x="6401" y="17222"/>
                  </a:lnTo>
                  <a:lnTo>
                    <a:pt x="6390" y="17228"/>
                  </a:lnTo>
                  <a:lnTo>
                    <a:pt x="6366" y="17236"/>
                  </a:lnTo>
                  <a:lnTo>
                    <a:pt x="6354" y="17236"/>
                  </a:lnTo>
                  <a:lnTo>
                    <a:pt x="6340" y="17234"/>
                  </a:lnTo>
                  <a:lnTo>
                    <a:pt x="6328" y="17230"/>
                  </a:lnTo>
                  <a:lnTo>
                    <a:pt x="6316" y="17220"/>
                  </a:lnTo>
                  <a:lnTo>
                    <a:pt x="6306" y="17206"/>
                  </a:lnTo>
                  <a:lnTo>
                    <a:pt x="6268" y="17140"/>
                  </a:lnTo>
                  <a:lnTo>
                    <a:pt x="6262" y="17128"/>
                  </a:lnTo>
                  <a:lnTo>
                    <a:pt x="6258" y="17116"/>
                  </a:lnTo>
                  <a:lnTo>
                    <a:pt x="6256" y="17104"/>
                  </a:lnTo>
                  <a:lnTo>
                    <a:pt x="6255" y="17098"/>
                  </a:lnTo>
                  <a:lnTo>
                    <a:pt x="6256" y="17094"/>
                  </a:lnTo>
                  <a:lnTo>
                    <a:pt x="6259" y="17086"/>
                  </a:lnTo>
                  <a:lnTo>
                    <a:pt x="6267" y="17074"/>
                  </a:lnTo>
                  <a:lnTo>
                    <a:pt x="6281" y="17064"/>
                  </a:lnTo>
                  <a:lnTo>
                    <a:pt x="6303" y="17046"/>
                  </a:lnTo>
                  <a:lnTo>
                    <a:pt x="6318" y="17026"/>
                  </a:lnTo>
                  <a:lnTo>
                    <a:pt x="6327" y="17006"/>
                  </a:lnTo>
                  <a:lnTo>
                    <a:pt x="6330" y="16982"/>
                  </a:lnTo>
                  <a:lnTo>
                    <a:pt x="6329" y="16960"/>
                  </a:lnTo>
                  <a:lnTo>
                    <a:pt x="6324" y="16942"/>
                  </a:lnTo>
                  <a:lnTo>
                    <a:pt x="6312" y="16924"/>
                  </a:lnTo>
                  <a:lnTo>
                    <a:pt x="6290" y="16904"/>
                  </a:lnTo>
                  <a:lnTo>
                    <a:pt x="6279" y="16894"/>
                  </a:lnTo>
                  <a:lnTo>
                    <a:pt x="6271" y="16884"/>
                  </a:lnTo>
                  <a:lnTo>
                    <a:pt x="6266" y="16878"/>
                  </a:lnTo>
                  <a:lnTo>
                    <a:pt x="6263" y="16872"/>
                  </a:lnTo>
                  <a:lnTo>
                    <a:pt x="6262" y="16864"/>
                  </a:lnTo>
                  <a:lnTo>
                    <a:pt x="6260" y="16852"/>
                  </a:lnTo>
                  <a:lnTo>
                    <a:pt x="6261" y="16842"/>
                  </a:lnTo>
                  <a:lnTo>
                    <a:pt x="6264" y="16832"/>
                  </a:lnTo>
                  <a:lnTo>
                    <a:pt x="6268" y="16822"/>
                  </a:lnTo>
                  <a:lnTo>
                    <a:pt x="6306" y="16756"/>
                  </a:lnTo>
                  <a:lnTo>
                    <a:pt x="6313" y="16746"/>
                  </a:lnTo>
                  <a:lnTo>
                    <a:pt x="6321" y="16738"/>
                  </a:lnTo>
                  <a:lnTo>
                    <a:pt x="6330" y="16732"/>
                  </a:lnTo>
                  <a:lnTo>
                    <a:pt x="6341" y="16728"/>
                  </a:lnTo>
                  <a:lnTo>
                    <a:pt x="6346" y="16728"/>
                  </a:lnTo>
                  <a:lnTo>
                    <a:pt x="6350" y="16726"/>
                  </a:lnTo>
                  <a:lnTo>
                    <a:pt x="6376" y="16726"/>
                  </a:lnTo>
                  <a:lnTo>
                    <a:pt x="6381" y="16728"/>
                  </a:lnTo>
                  <a:lnTo>
                    <a:pt x="6404" y="16738"/>
                  </a:lnTo>
                  <a:lnTo>
                    <a:pt x="6429" y="16742"/>
                  </a:lnTo>
                  <a:lnTo>
                    <a:pt x="6454" y="16738"/>
                  </a:lnTo>
                  <a:lnTo>
                    <a:pt x="6477" y="16730"/>
                  </a:lnTo>
                  <a:lnTo>
                    <a:pt x="6482" y="16726"/>
                  </a:lnTo>
                  <a:lnTo>
                    <a:pt x="6494" y="16716"/>
                  </a:lnTo>
                  <a:lnTo>
                    <a:pt x="6501" y="16708"/>
                  </a:lnTo>
                  <a:lnTo>
                    <a:pt x="6508" y="16700"/>
                  </a:lnTo>
                  <a:lnTo>
                    <a:pt x="6518" y="16682"/>
                  </a:lnTo>
                  <a:lnTo>
                    <a:pt x="6523" y="16660"/>
                  </a:lnTo>
                  <a:lnTo>
                    <a:pt x="6525" y="16640"/>
                  </a:lnTo>
                  <a:lnTo>
                    <a:pt x="6533" y="16624"/>
                  </a:lnTo>
                  <a:lnTo>
                    <a:pt x="6546" y="16610"/>
                  </a:lnTo>
                  <a:lnTo>
                    <a:pt x="6562" y="16600"/>
                  </a:lnTo>
                  <a:lnTo>
                    <a:pt x="6582" y="16596"/>
                  </a:lnTo>
                  <a:lnTo>
                    <a:pt x="6673" y="16596"/>
                  </a:lnTo>
                  <a:lnTo>
                    <a:pt x="6688" y="16602"/>
                  </a:lnTo>
                  <a:lnTo>
                    <a:pt x="6696" y="16610"/>
                  </a:lnTo>
                  <a:lnTo>
                    <a:pt x="6703" y="16618"/>
                  </a:lnTo>
                  <a:lnTo>
                    <a:pt x="6710" y="16630"/>
                  </a:lnTo>
                  <a:lnTo>
                    <a:pt x="6716" y="16642"/>
                  </a:lnTo>
                  <a:lnTo>
                    <a:pt x="6718" y="16656"/>
                  </a:lnTo>
                  <a:lnTo>
                    <a:pt x="6718" y="16660"/>
                  </a:lnTo>
                  <a:lnTo>
                    <a:pt x="6723" y="16682"/>
                  </a:lnTo>
                  <a:lnTo>
                    <a:pt x="6733" y="16700"/>
                  </a:lnTo>
                  <a:lnTo>
                    <a:pt x="6746" y="16716"/>
                  </a:lnTo>
                  <a:lnTo>
                    <a:pt x="6764" y="16730"/>
                  </a:lnTo>
                  <a:lnTo>
                    <a:pt x="6787" y="16740"/>
                  </a:lnTo>
                  <a:lnTo>
                    <a:pt x="6813" y="16742"/>
                  </a:lnTo>
                  <a:lnTo>
                    <a:pt x="6837" y="16738"/>
                  </a:lnTo>
                  <a:lnTo>
                    <a:pt x="6859" y="16728"/>
                  </a:lnTo>
                  <a:lnTo>
                    <a:pt x="6863" y="16726"/>
                  </a:lnTo>
                  <a:lnTo>
                    <a:pt x="6888" y="16726"/>
                  </a:lnTo>
                  <a:lnTo>
                    <a:pt x="6899" y="16728"/>
                  </a:lnTo>
                  <a:lnTo>
                    <a:pt x="6901" y="16730"/>
                  </a:lnTo>
                  <a:lnTo>
                    <a:pt x="6911" y="16734"/>
                  </a:lnTo>
                  <a:lnTo>
                    <a:pt x="6920" y="16740"/>
                  </a:lnTo>
                  <a:lnTo>
                    <a:pt x="6928" y="16746"/>
                  </a:lnTo>
                  <a:lnTo>
                    <a:pt x="6934" y="16756"/>
                  </a:lnTo>
                  <a:lnTo>
                    <a:pt x="6973" y="16822"/>
                  </a:lnTo>
                  <a:lnTo>
                    <a:pt x="6979" y="16838"/>
                  </a:lnTo>
                  <a:lnTo>
                    <a:pt x="6981" y="16854"/>
                  </a:lnTo>
                  <a:lnTo>
                    <a:pt x="6978" y="16870"/>
                  </a:lnTo>
                  <a:lnTo>
                    <a:pt x="6971" y="16884"/>
                  </a:lnTo>
                  <a:lnTo>
                    <a:pt x="6960" y="16894"/>
                  </a:lnTo>
                  <a:lnTo>
                    <a:pt x="6948" y="16906"/>
                  </a:lnTo>
                  <a:lnTo>
                    <a:pt x="6937" y="16916"/>
                  </a:lnTo>
                  <a:lnTo>
                    <a:pt x="6925" y="16934"/>
                  </a:lnTo>
                  <a:lnTo>
                    <a:pt x="6914" y="16956"/>
                  </a:lnTo>
                  <a:lnTo>
                    <a:pt x="6909" y="16982"/>
                  </a:lnTo>
                  <a:lnTo>
                    <a:pt x="6913" y="17006"/>
                  </a:lnTo>
                  <a:lnTo>
                    <a:pt x="6923" y="17030"/>
                  </a:lnTo>
                  <a:lnTo>
                    <a:pt x="6938" y="17048"/>
                  </a:lnTo>
                  <a:lnTo>
                    <a:pt x="6958" y="17064"/>
                  </a:lnTo>
                  <a:lnTo>
                    <a:pt x="6967" y="17072"/>
                  </a:lnTo>
                  <a:lnTo>
                    <a:pt x="6974" y="17082"/>
                  </a:lnTo>
                  <a:lnTo>
                    <a:pt x="6980" y="17092"/>
                  </a:lnTo>
                  <a:lnTo>
                    <a:pt x="6983" y="17100"/>
                  </a:lnTo>
                  <a:lnTo>
                    <a:pt x="6983" y="17040"/>
                  </a:lnTo>
                  <a:lnTo>
                    <a:pt x="6963" y="17024"/>
                  </a:lnTo>
                  <a:lnTo>
                    <a:pt x="6953" y="17012"/>
                  </a:lnTo>
                  <a:lnTo>
                    <a:pt x="6947" y="16998"/>
                  </a:lnTo>
                  <a:lnTo>
                    <a:pt x="6944" y="16982"/>
                  </a:lnTo>
                  <a:lnTo>
                    <a:pt x="6947" y="16968"/>
                  </a:lnTo>
                  <a:lnTo>
                    <a:pt x="6953" y="16954"/>
                  </a:lnTo>
                  <a:lnTo>
                    <a:pt x="6962" y="16942"/>
                  </a:lnTo>
                  <a:lnTo>
                    <a:pt x="6972" y="16932"/>
                  </a:lnTo>
                  <a:lnTo>
                    <a:pt x="6980" y="16924"/>
                  </a:lnTo>
                  <a:lnTo>
                    <a:pt x="6996" y="16908"/>
                  </a:lnTo>
                  <a:lnTo>
                    <a:pt x="6999" y="16906"/>
                  </a:lnTo>
                  <a:lnTo>
                    <a:pt x="7011" y="16882"/>
                  </a:lnTo>
                  <a:lnTo>
                    <a:pt x="7015" y="16856"/>
                  </a:lnTo>
                  <a:lnTo>
                    <a:pt x="7013" y="16830"/>
                  </a:lnTo>
                  <a:lnTo>
                    <a:pt x="7003" y="16804"/>
                  </a:lnTo>
                  <a:lnTo>
                    <a:pt x="6965" y="16738"/>
                  </a:lnTo>
                  <a:lnTo>
                    <a:pt x="6956" y="16726"/>
                  </a:lnTo>
                  <a:lnTo>
                    <a:pt x="6955" y="16724"/>
                  </a:lnTo>
                  <a:lnTo>
                    <a:pt x="6942" y="16712"/>
                  </a:lnTo>
                  <a:lnTo>
                    <a:pt x="6936" y="16708"/>
                  </a:lnTo>
                  <a:lnTo>
                    <a:pt x="6927" y="16702"/>
                  </a:lnTo>
                  <a:lnTo>
                    <a:pt x="6911" y="16696"/>
                  </a:lnTo>
                  <a:lnTo>
                    <a:pt x="6907" y="16694"/>
                  </a:lnTo>
                  <a:lnTo>
                    <a:pt x="6892" y="16690"/>
                  </a:lnTo>
                  <a:lnTo>
                    <a:pt x="6863" y="16690"/>
                  </a:lnTo>
                  <a:lnTo>
                    <a:pt x="6852" y="16694"/>
                  </a:lnTo>
                  <a:lnTo>
                    <a:pt x="6842" y="16698"/>
                  </a:lnTo>
                  <a:lnTo>
                    <a:pt x="6827" y="16704"/>
                  </a:lnTo>
                  <a:lnTo>
                    <a:pt x="6812" y="16708"/>
                  </a:lnTo>
                  <a:lnTo>
                    <a:pt x="6796" y="16706"/>
                  </a:lnTo>
                  <a:lnTo>
                    <a:pt x="6782" y="16700"/>
                  </a:lnTo>
                  <a:lnTo>
                    <a:pt x="6771" y="16692"/>
                  </a:lnTo>
                  <a:lnTo>
                    <a:pt x="6762" y="16682"/>
                  </a:lnTo>
                  <a:lnTo>
                    <a:pt x="6756" y="16670"/>
                  </a:lnTo>
                  <a:lnTo>
                    <a:pt x="6753" y="16656"/>
                  </a:lnTo>
                  <a:lnTo>
                    <a:pt x="6750" y="16636"/>
                  </a:lnTo>
                  <a:lnTo>
                    <a:pt x="6743" y="16616"/>
                  </a:lnTo>
                  <a:lnTo>
                    <a:pt x="6732" y="16598"/>
                  </a:lnTo>
                  <a:lnTo>
                    <a:pt x="6730" y="16596"/>
                  </a:lnTo>
                  <a:lnTo>
                    <a:pt x="6721" y="16586"/>
                  </a:lnTo>
                  <a:lnTo>
                    <a:pt x="6708" y="16576"/>
                  </a:lnTo>
                  <a:lnTo>
                    <a:pt x="6693" y="16568"/>
                  </a:lnTo>
                  <a:lnTo>
                    <a:pt x="6676" y="16564"/>
                  </a:lnTo>
                  <a:lnTo>
                    <a:pt x="6659" y="16562"/>
                  </a:lnTo>
                  <a:lnTo>
                    <a:pt x="6582" y="16562"/>
                  </a:lnTo>
                  <a:lnTo>
                    <a:pt x="6545" y="16568"/>
                  </a:lnTo>
                  <a:lnTo>
                    <a:pt x="6516" y="16590"/>
                  </a:lnTo>
                  <a:lnTo>
                    <a:pt x="6495" y="16620"/>
                  </a:lnTo>
                  <a:lnTo>
                    <a:pt x="6488" y="16656"/>
                  </a:lnTo>
                  <a:lnTo>
                    <a:pt x="6488" y="16658"/>
                  </a:lnTo>
                  <a:lnTo>
                    <a:pt x="6485" y="16670"/>
                  </a:lnTo>
                  <a:lnTo>
                    <a:pt x="6479" y="16682"/>
                  </a:lnTo>
                  <a:lnTo>
                    <a:pt x="6470" y="16692"/>
                  </a:lnTo>
                  <a:lnTo>
                    <a:pt x="6460" y="16700"/>
                  </a:lnTo>
                  <a:lnTo>
                    <a:pt x="6445" y="16706"/>
                  </a:lnTo>
                  <a:lnTo>
                    <a:pt x="6430" y="16708"/>
                  </a:lnTo>
                  <a:lnTo>
                    <a:pt x="6414" y="16704"/>
                  </a:lnTo>
                  <a:lnTo>
                    <a:pt x="6398" y="16698"/>
                  </a:lnTo>
                  <a:lnTo>
                    <a:pt x="6390" y="16692"/>
                  </a:lnTo>
                  <a:lnTo>
                    <a:pt x="6378" y="16690"/>
                  </a:lnTo>
                  <a:lnTo>
                    <a:pt x="6346" y="16690"/>
                  </a:lnTo>
                  <a:lnTo>
                    <a:pt x="6335" y="16692"/>
                  </a:lnTo>
                  <a:lnTo>
                    <a:pt x="6329" y="16696"/>
                  </a:lnTo>
                  <a:lnTo>
                    <a:pt x="6313" y="16702"/>
                  </a:lnTo>
                  <a:lnTo>
                    <a:pt x="6299" y="16712"/>
                  </a:lnTo>
                  <a:lnTo>
                    <a:pt x="6286" y="16724"/>
                  </a:lnTo>
                  <a:lnTo>
                    <a:pt x="6276" y="16738"/>
                  </a:lnTo>
                  <a:lnTo>
                    <a:pt x="6238" y="16804"/>
                  </a:lnTo>
                  <a:lnTo>
                    <a:pt x="6231" y="16820"/>
                  </a:lnTo>
                  <a:lnTo>
                    <a:pt x="6227" y="16836"/>
                  </a:lnTo>
                  <a:lnTo>
                    <a:pt x="6225" y="16852"/>
                  </a:lnTo>
                  <a:lnTo>
                    <a:pt x="6227" y="16868"/>
                  </a:lnTo>
                  <a:lnTo>
                    <a:pt x="6230" y="16882"/>
                  </a:lnTo>
                  <a:lnTo>
                    <a:pt x="6237" y="16896"/>
                  </a:lnTo>
                  <a:lnTo>
                    <a:pt x="6249" y="16914"/>
                  </a:lnTo>
                  <a:lnTo>
                    <a:pt x="6268" y="16932"/>
                  </a:lnTo>
                  <a:lnTo>
                    <a:pt x="6284" y="16946"/>
                  </a:lnTo>
                  <a:lnTo>
                    <a:pt x="6292" y="16956"/>
                  </a:lnTo>
                  <a:lnTo>
                    <a:pt x="6295" y="16966"/>
                  </a:lnTo>
                  <a:lnTo>
                    <a:pt x="6295" y="16982"/>
                  </a:lnTo>
                  <a:lnTo>
                    <a:pt x="6293" y="16996"/>
                  </a:lnTo>
                  <a:lnTo>
                    <a:pt x="6287" y="17010"/>
                  </a:lnTo>
                  <a:lnTo>
                    <a:pt x="6277" y="17022"/>
                  </a:lnTo>
                  <a:lnTo>
                    <a:pt x="6261" y="17034"/>
                  </a:lnTo>
                  <a:lnTo>
                    <a:pt x="6240" y="17052"/>
                  </a:lnTo>
                  <a:lnTo>
                    <a:pt x="6228" y="17070"/>
                  </a:lnTo>
                  <a:lnTo>
                    <a:pt x="6222" y="17086"/>
                  </a:lnTo>
                  <a:lnTo>
                    <a:pt x="6220" y="17094"/>
                  </a:lnTo>
                  <a:lnTo>
                    <a:pt x="6221" y="17108"/>
                  </a:lnTo>
                  <a:lnTo>
                    <a:pt x="6224" y="17126"/>
                  </a:lnTo>
                  <a:lnTo>
                    <a:pt x="6230" y="17142"/>
                  </a:lnTo>
                  <a:lnTo>
                    <a:pt x="6238" y="17158"/>
                  </a:lnTo>
                  <a:lnTo>
                    <a:pt x="6276" y="17224"/>
                  </a:lnTo>
                  <a:lnTo>
                    <a:pt x="6296" y="17248"/>
                  </a:lnTo>
                  <a:lnTo>
                    <a:pt x="6316" y="17262"/>
                  </a:lnTo>
                  <a:lnTo>
                    <a:pt x="6336" y="17270"/>
                  </a:lnTo>
                  <a:lnTo>
                    <a:pt x="6354" y="17272"/>
                  </a:lnTo>
                  <a:lnTo>
                    <a:pt x="6366" y="17272"/>
                  </a:lnTo>
                  <a:lnTo>
                    <a:pt x="6369" y="17270"/>
                  </a:lnTo>
                  <a:lnTo>
                    <a:pt x="6372" y="17270"/>
                  </a:lnTo>
                  <a:lnTo>
                    <a:pt x="6403" y="17260"/>
                  </a:lnTo>
                  <a:lnTo>
                    <a:pt x="6417" y="17256"/>
                  </a:lnTo>
                  <a:lnTo>
                    <a:pt x="6430" y="17254"/>
                  </a:lnTo>
                  <a:lnTo>
                    <a:pt x="6444" y="17256"/>
                  </a:lnTo>
                  <a:lnTo>
                    <a:pt x="6457" y="17262"/>
                  </a:lnTo>
                  <a:lnTo>
                    <a:pt x="6469" y="17272"/>
                  </a:lnTo>
                  <a:lnTo>
                    <a:pt x="6479" y="17284"/>
                  </a:lnTo>
                  <a:lnTo>
                    <a:pt x="6484" y="17300"/>
                  </a:lnTo>
                  <a:lnTo>
                    <a:pt x="6486" y="17314"/>
                  </a:lnTo>
                  <a:lnTo>
                    <a:pt x="6486" y="17318"/>
                  </a:lnTo>
                  <a:lnTo>
                    <a:pt x="6488" y="17340"/>
                  </a:lnTo>
                  <a:lnTo>
                    <a:pt x="6500" y="17368"/>
                  </a:lnTo>
                  <a:lnTo>
                    <a:pt x="6528" y="17390"/>
                  </a:lnTo>
                  <a:lnTo>
                    <a:pt x="6582" y="17400"/>
                  </a:lnTo>
                  <a:lnTo>
                    <a:pt x="6659" y="17400"/>
                  </a:lnTo>
                  <a:lnTo>
                    <a:pt x="6712" y="17390"/>
                  </a:lnTo>
                  <a:lnTo>
                    <a:pt x="6740" y="17366"/>
                  </a:lnTo>
                  <a:lnTo>
                    <a:pt x="6751" y="17338"/>
                  </a:lnTo>
                  <a:lnTo>
                    <a:pt x="6753" y="17314"/>
                  </a:lnTo>
                  <a:lnTo>
                    <a:pt x="6755" y="17296"/>
                  </a:lnTo>
                  <a:lnTo>
                    <a:pt x="6761" y="17280"/>
                  </a:lnTo>
                  <a:lnTo>
                    <a:pt x="6770" y="17268"/>
                  </a:lnTo>
                  <a:lnTo>
                    <a:pt x="6782" y="17258"/>
                  </a:lnTo>
                  <a:lnTo>
                    <a:pt x="6792" y="17252"/>
                  </a:lnTo>
                  <a:lnTo>
                    <a:pt x="6806" y="17250"/>
                  </a:lnTo>
                  <a:lnTo>
                    <a:pt x="6819" y="17250"/>
                  </a:lnTo>
                  <a:lnTo>
                    <a:pt x="6825" y="17252"/>
                  </a:lnTo>
                  <a:lnTo>
                    <a:pt x="6833" y="17256"/>
                  </a:lnTo>
                  <a:lnTo>
                    <a:pt x="6836" y="17258"/>
                  </a:lnTo>
                  <a:lnTo>
                    <a:pt x="6847" y="17264"/>
                  </a:lnTo>
                  <a:lnTo>
                    <a:pt x="6859" y="17268"/>
                  </a:lnTo>
                  <a:lnTo>
                    <a:pt x="6883" y="17272"/>
                  </a:lnTo>
                  <a:lnTo>
                    <a:pt x="6908" y="17268"/>
                  </a:lnTo>
                  <a:lnTo>
                    <a:pt x="6930" y="17258"/>
                  </a:lnTo>
                  <a:lnTo>
                    <a:pt x="6941" y="17250"/>
                  </a:lnTo>
                  <a:lnTo>
                    <a:pt x="6950" y="17244"/>
                  </a:lnTo>
                  <a:lnTo>
                    <a:pt x="6956" y="17236"/>
                  </a:lnTo>
                  <a:lnTo>
                    <a:pt x="6965" y="17224"/>
                  </a:lnTo>
                  <a:lnTo>
                    <a:pt x="7003" y="17158"/>
                  </a:lnTo>
                  <a:lnTo>
                    <a:pt x="7011" y="17142"/>
                  </a:lnTo>
                  <a:lnTo>
                    <a:pt x="7016" y="17124"/>
                  </a:lnTo>
                  <a:lnTo>
                    <a:pt x="7018" y="17106"/>
                  </a:lnTo>
                </a:path>
              </a:pathLst>
            </a:custGeom>
            <a:solidFill>
              <a:srgbClr val="C5CA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20492" name="Picture 1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64" y="1524"/>
              <a:ext cx="7396" cy="14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Прямоугольник 5"/>
          <p:cNvSpPr/>
          <p:nvPr/>
        </p:nvSpPr>
        <p:spPr>
          <a:xfrm>
            <a:off x="335360" y="489769"/>
            <a:ext cx="230018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0070C0"/>
                </a:solidFill>
              </a:rPr>
              <a:t>Шестое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911726" y="300136"/>
            <a:ext cx="593072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/>
              <a:t>Расширение </a:t>
            </a:r>
            <a:r>
              <a:rPr lang="ru-RU" sz="2800" b="1" dirty="0" smtClean="0"/>
              <a:t>перечня субъектов</a:t>
            </a:r>
          </a:p>
          <a:p>
            <a:r>
              <a:rPr lang="ru-RU" sz="2800" b="1" dirty="0" smtClean="0"/>
              <a:t> </a:t>
            </a:r>
            <a:r>
              <a:rPr lang="ru-RU" sz="2800" b="1" dirty="0"/>
              <a:t>коррупции</a:t>
            </a: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19575463" y="1466850"/>
            <a:ext cx="24765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400" b="1" i="0" u="none" strike="noStrike" cap="none" normalizeH="0" baseline="0" smtClean="0">
                <a:ln>
                  <a:noFill/>
                </a:ln>
                <a:solidFill>
                  <a:srgbClr val="D8DADD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Slide Name 35</a:t>
            </a:r>
            <a:endParaRPr kumimoji="0" lang="en-US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16"/>
          <p:cNvSpPr>
            <a:spLocks noChangeArrowheads="1"/>
          </p:cNvSpPr>
          <p:nvPr/>
        </p:nvSpPr>
        <p:spPr bwMode="auto">
          <a:xfrm>
            <a:off x="289008" y="1592135"/>
            <a:ext cx="763502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Сейчас: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Только высшее руководство </a:t>
            </a:r>
            <a:r>
              <a:rPr kumimoji="0" lang="ru-RU" alt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квазигосударственных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 организаций подпадает под действие антикоррупционного законодательства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2029" y="3355528"/>
            <a:ext cx="862762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Предлагается:</a:t>
            </a:r>
            <a:endParaRPr lang="ru-RU" sz="2400" dirty="0"/>
          </a:p>
          <a:p>
            <a:r>
              <a:rPr lang="ru-RU" sz="2400" dirty="0"/>
              <a:t>Включить работников </a:t>
            </a:r>
            <a:r>
              <a:rPr lang="ru-RU" sz="2400" dirty="0" err="1" smtClean="0"/>
              <a:t>квазигосударственного</a:t>
            </a:r>
            <a:r>
              <a:rPr lang="ru-RU" sz="2400" dirty="0" smtClean="0"/>
              <a:t> </a:t>
            </a:r>
            <a:r>
              <a:rPr lang="ru-RU" sz="2400" dirty="0" err="1" smtClean="0"/>
              <a:t>ссектора</a:t>
            </a:r>
            <a:r>
              <a:rPr lang="ru-RU" sz="2400" dirty="0" smtClean="0"/>
              <a:t> </a:t>
            </a:r>
            <a:r>
              <a:rPr lang="ru-RU" sz="2400" dirty="0"/>
              <a:t>в сфере </a:t>
            </a:r>
            <a:r>
              <a:rPr lang="ru-RU" sz="2400" b="1" dirty="0"/>
              <a:t>закупок, реализации госпрограмм и проектов</a:t>
            </a:r>
            <a:r>
              <a:rPr lang="ru-RU" sz="2400" dirty="0"/>
              <a:t>, финансируемых из госбюджета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79376" y="5157192"/>
            <a:ext cx="8352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Инициация соответствующих законодательных поправок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759949" y="6009752"/>
            <a:ext cx="76264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Усиление принципов неотвратимости наказания</a:t>
            </a:r>
          </a:p>
        </p:txBody>
      </p:sp>
    </p:spTree>
    <p:extLst>
      <p:ext uri="{BB962C8B-B14F-4D97-AF65-F5344CB8AC3E}">
        <p14:creationId xmlns:p14="http://schemas.microsoft.com/office/powerpoint/2010/main" xmlns="" val="5923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Прямоугольник 9"/>
          <p:cNvSpPr>
            <a:spLocks noChangeArrowheads="1"/>
          </p:cNvSpPr>
          <p:nvPr/>
        </p:nvSpPr>
        <p:spPr bwMode="auto">
          <a:xfrm>
            <a:off x="461434" y="239713"/>
            <a:ext cx="477096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Call-</a:t>
            </a:r>
            <a:r>
              <a:rPr lang="ru-RU" sz="36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центра </a:t>
            </a:r>
          </a:p>
          <a:p>
            <a:r>
              <a:rPr lang="ru-RU" sz="36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Агентства</a:t>
            </a:r>
          </a:p>
        </p:txBody>
      </p:sp>
      <p:grpSp>
        <p:nvGrpSpPr>
          <p:cNvPr id="147460" name="Группа 17"/>
          <p:cNvGrpSpPr>
            <a:grpSpLocks/>
          </p:cNvGrpSpPr>
          <p:nvPr/>
        </p:nvGrpSpPr>
        <p:grpSpPr bwMode="auto">
          <a:xfrm>
            <a:off x="3443387" y="2260395"/>
            <a:ext cx="2040467" cy="990600"/>
            <a:chOff x="2146308" y="2331880"/>
            <a:chExt cx="2065652" cy="1286449"/>
          </a:xfrm>
        </p:grpSpPr>
        <p:pic>
          <p:nvPicPr>
            <p:cNvPr id="17414" name="Picture 6" descr="http://www.ic.gc.ca/eic/site/ic-gc.nsf/vwimages/waves.png/$file/waves.pn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rgbClr val="FF0000">
                  <a:tint val="45000"/>
                  <a:satMod val="400000"/>
                </a:srgbClr>
              </a:duotone>
              <a:extLst/>
            </a:blip>
            <a:srcRect/>
            <a:stretch>
              <a:fillRect/>
            </a:stretch>
          </p:blipFill>
          <p:spPr bwMode="auto">
            <a:xfrm>
              <a:off x="2775269" y="2331880"/>
              <a:ext cx="1436691" cy="1286449"/>
            </a:xfrm>
            <a:prstGeom prst="rect">
              <a:avLst/>
            </a:prstGeom>
            <a:noFill/>
            <a:extLst/>
          </p:spPr>
        </p:pic>
        <p:pic>
          <p:nvPicPr>
            <p:cNvPr id="147468" name="Picture 8" descr="http://cf-security.dk/images/tlf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2700000">
              <a:off x="2146308" y="2519924"/>
              <a:ext cx="1024577" cy="1024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7461" name="Группа 18"/>
          <p:cNvGrpSpPr>
            <a:grpSpLocks/>
          </p:cNvGrpSpPr>
          <p:nvPr/>
        </p:nvGrpSpPr>
        <p:grpSpPr bwMode="auto">
          <a:xfrm>
            <a:off x="1711410" y="3740933"/>
            <a:ext cx="2581189" cy="1912403"/>
            <a:chOff x="4499990" y="769973"/>
            <a:chExt cx="1935253" cy="1911280"/>
          </a:xfrm>
        </p:grpSpPr>
        <p:pic>
          <p:nvPicPr>
            <p:cNvPr id="147464" name="Picture 2" descr="http://cdn2.hubspot.net/hub/72508/file-1860739642-png/Icon_10_Call_center_agent-01.png?t=1471634839659&amp;width=200&amp;height=200&amp;name=Icon_10_Call_center_agent-0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99990" y="890018"/>
              <a:ext cx="1791235" cy="1791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7465" name="Прямоугольник 10"/>
            <p:cNvSpPr>
              <a:spLocks noChangeArrowheads="1"/>
            </p:cNvSpPr>
            <p:nvPr/>
          </p:nvSpPr>
          <p:spPr bwMode="auto">
            <a:xfrm>
              <a:off x="4563035" y="769973"/>
              <a:ext cx="1872208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6000" b="1" dirty="0">
                  <a:solidFill>
                    <a:srgbClr val="000000"/>
                  </a:solidFill>
                  <a:latin typeface="Arial Narrow" pitchFamily="34" charset="0"/>
                  <a:cs typeface="Tahoma" pitchFamily="34" charset="0"/>
                </a:rPr>
                <a:t>1424</a:t>
              </a:r>
              <a:endParaRPr lang="ru-RU" sz="6000" b="1" dirty="0">
                <a:solidFill>
                  <a:srgbClr val="000000"/>
                </a:solidFill>
                <a:latin typeface="Arial Narrow" pitchFamily="34" charset="0"/>
                <a:cs typeface="Tahoma" pitchFamily="34" charset="0"/>
              </a:endParaRPr>
            </a:p>
          </p:txBody>
        </p:sp>
        <p:sp>
          <p:nvSpPr>
            <p:cNvPr id="147466" name="Прямоугольник 13"/>
            <p:cNvSpPr>
              <a:spLocks noChangeArrowheads="1"/>
            </p:cNvSpPr>
            <p:nvPr/>
          </p:nvSpPr>
          <p:spPr bwMode="auto">
            <a:xfrm>
              <a:off x="4724271" y="2076810"/>
              <a:ext cx="1006674" cy="369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  <a:latin typeface="Helvetica" pitchFamily="34" charset="0"/>
                  <a:cs typeface="Helvetica" pitchFamily="34" charset="0"/>
                </a:rPr>
                <a:t>Call-</a:t>
              </a:r>
              <a:r>
                <a:rPr lang="ru-RU">
                  <a:solidFill>
                    <a:srgbClr val="000000"/>
                  </a:solidFill>
                  <a:latin typeface="Helvetica" pitchFamily="34" charset="0"/>
                  <a:cs typeface="Helvetica" pitchFamily="34" charset="0"/>
                </a:rPr>
                <a:t>центр </a:t>
              </a:r>
              <a:endParaRPr lang="ru-RU">
                <a:solidFill>
                  <a:srgbClr val="000000"/>
                </a:solidFill>
              </a:endParaRPr>
            </a:p>
          </p:txBody>
        </p:sp>
      </p:grpSp>
      <p:pic>
        <p:nvPicPr>
          <p:cNvPr id="147462" name="Picture 20" descr="https://d30y9cdsu7xlg0.cloudfront.net/png/4667-20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1434" y="2069895"/>
            <a:ext cx="183091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463" name="Рисунок 1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90218" y="0"/>
            <a:ext cx="5801783" cy="68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18167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Forme 2"/>
          <p:cNvSpPr>
            <a:spLocks/>
          </p:cNvSpPr>
          <p:nvPr/>
        </p:nvSpPr>
        <p:spPr bwMode="auto">
          <a:xfrm>
            <a:off x="7824193" y="4418588"/>
            <a:ext cx="3960813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kk-KZ" sz="1600" dirty="0">
              <a:solidFill>
                <a:prstClr val="white"/>
              </a:solidFill>
              <a:latin typeface="Tahoma" pitchFamily="34" charset="0"/>
              <a:cs typeface="Tahoma" pitchFamily="34" charset="0"/>
            </a:endParaRPr>
          </a:p>
          <a:p>
            <a:endParaRPr lang="kk-KZ" sz="1600" dirty="0">
              <a:solidFill>
                <a:prstClr val="white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01379" name="Прямоугольник 5"/>
          <p:cNvSpPr>
            <a:spLocks noChangeArrowheads="1"/>
          </p:cNvSpPr>
          <p:nvPr/>
        </p:nvSpPr>
        <p:spPr bwMode="auto">
          <a:xfrm>
            <a:off x="1619815" y="2275434"/>
            <a:ext cx="842486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5400" b="1" dirty="0" smtClean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Благодарю</a:t>
            </a:r>
          </a:p>
          <a:p>
            <a:r>
              <a:rPr lang="ru-RU" sz="5400" b="1" dirty="0" smtClean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за внимание!</a:t>
            </a:r>
            <a:endParaRPr lang="ru-RU" sz="5400" b="1" dirty="0">
              <a:solidFill>
                <a:prstClr val="white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01380" name="Рисунок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60470" y="214969"/>
            <a:ext cx="1671638" cy="167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2" name="Прямоугольник 7"/>
          <p:cNvSpPr>
            <a:spLocks noChangeArrowheads="1"/>
          </p:cNvSpPr>
          <p:nvPr/>
        </p:nvSpPr>
        <p:spPr bwMode="auto">
          <a:xfrm>
            <a:off x="4295775" y="6246813"/>
            <a:ext cx="36004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 smtClean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г. </a:t>
            </a:r>
            <a:r>
              <a:rPr lang="ru-RU" dirty="0" err="1" smtClean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Нур</a:t>
            </a:r>
            <a:r>
              <a:rPr lang="ru-RU" dirty="0" smtClean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-Султан, </a:t>
            </a:r>
            <a:r>
              <a:rPr lang="en-US" dirty="0" smtClean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201</a:t>
            </a:r>
            <a:r>
              <a:rPr lang="ru-RU" dirty="0" smtClean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9 г.</a:t>
            </a:r>
            <a:endParaRPr lang="kk-KZ" dirty="0">
              <a:solidFill>
                <a:prstClr val="white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745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Администратор\AppData\Local\Temp\здание Академ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8365" y="4281430"/>
            <a:ext cx="1614783" cy="179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9026" name="AutoShape 2" descr="Картинки по запросу конфискация имущества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29076" y="-674688"/>
            <a:ext cx="6607175" cy="81915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ru-RU" sz="1050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ru-RU" sz="1050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ru-RU" sz="1050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29028" name="Прямоугольник 5"/>
          <p:cNvSpPr>
            <a:spLocks noChangeArrowheads="1"/>
          </p:cNvSpPr>
          <p:nvPr/>
        </p:nvSpPr>
        <p:spPr bwMode="auto">
          <a:xfrm>
            <a:off x="1736557" y="248589"/>
            <a:ext cx="7511082" cy="1421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>
              <a:lnSpc>
                <a:spcPct val="90000"/>
              </a:lnSpc>
            </a:pPr>
            <a:r>
              <a:rPr lang="ru-RU" altLang="ru-RU" sz="3200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Агентство по делам государственной службы и противодействию коррупции</a:t>
            </a:r>
          </a:p>
        </p:txBody>
      </p:sp>
      <p:sp>
        <p:nvSpPr>
          <p:cNvPr id="129031" name="AutoShape 2" descr="&amp;Kcy;&amp;acy;&amp;rcy;&amp;tcy;&amp;icy;&amp;ncy;&amp;kcy;&amp;icy; &amp;pcy;&amp;ocy; &amp;zcy;&amp;acy;&amp;pcy;&amp;rcy;&amp;ocy;&amp;scy;&amp;ucy; tenge logo vector"/>
          <p:cNvSpPr>
            <a:spLocks noChangeAspect="1" noChangeArrowheads="1"/>
          </p:cNvSpPr>
          <p:nvPr/>
        </p:nvSpPr>
        <p:spPr bwMode="auto">
          <a:xfrm>
            <a:off x="1679576" y="-1851025"/>
            <a:ext cx="2847975" cy="386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29032" name="AutoShape 4" descr="&amp;Kcy;&amp;acy;&amp;rcy;&amp;tcy;&amp;icy;&amp;ncy;&amp;kcy;&amp;icy; &amp;pcy;&amp;ocy; &amp;zcy;&amp;acy;&amp;pcy;&amp;rcy;&amp;ocy;&amp;scy;&amp;ucy; tenge logo vector"/>
          <p:cNvSpPr>
            <a:spLocks noChangeAspect="1" noChangeArrowheads="1"/>
          </p:cNvSpPr>
          <p:nvPr/>
        </p:nvSpPr>
        <p:spPr bwMode="auto">
          <a:xfrm>
            <a:off x="1831976" y="-1698625"/>
            <a:ext cx="2847975" cy="386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29033" name="AutoShape 6" descr="&amp;Kcy;&amp;acy;&amp;rcy;&amp;tcy;&amp;icy;&amp;ncy;&amp;kcy;&amp;icy; &amp;pcy;&amp;ocy; &amp;zcy;&amp;acy;&amp;pcy;&amp;rcy;&amp;ocy;&amp;scy;&amp;ucy; tenge logo vector"/>
          <p:cNvSpPr>
            <a:spLocks noChangeAspect="1" noChangeArrowheads="1"/>
          </p:cNvSpPr>
          <p:nvPr/>
        </p:nvSpPr>
        <p:spPr bwMode="auto">
          <a:xfrm>
            <a:off x="1984376" y="-1546225"/>
            <a:ext cx="2847975" cy="386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20" name="Рисунок 2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16281" y="248589"/>
            <a:ext cx="1665387" cy="1667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854533" y="2100097"/>
            <a:ext cx="1993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4472C4">
                    <a:lumMod val="50000"/>
                  </a:srgbClr>
                </a:solidFill>
                <a:latin typeface="Arial Narrow" panose="020B0606020202030204" pitchFamily="34" charset="0"/>
              </a:rPr>
              <a:t>МИССИЯ:</a:t>
            </a:r>
            <a:endParaRPr lang="ru-RU" sz="2000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854533" y="3492878"/>
            <a:ext cx="193721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4472C4">
                    <a:lumMod val="50000"/>
                  </a:srgbClr>
                </a:solidFill>
                <a:latin typeface="Arial Narrow" panose="020B0606020202030204" pitchFamily="34" charset="0"/>
              </a:rPr>
              <a:t>ЗАДАЧИ:</a:t>
            </a:r>
            <a:r>
              <a:rPr lang="ru-RU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</a:p>
          <a:p>
            <a:pPr marL="342900" indent="-342900">
              <a:buFontTx/>
              <a:buChar char="-"/>
            </a:pPr>
            <a:endParaRPr lang="ru-RU" sz="1000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pic>
        <p:nvPicPr>
          <p:cNvPr id="137218" name="Picture 2" descr="C:\Users\ZHAXIM~1.N\AppData\Local\Temp\noun_28670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78595" y="3241620"/>
            <a:ext cx="936104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7219" name="Picture 3" descr="C:\Users\ZHAXIM~1.N\AppData\Local\Temp\noun_22391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00908" y="4293096"/>
            <a:ext cx="808802" cy="80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863752" y="3573017"/>
            <a:ext cx="50405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000" dirty="0">
                <a:solidFill>
                  <a:prstClr val="black"/>
                </a:solidFill>
                <a:latin typeface="Arial Narrow" panose="020B0606020202030204" pitchFamily="34" charset="0"/>
              </a:rPr>
              <a:t>разработка политики в названных сферах</a:t>
            </a:r>
          </a:p>
          <a:p>
            <a:pPr marL="342900" indent="-342900">
              <a:buFontTx/>
              <a:buChar char="-"/>
            </a:pPr>
            <a:endParaRPr lang="ru-RU" sz="2000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342900" indent="-342900">
              <a:buFontTx/>
              <a:buChar char="-"/>
            </a:pPr>
            <a:r>
              <a:rPr lang="ru-RU" sz="2000" dirty="0">
                <a:solidFill>
                  <a:prstClr val="black"/>
                </a:solidFill>
                <a:latin typeface="Arial Narrow" panose="020B0606020202030204" pitchFamily="34" charset="0"/>
              </a:rPr>
              <a:t>координация деятельности госорганов по вопросам соблюдения законодательства соответствующих сфер</a:t>
            </a:r>
            <a:br>
              <a:rPr lang="ru-RU" sz="2000" dirty="0">
                <a:solidFill>
                  <a:prstClr val="black"/>
                </a:solidFill>
                <a:latin typeface="Arial Narrow" panose="020B0606020202030204" pitchFamily="34" charset="0"/>
              </a:rPr>
            </a:br>
            <a:r>
              <a:rPr lang="ru-RU" sz="2000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</a:p>
          <a:p>
            <a:pPr marL="342900" indent="-342900">
              <a:buFontTx/>
              <a:buChar char="-"/>
            </a:pPr>
            <a:r>
              <a:rPr lang="ru-RU" sz="2000" dirty="0">
                <a:solidFill>
                  <a:prstClr val="black"/>
                </a:solidFill>
                <a:latin typeface="Arial Narrow" panose="020B0606020202030204" pitchFamily="34" charset="0"/>
              </a:rPr>
              <a:t>формирование антикоррупционной культуры и системы предупреждения коррупции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137434" y="2179221"/>
            <a:ext cx="51989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prstClr val="black"/>
                </a:solidFill>
                <a:latin typeface="Arial Narrow" panose="020B0606020202030204" pitchFamily="34" charset="0"/>
              </a:rPr>
              <a:t>реализация единой политики в сферах </a:t>
            </a:r>
          </a:p>
          <a:p>
            <a:r>
              <a:rPr lang="ru-RU" sz="2000" dirty="0">
                <a:solidFill>
                  <a:prstClr val="black"/>
                </a:solidFill>
                <a:latin typeface="Arial Narrow" panose="020B0606020202030204" pitchFamily="34" charset="0"/>
              </a:rPr>
              <a:t>госслужбы, противодействия коррупции, </a:t>
            </a:r>
          </a:p>
          <a:p>
            <a:r>
              <a:rPr lang="ru-RU" sz="2000" dirty="0">
                <a:solidFill>
                  <a:prstClr val="black"/>
                </a:solidFill>
                <a:latin typeface="Arial Narrow" panose="020B0606020202030204" pitchFamily="34" charset="0"/>
              </a:rPr>
              <a:t>контроля за качеством оказания госуслуг</a:t>
            </a:r>
          </a:p>
        </p:txBody>
      </p:sp>
      <p:pic>
        <p:nvPicPr>
          <p:cNvPr id="137220" name="Picture 4" descr="C:\Users\ZHAXIM~1.N\AppData\Local\Temp\noun_16900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89771" y="5229201"/>
            <a:ext cx="1031077" cy="1031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348850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Рисунок 19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62449" y="1058864"/>
            <a:ext cx="6149975" cy="579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19" name="Заголовок 1"/>
          <p:cNvSpPr>
            <a:spLocks noGrp="1"/>
          </p:cNvSpPr>
          <p:nvPr>
            <p:ph type="title"/>
          </p:nvPr>
        </p:nvSpPr>
        <p:spPr>
          <a:xfrm>
            <a:off x="1703389" y="-128588"/>
            <a:ext cx="8137525" cy="1498601"/>
          </a:xfrm>
        </p:spPr>
        <p:txBody>
          <a:bodyPr/>
          <a:lstStyle/>
          <a:p>
            <a:pPr defTabSz="685800" eaLnBrk="1" hangingPunct="1"/>
            <a:r>
              <a:rPr lang="en-US" altLang="ru-RU" sz="3200" b="1">
                <a:latin typeface="Tahoma" pitchFamily="34" charset="0"/>
                <a:cs typeface="Tahoma" pitchFamily="34" charset="0"/>
              </a:rPr>
              <a:t>Комплексный подход </a:t>
            </a:r>
            <a:br>
              <a:rPr lang="en-US" altLang="ru-RU" sz="3200" b="1">
                <a:latin typeface="Tahoma" pitchFamily="34" charset="0"/>
                <a:cs typeface="Tahoma" pitchFamily="34" charset="0"/>
              </a:rPr>
            </a:br>
            <a:r>
              <a:rPr lang="ru-RU" altLang="ru-RU" sz="3200" b="1">
                <a:latin typeface="Tahoma" pitchFamily="34" charset="0"/>
                <a:cs typeface="Tahoma" pitchFamily="34" charset="0"/>
              </a:rPr>
              <a:t>в </a:t>
            </a:r>
            <a:r>
              <a:rPr lang="en-US" altLang="ru-RU" sz="3200" b="1">
                <a:latin typeface="Tahoma" pitchFamily="34" charset="0"/>
                <a:cs typeface="Tahoma" pitchFamily="34" charset="0"/>
              </a:rPr>
              <a:t>противодействи</a:t>
            </a:r>
            <a:r>
              <a:rPr lang="ru-RU" altLang="ru-RU" sz="3200" b="1">
                <a:latin typeface="Tahoma" pitchFamily="34" charset="0"/>
                <a:cs typeface="Tahoma" pitchFamily="34" charset="0"/>
              </a:rPr>
              <a:t>и</a:t>
            </a:r>
            <a:r>
              <a:rPr lang="en-US" altLang="ru-RU" sz="3200" b="1">
                <a:latin typeface="Tahoma" pitchFamily="34" charset="0"/>
                <a:cs typeface="Tahoma" pitchFamily="34" charset="0"/>
              </a:rPr>
              <a:t> коррупции</a:t>
            </a:r>
            <a:endParaRPr lang="ru-RU" altLang="ru-RU" sz="3200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11620" name="Прямоугольник 4"/>
          <p:cNvSpPr>
            <a:spLocks noChangeArrowheads="1"/>
          </p:cNvSpPr>
          <p:nvPr/>
        </p:nvSpPr>
        <p:spPr bwMode="auto">
          <a:xfrm>
            <a:off x="4600576" y="1731964"/>
            <a:ext cx="172402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800" b="1">
                <a:solidFill>
                  <a:srgbClr val="000000"/>
                </a:solidFill>
                <a:latin typeface="Arial Narrow" pitchFamily="34" charset="0"/>
              </a:rPr>
              <a:t>ПРИНЯТО </a:t>
            </a:r>
            <a:endParaRPr lang="en-US" sz="2800" b="1">
              <a:solidFill>
                <a:srgbClr val="000000"/>
              </a:solidFill>
              <a:latin typeface="Arial Narrow" pitchFamily="34" charset="0"/>
            </a:endParaRPr>
          </a:p>
          <a:p>
            <a:pPr algn="ctr"/>
            <a:r>
              <a:rPr lang="ru-RU" sz="2800" b="1">
                <a:solidFill>
                  <a:srgbClr val="000000"/>
                </a:solidFill>
                <a:latin typeface="Arial Narrow" pitchFamily="34" charset="0"/>
              </a:rPr>
              <a:t> </a:t>
            </a:r>
            <a:endParaRPr lang="en-US" sz="2800" b="1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111621" name="Прямоугольник 5"/>
          <p:cNvSpPr>
            <a:spLocks noChangeArrowheads="1"/>
          </p:cNvSpPr>
          <p:nvPr/>
        </p:nvSpPr>
        <p:spPr bwMode="auto">
          <a:xfrm>
            <a:off x="4519614" y="1858963"/>
            <a:ext cx="175240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9600" b="1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60</a:t>
            </a:r>
            <a:endParaRPr lang="ru-RU" sz="96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11622" name="Прямоугольник 7"/>
          <p:cNvSpPr>
            <a:spLocks noChangeArrowheads="1"/>
          </p:cNvSpPr>
          <p:nvPr/>
        </p:nvSpPr>
        <p:spPr bwMode="auto">
          <a:xfrm>
            <a:off x="4559300" y="3116264"/>
            <a:ext cx="1646238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800" b="1">
                <a:solidFill>
                  <a:srgbClr val="000000"/>
                </a:solidFill>
                <a:latin typeface="Arial Narrow" pitchFamily="34" charset="0"/>
              </a:rPr>
              <a:t>ЗАКОНОВ</a:t>
            </a:r>
          </a:p>
        </p:txBody>
      </p:sp>
      <p:sp>
        <p:nvSpPr>
          <p:cNvPr id="111623" name="Прямоугольник 10"/>
          <p:cNvSpPr>
            <a:spLocks noChangeArrowheads="1"/>
          </p:cNvSpPr>
          <p:nvPr/>
        </p:nvSpPr>
        <p:spPr bwMode="auto">
          <a:xfrm>
            <a:off x="1703389" y="4365105"/>
            <a:ext cx="3456210" cy="10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kk-KZ" sz="700" b="1" dirty="0">
              <a:solidFill>
                <a:srgbClr val="00B050"/>
              </a:solidFill>
              <a:latin typeface="Arial Narrow" pitchFamily="34" charset="0"/>
            </a:endParaRPr>
          </a:p>
          <a:p>
            <a:r>
              <a:rPr lang="ru-RU" sz="1600" b="1" dirty="0">
                <a:solidFill>
                  <a:srgbClr val="00B050"/>
                </a:solidFill>
                <a:latin typeface="Arial Narrow" pitchFamily="34" charset="0"/>
              </a:rPr>
              <a:t>ПОЛОЖЕНИЯ КАЖДОГО ЗАКОНА НАПРАВЛЕНЫ НА МИНИМИЗАЦИЮ КОРРУПЦИОННЫХ РИСКОВ</a:t>
            </a:r>
          </a:p>
          <a:p>
            <a:endParaRPr lang="kk-KZ" sz="1000" b="1" dirty="0">
              <a:solidFill>
                <a:srgbClr val="00B050"/>
              </a:solidFill>
              <a:latin typeface="Arial Narrow" pitchFamily="34" charset="0"/>
            </a:endParaRPr>
          </a:p>
        </p:txBody>
      </p:sp>
      <p:sp>
        <p:nvSpPr>
          <p:cNvPr id="111624" name="Прямоугольник 18"/>
          <p:cNvSpPr>
            <a:spLocks noChangeArrowheads="1"/>
          </p:cNvSpPr>
          <p:nvPr/>
        </p:nvSpPr>
        <p:spPr bwMode="auto">
          <a:xfrm>
            <a:off x="7531100" y="1801814"/>
            <a:ext cx="2813050" cy="29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300" b="1">
                <a:solidFill>
                  <a:srgbClr val="000000"/>
                </a:solidFill>
                <a:latin typeface="Arial Narrow" pitchFamily="34" charset="0"/>
              </a:rPr>
              <a:t>«О ПРОТИВОДЕЙСТВИИ </a:t>
            </a:r>
            <a:endParaRPr lang="en-US" sz="1300" b="1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111625" name="Прямоугольник 20"/>
          <p:cNvSpPr>
            <a:spLocks noChangeArrowheads="1"/>
          </p:cNvSpPr>
          <p:nvPr/>
        </p:nvSpPr>
        <p:spPr bwMode="auto">
          <a:xfrm>
            <a:off x="7531100" y="2628901"/>
            <a:ext cx="18938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000000"/>
                </a:solidFill>
                <a:latin typeface="Arial Narrow" pitchFamily="34" charset="0"/>
              </a:rPr>
              <a:t>«ОБ ОБЩЕСТВЕННЫХ </a:t>
            </a:r>
            <a:endParaRPr lang="en-US" sz="1400" b="1" dirty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111626" name="Прямоугольник 22"/>
          <p:cNvSpPr>
            <a:spLocks noChangeArrowheads="1"/>
          </p:cNvSpPr>
          <p:nvPr/>
        </p:nvSpPr>
        <p:spPr bwMode="auto">
          <a:xfrm>
            <a:off x="8208964" y="2798764"/>
            <a:ext cx="12144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Arial Narrow" pitchFamily="34" charset="0"/>
              </a:rPr>
              <a:t>СОВЕТАХ»</a:t>
            </a:r>
          </a:p>
        </p:txBody>
      </p:sp>
      <p:sp>
        <p:nvSpPr>
          <p:cNvPr id="111627" name="Прямоугольник 23"/>
          <p:cNvSpPr>
            <a:spLocks noChangeArrowheads="1"/>
          </p:cNvSpPr>
          <p:nvPr/>
        </p:nvSpPr>
        <p:spPr bwMode="auto">
          <a:xfrm>
            <a:off x="7808914" y="1971675"/>
            <a:ext cx="16144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rgbClr val="000000"/>
                </a:solidFill>
                <a:latin typeface="Arial Narrow" pitchFamily="34" charset="0"/>
              </a:rPr>
              <a:t>КОРРУПЦИИ»</a:t>
            </a:r>
            <a:endParaRPr lang="en-US" sz="2000" b="1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111628" name="Прямоугольник 24"/>
          <p:cNvSpPr>
            <a:spLocks noChangeArrowheads="1"/>
          </p:cNvSpPr>
          <p:nvPr/>
        </p:nvSpPr>
        <p:spPr bwMode="auto">
          <a:xfrm>
            <a:off x="7531100" y="3595689"/>
            <a:ext cx="2000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000000"/>
                </a:solidFill>
                <a:latin typeface="Arial Narrow" pitchFamily="34" charset="0"/>
              </a:rPr>
              <a:t>«О ГОСУДАРСТВЕННОЙ </a:t>
            </a:r>
            <a:endParaRPr lang="en-US" sz="1400" b="1" dirty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111629" name="Прямоугольник 25"/>
          <p:cNvSpPr>
            <a:spLocks noChangeArrowheads="1"/>
          </p:cNvSpPr>
          <p:nvPr/>
        </p:nvSpPr>
        <p:spPr bwMode="auto">
          <a:xfrm>
            <a:off x="8208964" y="3735388"/>
            <a:ext cx="12144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  <a:latin typeface="Arial Narrow" pitchFamily="34" charset="0"/>
              </a:rPr>
              <a:t>СЛУЖБЕ»</a:t>
            </a:r>
          </a:p>
        </p:txBody>
      </p:sp>
      <p:sp>
        <p:nvSpPr>
          <p:cNvPr id="111630" name="Прямоугольник 26"/>
          <p:cNvSpPr>
            <a:spLocks noChangeArrowheads="1"/>
          </p:cNvSpPr>
          <p:nvPr/>
        </p:nvSpPr>
        <p:spPr bwMode="auto">
          <a:xfrm>
            <a:off x="7532689" y="4508500"/>
            <a:ext cx="14049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k-KZ" b="1" dirty="0">
                <a:solidFill>
                  <a:srgbClr val="000000"/>
                </a:solidFill>
                <a:latin typeface="Arial Narrow" pitchFamily="34" charset="0"/>
              </a:rPr>
              <a:t>«О ДОСТУПЕ</a:t>
            </a:r>
            <a:endParaRPr lang="ru-RU" b="1" dirty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111631" name="Прямоугольник 27"/>
          <p:cNvSpPr>
            <a:spLocks noChangeArrowheads="1"/>
          </p:cNvSpPr>
          <p:nvPr/>
        </p:nvSpPr>
        <p:spPr bwMode="auto">
          <a:xfrm>
            <a:off x="7953375" y="4746626"/>
            <a:ext cx="14938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k-KZ" sz="1400" b="1">
                <a:solidFill>
                  <a:srgbClr val="000000"/>
                </a:solidFill>
                <a:latin typeface="Arial Narrow" pitchFamily="34" charset="0"/>
              </a:rPr>
              <a:t>К ИНФОРМАЦИИ»</a:t>
            </a:r>
            <a:endParaRPr lang="ru-RU" sz="1400" b="1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111632" name="Прямоугольник 28"/>
          <p:cNvSpPr>
            <a:spLocks noChangeArrowheads="1"/>
          </p:cNvSpPr>
          <p:nvPr/>
        </p:nvSpPr>
        <p:spPr bwMode="auto">
          <a:xfrm>
            <a:off x="8235157" y="5328264"/>
            <a:ext cx="7585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0000"/>
                </a:solidFill>
                <a:latin typeface="Arial Narrow" pitchFamily="34" charset="0"/>
              </a:rPr>
              <a:t>…….</a:t>
            </a:r>
            <a:endParaRPr lang="en-US" sz="2400" b="1" dirty="0">
              <a:solidFill>
                <a:srgbClr val="00000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8" descr="http://www.freeiconspng.com/uploads/black-pencil-png-black-pencil-vector-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700000">
            <a:off x="5156200" y="-531813"/>
            <a:ext cx="5559426" cy="555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7" name="Picture 8" descr="http://www.freeiconspng.com/uploads/black-pencil-png-black-pencil-vector-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700000">
            <a:off x="5160964" y="620714"/>
            <a:ext cx="5559425" cy="555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8" name="Picture 8" descr="http://www.freeiconspng.com/uploads/black-pencil-png-black-pencil-vector-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700000">
            <a:off x="5160964" y="1773239"/>
            <a:ext cx="5559425" cy="555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9" name="Picture 8" descr="http://www.freeiconspng.com/uploads/black-pencil-png-black-pencil-vector-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700000">
            <a:off x="5165726" y="2940051"/>
            <a:ext cx="5559425" cy="555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90" name="Прямоугольник 1"/>
          <p:cNvSpPr>
            <a:spLocks noChangeArrowheads="1"/>
          </p:cNvSpPr>
          <p:nvPr/>
        </p:nvSpPr>
        <p:spPr bwMode="auto">
          <a:xfrm>
            <a:off x="5437188" y="1784350"/>
            <a:ext cx="4475162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Arial Narrow" pitchFamily="34" charset="0"/>
                <a:cs typeface="Helvetica" pitchFamily="34" charset="0"/>
              </a:rPr>
              <a:t>ВВЕДЕНО НОВОЕ ПОНЯТИЕ КОРРУПЦИИ </a:t>
            </a:r>
            <a:endParaRPr lang="en-US" dirty="0">
              <a:solidFill>
                <a:srgbClr val="000000"/>
              </a:solidFill>
              <a:latin typeface="Arial Narrow" pitchFamily="34" charset="0"/>
              <a:cs typeface="Helvetica" pitchFamily="34" charset="0"/>
            </a:endParaRPr>
          </a:p>
          <a:p>
            <a:r>
              <a:rPr lang="ru-RU" dirty="0">
                <a:solidFill>
                  <a:srgbClr val="000000"/>
                </a:solidFill>
                <a:latin typeface="Arial Narrow" pitchFamily="34" charset="0"/>
                <a:cs typeface="Helvetica" pitchFamily="34" charset="0"/>
              </a:rPr>
              <a:t>В СООТВЕТСТВИИ С КОНВЕНЦИЕЙ </a:t>
            </a:r>
            <a:endParaRPr lang="en-US" dirty="0">
              <a:solidFill>
                <a:srgbClr val="000000"/>
              </a:solidFill>
              <a:latin typeface="Arial Narrow" pitchFamily="34" charset="0"/>
              <a:cs typeface="Helvetica" pitchFamily="34" charset="0"/>
            </a:endParaRPr>
          </a:p>
          <a:p>
            <a:r>
              <a:rPr lang="ru-RU" dirty="0">
                <a:solidFill>
                  <a:srgbClr val="000000"/>
                </a:solidFill>
                <a:latin typeface="Arial Narrow" pitchFamily="34" charset="0"/>
                <a:cs typeface="Helvetica" pitchFamily="34" charset="0"/>
              </a:rPr>
              <a:t>ООН ПРОТИВ КОРРУПЦИИ </a:t>
            </a:r>
          </a:p>
        </p:txBody>
      </p:sp>
      <p:sp>
        <p:nvSpPr>
          <p:cNvPr id="118791" name="Прямоугольник 16"/>
          <p:cNvSpPr>
            <a:spLocks noChangeArrowheads="1"/>
          </p:cNvSpPr>
          <p:nvPr/>
        </p:nvSpPr>
        <p:spPr bwMode="auto">
          <a:xfrm>
            <a:off x="5453064" y="3067051"/>
            <a:ext cx="46751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000000"/>
                </a:solidFill>
                <a:latin typeface="Arial Narrow" pitchFamily="34" charset="0"/>
                <a:cs typeface="Helvetica" pitchFamily="34" charset="0"/>
              </a:rPr>
              <a:t>ЗАКРЕПЛЕНЫ ПРАВА И ОБЯЗАННОСТИ </a:t>
            </a:r>
          </a:p>
          <a:p>
            <a:r>
              <a:rPr lang="ru-RU">
                <a:solidFill>
                  <a:srgbClr val="000000"/>
                </a:solidFill>
                <a:latin typeface="Arial Narrow" pitchFamily="34" charset="0"/>
                <a:cs typeface="Helvetica" pitchFamily="34" charset="0"/>
              </a:rPr>
              <a:t>АНТИКОРРУПЦИОННОЙ СЛУЖБЫ</a:t>
            </a:r>
          </a:p>
        </p:txBody>
      </p:sp>
      <p:sp>
        <p:nvSpPr>
          <p:cNvPr id="118792" name="Прямоугольник 18"/>
          <p:cNvSpPr>
            <a:spLocks noChangeArrowheads="1"/>
          </p:cNvSpPr>
          <p:nvPr/>
        </p:nvSpPr>
        <p:spPr bwMode="auto">
          <a:xfrm>
            <a:off x="5441950" y="4149726"/>
            <a:ext cx="497363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Arial Narrow" pitchFamily="34" charset="0"/>
                <a:cs typeface="Helvetica" pitchFamily="34" charset="0"/>
              </a:rPr>
              <a:t>РАБОТНИКИ УПРАВЛЕНЧЕСКОГО ЗВЕНА </a:t>
            </a:r>
            <a:endParaRPr lang="en-US" sz="1600" dirty="0">
              <a:solidFill>
                <a:srgbClr val="000000"/>
              </a:solidFill>
              <a:latin typeface="Arial Narrow" pitchFamily="34" charset="0"/>
              <a:cs typeface="Helvetica" pitchFamily="34" charset="0"/>
            </a:endParaRPr>
          </a:p>
          <a:p>
            <a:r>
              <a:rPr lang="ru-RU" sz="1600" dirty="0">
                <a:solidFill>
                  <a:srgbClr val="000000"/>
                </a:solidFill>
                <a:latin typeface="Arial Narrow" pitchFamily="34" charset="0"/>
                <a:cs typeface="Helvetica" pitchFamily="34" charset="0"/>
              </a:rPr>
              <a:t>КВАЗИГОССЕКТОРА ПРИРАВНЕНЫ К ЛИЦАМ, </a:t>
            </a:r>
            <a:endParaRPr lang="en-US" sz="1600" dirty="0">
              <a:solidFill>
                <a:srgbClr val="000000"/>
              </a:solidFill>
              <a:latin typeface="Arial Narrow" pitchFamily="34" charset="0"/>
              <a:cs typeface="Helvetica" pitchFamily="34" charset="0"/>
            </a:endParaRPr>
          </a:p>
          <a:p>
            <a:r>
              <a:rPr lang="ru-RU" sz="1600" dirty="0">
                <a:solidFill>
                  <a:srgbClr val="000000"/>
                </a:solidFill>
                <a:latin typeface="Arial Narrow" pitchFamily="34" charset="0"/>
                <a:cs typeface="Helvetica" pitchFamily="34" charset="0"/>
              </a:rPr>
              <a:t>УПОЛНОМОЧЕННЫМ НА ВЫПОЛНЕНИЕ ГОСФУНКЦИЙ</a:t>
            </a:r>
          </a:p>
        </p:txBody>
      </p:sp>
      <p:sp>
        <p:nvSpPr>
          <p:cNvPr id="118793" name="Прямоугольник 20"/>
          <p:cNvSpPr>
            <a:spLocks noChangeArrowheads="1"/>
          </p:cNvSpPr>
          <p:nvPr/>
        </p:nvSpPr>
        <p:spPr bwMode="auto">
          <a:xfrm>
            <a:off x="5446714" y="5254626"/>
            <a:ext cx="489743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000000"/>
                </a:solidFill>
                <a:latin typeface="Arial Narrow" pitchFamily="34" charset="0"/>
                <a:cs typeface="Helvetica" pitchFamily="34" charset="0"/>
              </a:rPr>
              <a:t>ВВЕДЕНЫ АНТИКОРРУПЦИОННЫЕ </a:t>
            </a:r>
            <a:endParaRPr lang="en-US">
              <a:solidFill>
                <a:srgbClr val="000000"/>
              </a:solidFill>
              <a:latin typeface="Arial Narrow" pitchFamily="34" charset="0"/>
              <a:cs typeface="Helvetica" pitchFamily="34" charset="0"/>
            </a:endParaRPr>
          </a:p>
          <a:p>
            <a:r>
              <a:rPr lang="ru-RU">
                <a:solidFill>
                  <a:srgbClr val="000000"/>
                </a:solidFill>
                <a:latin typeface="Arial Narrow" pitchFamily="34" charset="0"/>
                <a:cs typeface="Helvetica" pitchFamily="34" charset="0"/>
              </a:rPr>
              <a:t>ОГРАНИЧЕНИЯ В ОТНОШЕНИИ ГОССЛУЖАЩИХ </a:t>
            </a:r>
            <a:endParaRPr lang="en-US">
              <a:solidFill>
                <a:srgbClr val="000000"/>
              </a:solidFill>
              <a:latin typeface="Arial Narrow" pitchFamily="34" charset="0"/>
              <a:cs typeface="Helvetica" pitchFamily="34" charset="0"/>
            </a:endParaRPr>
          </a:p>
          <a:p>
            <a:r>
              <a:rPr lang="ru-RU">
                <a:solidFill>
                  <a:srgbClr val="000000"/>
                </a:solidFill>
                <a:latin typeface="Arial Narrow" pitchFamily="34" charset="0"/>
                <a:cs typeface="Helvetica" pitchFamily="34" charset="0"/>
              </a:rPr>
              <a:t>И РАБОТНИКОВ КВАЗИГОССЕКТОРА</a:t>
            </a:r>
          </a:p>
        </p:txBody>
      </p:sp>
      <p:sp>
        <p:nvSpPr>
          <p:cNvPr id="118794" name="TextBox 4"/>
          <p:cNvSpPr txBox="1">
            <a:spLocks noChangeArrowheads="1"/>
          </p:cNvSpPr>
          <p:nvPr/>
        </p:nvSpPr>
        <p:spPr bwMode="auto">
          <a:xfrm>
            <a:off x="1866900" y="352426"/>
            <a:ext cx="10117138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>
              <a:lnSpc>
                <a:spcPct val="90000"/>
              </a:lnSpc>
            </a:pPr>
            <a:r>
              <a:rPr lang="ru-RU" altLang="ru-RU" sz="32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Закон «О противодействии коррупции» </a:t>
            </a:r>
          </a:p>
        </p:txBody>
      </p:sp>
      <p:pic>
        <p:nvPicPr>
          <p:cNvPr id="118795" name="Picture 16" descr="http://reformdrugpolicy.com/wp-content/uploads/2011/08/UN-Logo-Misc1-e13165073407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7738" y="1658938"/>
            <a:ext cx="1276350" cy="117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96" name="Picture 20" descr="http://anticorruption.gov.kz/assets/images/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41550" y="2767014"/>
            <a:ext cx="1233488" cy="123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97" name="Picture 22" descr="http://vmeste.com.kz/wp-content/uploads/2012/05/Untitled-11.jpg"/>
          <p:cNvPicPr>
            <a:picLocks noChangeAspect="1" noChangeArrowheads="1"/>
          </p:cNvPicPr>
          <p:nvPr/>
        </p:nvPicPr>
        <p:blipFill>
          <a:blip r:embed="rId5" cstate="print"/>
          <a:srcRect l="23625" r="24400"/>
          <a:stretch>
            <a:fillRect/>
          </a:stretch>
        </p:blipFill>
        <p:spPr bwMode="auto">
          <a:xfrm>
            <a:off x="2312988" y="3937000"/>
            <a:ext cx="1141412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98" name="Picture 24" descr="http://www.suretech.de/media/image/d1/be/01/3556-360-f636b0ef5365d758b826d543099ac401_200x200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52675" y="5186363"/>
            <a:ext cx="1060450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60570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Рисунок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14" y="0"/>
            <a:ext cx="61928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811" name="Прямоугольник 3"/>
          <p:cNvSpPr>
            <a:spLocks noChangeArrowheads="1"/>
          </p:cNvSpPr>
          <p:nvPr/>
        </p:nvSpPr>
        <p:spPr bwMode="auto">
          <a:xfrm>
            <a:off x="3821113" y="1450975"/>
            <a:ext cx="4572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dirty="0">
              <a:solidFill>
                <a:srgbClr val="000000"/>
              </a:solidFill>
              <a:latin typeface="Arial Narrow" pitchFamily="34" charset="0"/>
              <a:cs typeface="Helvetica" pitchFamily="34" charset="0"/>
            </a:endParaRPr>
          </a:p>
          <a:p>
            <a:pPr algn="ctr"/>
            <a:r>
              <a:rPr lang="ru-RU" dirty="0">
                <a:solidFill>
                  <a:srgbClr val="000000"/>
                </a:solidFill>
                <a:latin typeface="Arial Narrow" pitchFamily="34" charset="0"/>
                <a:cs typeface="Helvetica" pitchFamily="34" charset="0"/>
              </a:rPr>
              <a:t>Антикоррупционный </a:t>
            </a:r>
            <a:endParaRPr lang="en-US" dirty="0">
              <a:solidFill>
                <a:srgbClr val="000000"/>
              </a:solidFill>
              <a:latin typeface="Arial Narrow" pitchFamily="34" charset="0"/>
              <a:cs typeface="Helvetica" pitchFamily="34" charset="0"/>
            </a:endParaRPr>
          </a:p>
          <a:p>
            <a:pPr algn="ctr"/>
            <a:r>
              <a:rPr lang="ru-RU" dirty="0">
                <a:solidFill>
                  <a:srgbClr val="000000"/>
                </a:solidFill>
                <a:latin typeface="Arial Narrow" pitchFamily="34" charset="0"/>
                <a:cs typeface="Helvetica" pitchFamily="34" charset="0"/>
              </a:rPr>
              <a:t>мониторинг</a:t>
            </a:r>
            <a:br>
              <a:rPr lang="ru-RU" dirty="0">
                <a:solidFill>
                  <a:srgbClr val="000000"/>
                </a:solidFill>
                <a:latin typeface="Arial Narrow" pitchFamily="34" charset="0"/>
                <a:cs typeface="Helvetica" pitchFamily="34" charset="0"/>
              </a:rPr>
            </a:br>
            <a:endParaRPr lang="ru-RU" dirty="0">
              <a:solidFill>
                <a:srgbClr val="000000"/>
              </a:solidFill>
              <a:latin typeface="Arial Narrow" pitchFamily="34" charset="0"/>
              <a:cs typeface="Helvetica" pitchFamily="34" charset="0"/>
            </a:endParaRPr>
          </a:p>
        </p:txBody>
      </p:sp>
      <p:sp>
        <p:nvSpPr>
          <p:cNvPr id="119812" name="Прямоугольник 4"/>
          <p:cNvSpPr>
            <a:spLocks noChangeArrowheads="1"/>
          </p:cNvSpPr>
          <p:nvPr/>
        </p:nvSpPr>
        <p:spPr bwMode="auto">
          <a:xfrm>
            <a:off x="5168901" y="5300663"/>
            <a:ext cx="19986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Arial Narrow" pitchFamily="34" charset="0"/>
                <a:cs typeface="Helvetica" pitchFamily="34" charset="0"/>
              </a:rPr>
              <a:t>Антикоррупционное </a:t>
            </a:r>
            <a:endParaRPr lang="en-US" dirty="0">
              <a:solidFill>
                <a:srgbClr val="000000"/>
              </a:solidFill>
              <a:latin typeface="Arial Narrow" pitchFamily="34" charset="0"/>
              <a:cs typeface="Helvetica" pitchFamily="34" charset="0"/>
            </a:endParaRPr>
          </a:p>
          <a:p>
            <a:pPr algn="ctr"/>
            <a:r>
              <a:rPr lang="ru-RU" dirty="0">
                <a:solidFill>
                  <a:srgbClr val="000000"/>
                </a:solidFill>
                <a:latin typeface="Arial Narrow" pitchFamily="34" charset="0"/>
                <a:cs typeface="Helvetica" pitchFamily="34" charset="0"/>
              </a:rPr>
              <a:t>просвещение</a:t>
            </a:r>
          </a:p>
        </p:txBody>
      </p:sp>
      <p:sp>
        <p:nvSpPr>
          <p:cNvPr id="119813" name="Прямоугольник 10"/>
          <p:cNvSpPr>
            <a:spLocks noChangeArrowheads="1"/>
          </p:cNvSpPr>
          <p:nvPr/>
        </p:nvSpPr>
        <p:spPr bwMode="auto">
          <a:xfrm>
            <a:off x="3821113" y="2587626"/>
            <a:ext cx="457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Arial Narrow" pitchFamily="34" charset="0"/>
                <a:cs typeface="Helvetica" pitchFamily="34" charset="0"/>
              </a:rPr>
              <a:t>Антикоррупционные </a:t>
            </a:r>
            <a:endParaRPr lang="en-US" dirty="0">
              <a:solidFill>
                <a:srgbClr val="000000"/>
              </a:solidFill>
              <a:latin typeface="Arial Narrow" pitchFamily="34" charset="0"/>
              <a:cs typeface="Helvetica" pitchFamily="34" charset="0"/>
            </a:endParaRPr>
          </a:p>
          <a:p>
            <a:pPr algn="ctr"/>
            <a:r>
              <a:rPr lang="ru-RU" dirty="0">
                <a:solidFill>
                  <a:srgbClr val="000000"/>
                </a:solidFill>
                <a:latin typeface="Arial Narrow" pitchFamily="34" charset="0"/>
                <a:cs typeface="Helvetica" pitchFamily="34" charset="0"/>
              </a:rPr>
              <a:t>ограничения и стандарты</a:t>
            </a:r>
          </a:p>
        </p:txBody>
      </p:sp>
      <p:sp>
        <p:nvSpPr>
          <p:cNvPr id="119814" name="Прямоугольник 12"/>
          <p:cNvSpPr>
            <a:spLocks noChangeArrowheads="1"/>
          </p:cNvSpPr>
          <p:nvPr/>
        </p:nvSpPr>
        <p:spPr bwMode="auto">
          <a:xfrm>
            <a:off x="5151439" y="4365626"/>
            <a:ext cx="19573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Arial Narrow" pitchFamily="34" charset="0"/>
                <a:cs typeface="Helvetica" pitchFamily="34" charset="0"/>
              </a:rPr>
              <a:t>Меры финансового </a:t>
            </a:r>
            <a:endParaRPr lang="en-US" dirty="0">
              <a:solidFill>
                <a:srgbClr val="000000"/>
              </a:solidFill>
              <a:latin typeface="Arial Narrow" pitchFamily="34" charset="0"/>
              <a:cs typeface="Helvetica" pitchFamily="34" charset="0"/>
            </a:endParaRPr>
          </a:p>
          <a:p>
            <a:pPr algn="ctr"/>
            <a:r>
              <a:rPr lang="ru-RU" dirty="0">
                <a:solidFill>
                  <a:srgbClr val="000000"/>
                </a:solidFill>
                <a:latin typeface="Arial Narrow" pitchFamily="34" charset="0"/>
                <a:cs typeface="Helvetica" pitchFamily="34" charset="0"/>
              </a:rPr>
              <a:t>контроля</a:t>
            </a:r>
          </a:p>
        </p:txBody>
      </p:sp>
      <p:sp>
        <p:nvSpPr>
          <p:cNvPr id="119815" name="Прямоугольник 13"/>
          <p:cNvSpPr>
            <a:spLocks noChangeArrowheads="1"/>
          </p:cNvSpPr>
          <p:nvPr/>
        </p:nvSpPr>
        <p:spPr bwMode="auto">
          <a:xfrm>
            <a:off x="3821113" y="3455988"/>
            <a:ext cx="4572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Arial Narrow" pitchFamily="34" charset="0"/>
                <a:cs typeface="Helvetica" pitchFamily="34" charset="0"/>
              </a:rPr>
              <a:t>Анализ </a:t>
            </a:r>
            <a:br>
              <a:rPr lang="ru-RU" dirty="0">
                <a:solidFill>
                  <a:srgbClr val="000000"/>
                </a:solidFill>
                <a:latin typeface="Arial Narrow" pitchFamily="34" charset="0"/>
                <a:cs typeface="Helvetica" pitchFamily="34" charset="0"/>
              </a:rPr>
            </a:br>
            <a:r>
              <a:rPr lang="ru-RU" dirty="0">
                <a:solidFill>
                  <a:srgbClr val="000000"/>
                </a:solidFill>
                <a:latin typeface="Arial Narrow" pitchFamily="34" charset="0"/>
                <a:cs typeface="Helvetica" pitchFamily="34" charset="0"/>
              </a:rPr>
              <a:t>коррупционных рисков</a:t>
            </a:r>
          </a:p>
        </p:txBody>
      </p:sp>
      <p:grpSp>
        <p:nvGrpSpPr>
          <p:cNvPr id="119816" name="Группа 20"/>
          <p:cNvGrpSpPr>
            <a:grpSpLocks/>
          </p:cNvGrpSpPr>
          <p:nvPr/>
        </p:nvGrpSpPr>
        <p:grpSpPr bwMode="auto">
          <a:xfrm>
            <a:off x="9409113" y="1773239"/>
            <a:ext cx="679450" cy="3933825"/>
            <a:chOff x="504470" y="531016"/>
            <a:chExt cx="1007005" cy="5818494"/>
          </a:xfrm>
        </p:grpSpPr>
        <p:pic>
          <p:nvPicPr>
            <p:cNvPr id="22" name="Picture 2" descr="http://staytop-it.com/images/1-coe-professional-services.png"/>
            <p:cNvPicPr>
              <a:picLocks noChangeAspect="1" noChangeArrowheads="1"/>
            </p:cNvPicPr>
            <p:nvPr/>
          </p:nvPicPr>
          <p:blipFill>
            <a:blip r:embed="rId3" cstate="print">
              <a:extLst/>
            </a:blip>
            <a:srcRect/>
            <a:stretch>
              <a:fillRect/>
            </a:stretch>
          </p:blipFill>
          <p:spPr bwMode="auto">
            <a:xfrm>
              <a:off x="553090" y="531016"/>
              <a:ext cx="936104" cy="936104"/>
            </a:xfrm>
            <a:prstGeom prst="ellipse">
              <a:avLst/>
            </a:prstGeom>
            <a:ln w="63500" cap="rnd">
              <a:solidFill>
                <a:srgbClr val="FFC000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extLst/>
          </p:spPr>
        </p:pic>
        <p:pic>
          <p:nvPicPr>
            <p:cNvPr id="23" name="Picture 4" descr="http://www.iconshock.com/img_vista/FLAT/education/jpg/justice_icon.jpg"/>
            <p:cNvPicPr>
              <a:picLocks noChangeAspect="1" noChangeArrowheads="1"/>
            </p:cNvPicPr>
            <p:nvPr/>
          </p:nvPicPr>
          <p:blipFill>
            <a:blip r:embed="rId4" cstate="print">
              <a:extLst/>
            </a:blip>
            <a:srcRect/>
            <a:stretch>
              <a:fillRect/>
            </a:stretch>
          </p:blipFill>
          <p:spPr bwMode="auto">
            <a:xfrm>
              <a:off x="535433" y="1719892"/>
              <a:ext cx="956416" cy="956416"/>
            </a:xfrm>
            <a:prstGeom prst="ellipse">
              <a:avLst/>
            </a:prstGeom>
            <a:ln w="63500" cap="rnd">
              <a:solidFill>
                <a:srgbClr val="FFC000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extLst/>
          </p:spPr>
        </p:pic>
        <p:pic>
          <p:nvPicPr>
            <p:cNvPr id="24" name="Picture 10" descr="https://housing.uiowa.edu/sites/housing.uiowa.edu/files/llc_icons_final_version_biz_hawks-21.png"/>
            <p:cNvPicPr>
              <a:picLocks noChangeAspect="1" noChangeArrowheads="1"/>
            </p:cNvPicPr>
            <p:nvPr/>
          </p:nvPicPr>
          <p:blipFill>
            <a:blip r:embed="rId5" cstate="print">
              <a:extLst/>
            </a:blip>
            <a:srcRect/>
            <a:stretch>
              <a:fillRect/>
            </a:stretch>
          </p:blipFill>
          <p:spPr bwMode="auto">
            <a:xfrm flipH="1">
              <a:off x="516392" y="2927324"/>
              <a:ext cx="983159" cy="983159"/>
            </a:xfrm>
            <a:prstGeom prst="ellipse">
              <a:avLst/>
            </a:prstGeom>
            <a:ln w="63500" cap="rnd">
              <a:solidFill>
                <a:srgbClr val="FFC000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extLst/>
          </p:spPr>
        </p:pic>
        <p:pic>
          <p:nvPicPr>
            <p:cNvPr id="25" name="Picture 12" descr="http://corporate-citizenship.com/wp-content/uploads/service_icon_4.png"/>
            <p:cNvPicPr>
              <a:picLocks noChangeAspect="1" noChangeArrowheads="1"/>
            </p:cNvPicPr>
            <p:nvPr/>
          </p:nvPicPr>
          <p:blipFill>
            <a:blip r:embed="rId6" cstate="print">
              <a:extLst/>
            </a:blip>
            <a:srcRect/>
            <a:stretch>
              <a:fillRect/>
            </a:stretch>
          </p:blipFill>
          <p:spPr bwMode="auto">
            <a:xfrm>
              <a:off x="504470" y="4161499"/>
              <a:ext cx="1007005" cy="969243"/>
            </a:xfrm>
            <a:prstGeom prst="ellipse">
              <a:avLst/>
            </a:prstGeom>
            <a:ln w="63500" cap="rnd">
              <a:solidFill>
                <a:srgbClr val="FFC000"/>
              </a:solidFill>
            </a:ln>
            <a:effectLst/>
            <a:extLst/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7" cstate="print">
              <a:extLst/>
            </a:blip>
            <a:stretch>
              <a:fillRect/>
            </a:stretch>
          </p:blipFill>
          <p:spPr>
            <a:xfrm>
              <a:off x="524097" y="5381758"/>
              <a:ext cx="967752" cy="967752"/>
            </a:xfrm>
            <a:prstGeom prst="ellipse">
              <a:avLst/>
            </a:prstGeom>
            <a:ln w="63500" cap="rnd">
              <a:solidFill>
                <a:srgbClr val="FFC000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</p:spPr>
        </p:pic>
      </p:grpSp>
      <p:pic>
        <p:nvPicPr>
          <p:cNvPr id="12292" name="Picture 4" descr="https://maxcdn.icons8.com/Share/icon/City/prisoner1600.png"/>
          <p:cNvPicPr>
            <a:picLocks noChangeAspect="1" noChangeArrowheads="1"/>
          </p:cNvPicPr>
          <p:nvPr/>
        </p:nvPicPr>
        <p:blipFill>
          <a:blip r:embed="rId8" cstate="print">
            <a:extLst/>
          </a:blip>
          <a:srcRect/>
          <a:stretch>
            <a:fillRect/>
          </a:stretch>
        </p:blipFill>
        <p:spPr bwMode="auto">
          <a:xfrm>
            <a:off x="2024484" y="1795992"/>
            <a:ext cx="672854" cy="672854"/>
          </a:xfrm>
          <a:prstGeom prst="ellipse">
            <a:avLst/>
          </a:prstGeom>
          <a:ln w="63500" cap="rnd">
            <a:solidFill>
              <a:srgbClr val="C0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/>
        </p:spPr>
      </p:pic>
      <p:pic>
        <p:nvPicPr>
          <p:cNvPr id="12294" name="Picture 6" descr="https://d30y9cdsu7xlg0.cloudfront.net/png/54064-200.png"/>
          <p:cNvPicPr>
            <a:picLocks noChangeAspect="1" noChangeArrowheads="1"/>
          </p:cNvPicPr>
          <p:nvPr/>
        </p:nvPicPr>
        <p:blipFill>
          <a:blip r:embed="rId9" cstate="print">
            <a:extLst/>
          </a:blip>
          <a:srcRect/>
          <a:stretch>
            <a:fillRect/>
          </a:stretch>
        </p:blipFill>
        <p:spPr bwMode="auto">
          <a:xfrm>
            <a:off x="2024484" y="2576710"/>
            <a:ext cx="678584" cy="678584"/>
          </a:xfrm>
          <a:prstGeom prst="ellipse">
            <a:avLst/>
          </a:prstGeom>
          <a:ln w="63500" cap="rnd">
            <a:solidFill>
              <a:srgbClr val="C0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/>
        </p:spPr>
      </p:pic>
      <p:pic>
        <p:nvPicPr>
          <p:cNvPr id="12296" name="Picture 8" descr="https://maxcdn.icons8.com/Share/icon/City/prison1600.png"/>
          <p:cNvPicPr>
            <a:picLocks noChangeAspect="1" noChangeArrowheads="1"/>
          </p:cNvPicPr>
          <p:nvPr/>
        </p:nvPicPr>
        <p:blipFill>
          <a:blip r:embed="rId10" cstate="print">
            <a:extLst/>
          </a:blip>
          <a:srcRect/>
          <a:stretch>
            <a:fillRect/>
          </a:stretch>
        </p:blipFill>
        <p:spPr bwMode="auto">
          <a:xfrm>
            <a:off x="2024484" y="3404218"/>
            <a:ext cx="672854" cy="672854"/>
          </a:xfrm>
          <a:prstGeom prst="ellipse">
            <a:avLst/>
          </a:prstGeom>
          <a:ln w="63500" cap="rnd">
            <a:solidFill>
              <a:srgbClr val="C0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/>
        </p:spPr>
      </p:pic>
      <p:pic>
        <p:nvPicPr>
          <p:cNvPr id="12298" name="Picture 10" descr="http://sppiblog.org/wp-content/uploads/2014/03/jail.png"/>
          <p:cNvPicPr>
            <a:picLocks noChangeAspect="1" noChangeArrowheads="1"/>
          </p:cNvPicPr>
          <p:nvPr/>
        </p:nvPicPr>
        <p:blipFill>
          <a:blip r:embed="rId11" cstate="print">
            <a:extLst/>
          </a:blip>
          <a:srcRect/>
          <a:stretch>
            <a:fillRect/>
          </a:stretch>
        </p:blipFill>
        <p:spPr bwMode="auto">
          <a:xfrm>
            <a:off x="2029098" y="4176670"/>
            <a:ext cx="682178" cy="682178"/>
          </a:xfrm>
          <a:prstGeom prst="ellipse">
            <a:avLst/>
          </a:prstGeom>
          <a:ln w="63500" cap="rnd">
            <a:solidFill>
              <a:srgbClr val="C0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/>
        </p:spPr>
      </p:pic>
      <p:pic>
        <p:nvPicPr>
          <p:cNvPr id="12300" name="Picture 12" descr="http://furtaev.ru/preview/prisoner_small.png"/>
          <p:cNvPicPr>
            <a:picLocks noChangeAspect="1" noChangeArrowheads="1"/>
          </p:cNvPicPr>
          <p:nvPr/>
        </p:nvPicPr>
        <p:blipFill>
          <a:blip r:embed="rId12" cstate="print">
            <a:extLst/>
          </a:blip>
          <a:srcRect/>
          <a:stretch>
            <a:fillRect/>
          </a:stretch>
        </p:blipFill>
        <p:spPr bwMode="auto">
          <a:xfrm>
            <a:off x="2026791" y="4998448"/>
            <a:ext cx="686792" cy="690622"/>
          </a:xfrm>
          <a:prstGeom prst="ellipse">
            <a:avLst/>
          </a:prstGeom>
          <a:ln w="63500" cap="rnd">
            <a:solidFill>
              <a:srgbClr val="C0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/>
        </p:spPr>
      </p:pic>
      <p:sp>
        <p:nvSpPr>
          <p:cNvPr id="119822" name="Прямоугольник 16"/>
          <p:cNvSpPr>
            <a:spLocks noChangeArrowheads="1"/>
          </p:cNvSpPr>
          <p:nvPr/>
        </p:nvSpPr>
        <p:spPr bwMode="auto">
          <a:xfrm>
            <a:off x="1919289" y="930276"/>
            <a:ext cx="84978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kk-KZ" altLang="ru-RU" sz="2400" b="1">
                <a:solidFill>
                  <a:srgbClr val="002060"/>
                </a:solidFill>
                <a:latin typeface="Arial Narrow" pitchFamily="34" charset="0"/>
                <a:cs typeface="Helvetica" pitchFamily="34" charset="0"/>
              </a:rPr>
              <a:t>СМЕЩЕНИЕ АКЦЕНТА С КАРАТЕЛЬНЫХ МЕР НА ПРЕВЕНЦИЮ </a:t>
            </a:r>
            <a:endParaRPr lang="ru-RU" altLang="ru-RU" sz="2400" b="1" dirty="0">
              <a:solidFill>
                <a:srgbClr val="002060"/>
              </a:solidFill>
              <a:latin typeface="Arial Narrow" pitchFamily="34" charset="0"/>
              <a:cs typeface="Helvetica" pitchFamily="34" charset="0"/>
            </a:endParaRPr>
          </a:p>
        </p:txBody>
      </p:sp>
      <p:sp>
        <p:nvSpPr>
          <p:cNvPr id="119823" name="Прямоугольник 17"/>
          <p:cNvSpPr>
            <a:spLocks noChangeArrowheads="1"/>
          </p:cNvSpPr>
          <p:nvPr/>
        </p:nvSpPr>
        <p:spPr bwMode="auto">
          <a:xfrm>
            <a:off x="1746250" y="198438"/>
            <a:ext cx="8813800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>
              <a:lnSpc>
                <a:spcPct val="90000"/>
              </a:lnSpc>
            </a:pPr>
            <a:r>
              <a:rPr lang="ru-RU" altLang="ru-RU" sz="2800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НОВЫЕ ИНСТИТУТЫ ПРЕВЕНЦИИ КОРРУПЦИИ</a:t>
            </a:r>
            <a:endParaRPr lang="ru-RU" sz="2800" b="1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777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Заголовок 1"/>
          <p:cNvSpPr txBox="1">
            <a:spLocks/>
          </p:cNvSpPr>
          <p:nvPr/>
        </p:nvSpPr>
        <p:spPr bwMode="auto">
          <a:xfrm>
            <a:off x="1655763" y="-3175"/>
            <a:ext cx="8305800" cy="117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685800">
              <a:lnSpc>
                <a:spcPct val="90000"/>
              </a:lnSpc>
            </a:pPr>
            <a:r>
              <a:rPr lang="ru-RU" altLang="ru-RU" sz="36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Национальный доклад о противодействии коррупции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1593851" y="-3175"/>
            <a:ext cx="10598150" cy="6861176"/>
            <a:chOff x="1593851" y="-3175"/>
            <a:chExt cx="10598150" cy="6861176"/>
          </a:xfrm>
        </p:grpSpPr>
        <p:pic>
          <p:nvPicPr>
            <p:cNvPr id="125954" name="Picture 4" descr="Картинки по запросу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95915" y="-3175"/>
              <a:ext cx="6796086" cy="6861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25956" name="Группа 30"/>
            <p:cNvGrpSpPr>
              <a:grpSpLocks/>
            </p:cNvGrpSpPr>
            <p:nvPr/>
          </p:nvGrpSpPr>
          <p:grpSpPr bwMode="auto">
            <a:xfrm>
              <a:off x="1593851" y="1052514"/>
              <a:ext cx="5870575" cy="5805487"/>
              <a:chOff x="2453089" y="260648"/>
              <a:chExt cx="6614085" cy="6541203"/>
            </a:xfrm>
          </p:grpSpPr>
          <p:pic>
            <p:nvPicPr>
              <p:cNvPr id="125958" name="Рисунок 29"/>
              <p:cNvPicPr>
                <a:picLocks noChangeAspect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453089" y="260648"/>
                <a:ext cx="6614085" cy="65412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5959" name="Прямоугольник 17"/>
              <p:cNvSpPr>
                <a:spLocks noChangeArrowheads="1"/>
              </p:cNvSpPr>
              <p:nvPr/>
            </p:nvSpPr>
            <p:spPr bwMode="auto">
              <a:xfrm>
                <a:off x="4361452" y="2863771"/>
                <a:ext cx="2455969" cy="16646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altLang="ru-RU" b="1" dirty="0">
                    <a:solidFill>
                      <a:srgbClr val="000000"/>
                    </a:solidFill>
                    <a:latin typeface="Arial Narrow" pitchFamily="34" charset="0"/>
                    <a:cs typeface="Helvetica" pitchFamily="34" charset="0"/>
                  </a:rPr>
                  <a:t>РЕЗУЛЬТАТЫ ДЕЯТЕЛЬНОСТИ</a:t>
                </a:r>
              </a:p>
              <a:p>
                <a:pPr algn="ctr"/>
                <a:r>
                  <a:rPr lang="ru-RU" altLang="ru-RU" b="1" dirty="0">
                    <a:solidFill>
                      <a:srgbClr val="000000"/>
                    </a:solidFill>
                    <a:latin typeface="Arial Narrow" pitchFamily="34" charset="0"/>
                    <a:cs typeface="Helvetica" pitchFamily="34" charset="0"/>
                  </a:rPr>
                  <a:t>СУБЪЕКТОВ ПРОТИВОДЕЙСТВИЯ КОРРУПЦИИ</a:t>
                </a:r>
              </a:p>
            </p:txBody>
          </p:sp>
          <p:sp>
            <p:nvSpPr>
              <p:cNvPr id="125960" name="Прямоугольник 24"/>
              <p:cNvSpPr>
                <a:spLocks noChangeArrowheads="1"/>
              </p:cNvSpPr>
              <p:nvPr/>
            </p:nvSpPr>
            <p:spPr bwMode="auto">
              <a:xfrm>
                <a:off x="3158165" y="2662276"/>
                <a:ext cx="1459628" cy="3814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ru-RU" altLang="ru-RU" sz="1600" b="1">
                    <a:solidFill>
                      <a:srgbClr val="FFFFFF"/>
                    </a:solidFill>
                    <a:latin typeface="Arial Narrow" pitchFamily="34" charset="0"/>
                    <a:cs typeface="Helvetica" pitchFamily="34" charset="0"/>
                  </a:rPr>
                  <a:t>ГОСОРГАНЫ</a:t>
                </a:r>
                <a:endParaRPr lang="ru-RU" sz="1600" b="1">
                  <a:solidFill>
                    <a:srgbClr val="FFFFFF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125961" name="Прямоугольник 25"/>
              <p:cNvSpPr>
                <a:spLocks noChangeArrowheads="1"/>
              </p:cNvSpPr>
              <p:nvPr/>
            </p:nvSpPr>
            <p:spPr bwMode="auto">
              <a:xfrm>
                <a:off x="4621736" y="4948404"/>
                <a:ext cx="2933344" cy="4161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ru-RU" altLang="ru-RU" b="1">
                    <a:solidFill>
                      <a:srgbClr val="FFFFFF"/>
                    </a:solidFill>
                    <a:latin typeface="Arial Narrow" pitchFamily="34" charset="0"/>
                    <a:cs typeface="Helvetica" pitchFamily="34" charset="0"/>
                  </a:rPr>
                  <a:t>ПОЛИТИЧЕСКИЕ ПАРТИИ</a:t>
                </a:r>
                <a:endParaRPr lang="ru-RU" b="1">
                  <a:solidFill>
                    <a:srgbClr val="FFFFFF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125962" name="Прямоугольник 26"/>
              <p:cNvSpPr>
                <a:spLocks noChangeArrowheads="1"/>
              </p:cNvSpPr>
              <p:nvPr/>
            </p:nvSpPr>
            <p:spPr bwMode="auto">
              <a:xfrm>
                <a:off x="6926271" y="3829064"/>
                <a:ext cx="1409383" cy="4668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ru-RU" altLang="ru-RU" sz="1000" b="1">
                    <a:solidFill>
                      <a:srgbClr val="FFFFFF"/>
                    </a:solidFill>
                    <a:latin typeface="Arial Narrow" pitchFamily="34" charset="0"/>
                    <a:cs typeface="Helvetica" pitchFamily="34" charset="0"/>
                  </a:rPr>
                  <a:t>ОБЩЕСТВЕННЫЕ </a:t>
                </a:r>
                <a:endParaRPr lang="en-US" altLang="ru-RU" sz="1000" b="1">
                  <a:solidFill>
                    <a:srgbClr val="FFFFFF"/>
                  </a:solidFill>
                  <a:latin typeface="Arial Narrow" pitchFamily="34" charset="0"/>
                  <a:cs typeface="Helvetica" pitchFamily="34" charset="0"/>
                </a:endParaRPr>
              </a:p>
              <a:p>
                <a:r>
                  <a:rPr lang="ru-RU" altLang="ru-RU" sz="1000" b="1">
                    <a:solidFill>
                      <a:srgbClr val="FFFFFF"/>
                    </a:solidFill>
                    <a:latin typeface="Arial Narrow" pitchFamily="34" charset="0"/>
                    <a:cs typeface="Helvetica" pitchFamily="34" charset="0"/>
                  </a:rPr>
                  <a:t>ОБЪЕДИНЕНИЯ</a:t>
                </a:r>
                <a:endParaRPr lang="ru-RU" sz="1000" b="1">
                  <a:solidFill>
                    <a:srgbClr val="FFFFFF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125963" name="Прямоугольник 27"/>
              <p:cNvSpPr>
                <a:spLocks noChangeArrowheads="1"/>
              </p:cNvSpPr>
              <p:nvPr/>
            </p:nvSpPr>
            <p:spPr bwMode="auto">
              <a:xfrm>
                <a:off x="4063834" y="1396559"/>
                <a:ext cx="1911135" cy="4161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ru-RU" altLang="ru-RU" b="1">
                    <a:solidFill>
                      <a:srgbClr val="FFFFFF"/>
                    </a:solidFill>
                    <a:latin typeface="Arial Narrow" pitchFamily="34" charset="0"/>
                    <a:cs typeface="Helvetica" pitchFamily="34" charset="0"/>
                  </a:rPr>
                  <a:t>НАЦКОМПАНИИ</a:t>
                </a:r>
                <a:endParaRPr lang="ru-RU" b="1">
                  <a:solidFill>
                    <a:srgbClr val="FFFFFF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125964" name="Прямоугольник 28"/>
              <p:cNvSpPr>
                <a:spLocks noChangeArrowheads="1"/>
              </p:cNvSpPr>
              <p:nvPr/>
            </p:nvSpPr>
            <p:spPr bwMode="auto">
              <a:xfrm>
                <a:off x="6778097" y="1637603"/>
                <a:ext cx="735413" cy="4508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ru-RU" altLang="ru-RU" sz="2000" b="1">
                    <a:solidFill>
                      <a:srgbClr val="FFFFFF"/>
                    </a:solidFill>
                    <a:latin typeface="Arial Narrow" pitchFamily="34" charset="0"/>
                    <a:cs typeface="Helvetica" pitchFamily="34" charset="0"/>
                  </a:rPr>
                  <a:t>НПО</a:t>
                </a:r>
                <a:endParaRPr lang="ru-RU" sz="2000" b="1">
                  <a:solidFill>
                    <a:srgbClr val="FFFFFF"/>
                  </a:solidFill>
                  <a:latin typeface="Arial Narrow" pitchFamily="34" charset="0"/>
                </a:endParaRPr>
              </a:p>
            </p:txBody>
          </p:sp>
        </p:grpSp>
      </p:grpSp>
      <p:pic>
        <p:nvPicPr>
          <p:cNvPr id="125957" name="Рисунок 37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15189" y="3505200"/>
            <a:ext cx="1030287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12909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http://images.clipartpanda.com/giving-money-to-someone-o-GIVING-facebook.jpg"/>
          <p:cNvPicPr>
            <a:picLocks noChangeAspect="1" noChangeArrowheads="1"/>
          </p:cNvPicPr>
          <p:nvPr/>
        </p:nvPicPr>
        <p:blipFill>
          <a:blip r:embed="rId3" cstate="print"/>
          <a:srcRect r="5499" b="6993"/>
          <a:stretch>
            <a:fillRect/>
          </a:stretch>
        </p:blipFill>
        <p:spPr bwMode="auto">
          <a:xfrm>
            <a:off x="2016126" y="2600326"/>
            <a:ext cx="8640763" cy="425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1859" name="Группа 8"/>
          <p:cNvGrpSpPr>
            <a:grpSpLocks/>
          </p:cNvGrpSpPr>
          <p:nvPr/>
        </p:nvGrpSpPr>
        <p:grpSpPr bwMode="auto">
          <a:xfrm>
            <a:off x="4367213" y="549275"/>
            <a:ext cx="4578350" cy="2393950"/>
            <a:chOff x="3126358" y="140990"/>
            <a:chExt cx="4577482" cy="2394358"/>
          </a:xfrm>
        </p:grpSpPr>
        <p:sp>
          <p:nvSpPr>
            <p:cNvPr id="121862" name="Прямоугольник 1"/>
            <p:cNvSpPr>
              <a:spLocks noChangeArrowheads="1"/>
            </p:cNvSpPr>
            <p:nvPr/>
          </p:nvSpPr>
          <p:spPr bwMode="auto">
            <a:xfrm>
              <a:off x="3126358" y="140990"/>
              <a:ext cx="3452317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altLang="ru-RU" sz="6000" b="1" dirty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ЗАКОН</a:t>
              </a:r>
              <a:r>
                <a:rPr lang="en-US" altLang="ru-RU" sz="6000" b="1" dirty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: </a:t>
              </a:r>
              <a:endParaRPr lang="ru-RU" altLang="ru-RU" sz="6000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21863" name="Прямоугольник 2"/>
            <p:cNvSpPr>
              <a:spLocks noChangeArrowheads="1"/>
            </p:cNvSpPr>
            <p:nvPr/>
          </p:nvSpPr>
          <p:spPr bwMode="auto">
            <a:xfrm>
              <a:off x="3131119" y="909471"/>
              <a:ext cx="4572721" cy="536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altLang="ru-RU" sz="2800" dirty="0">
                  <a:solidFill>
                    <a:srgbClr val="C00000"/>
                  </a:solidFill>
                  <a:latin typeface="Helvetica" pitchFamily="34" charset="0"/>
                  <a:cs typeface="Helvetica" pitchFamily="34" charset="0"/>
                </a:rPr>
                <a:t>ГОССЛУЖАЩИМ</a:t>
              </a:r>
            </a:p>
          </p:txBody>
        </p:sp>
        <p:sp>
          <p:nvSpPr>
            <p:cNvPr id="121864" name="Прямоугольник 4"/>
            <p:cNvSpPr>
              <a:spLocks noChangeArrowheads="1"/>
            </p:cNvSpPr>
            <p:nvPr/>
          </p:nvSpPr>
          <p:spPr bwMode="auto">
            <a:xfrm>
              <a:off x="3131119" y="1643021"/>
              <a:ext cx="3191858" cy="892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altLang="ru-RU" sz="2500" dirty="0">
                  <a:solidFill>
                    <a:srgbClr val="C00000"/>
                  </a:solidFill>
                  <a:latin typeface="Helvetica" pitchFamily="34" charset="0"/>
                  <a:cs typeface="Helvetica" pitchFamily="34" charset="0"/>
                </a:rPr>
                <a:t>принимать подарки</a:t>
              </a:r>
            </a:p>
            <a:p>
              <a:endParaRPr lang="ru-RU" altLang="ru-RU" sz="2500" dirty="0">
                <a:solidFill>
                  <a:srgbClr val="C00000"/>
                </a:solidFill>
                <a:latin typeface="Helvetica" pitchFamily="34" charset="0"/>
                <a:cs typeface="Helvetica" pitchFamily="34" charset="0"/>
              </a:endParaRPr>
            </a:p>
          </p:txBody>
        </p:sp>
        <p:sp>
          <p:nvSpPr>
            <p:cNvPr id="121865" name="Прямоугольник 7"/>
            <p:cNvSpPr>
              <a:spLocks noChangeArrowheads="1"/>
            </p:cNvSpPr>
            <p:nvPr/>
          </p:nvSpPr>
          <p:spPr bwMode="auto">
            <a:xfrm>
              <a:off x="3131840" y="1122794"/>
              <a:ext cx="3225563" cy="723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altLang="ru-RU" sz="4000" b="1" dirty="0">
                  <a:solidFill>
                    <a:srgbClr val="C00000"/>
                  </a:solidFill>
                  <a:latin typeface="Tahoma" pitchFamily="34" charset="0"/>
                  <a:cs typeface="Tahoma" pitchFamily="34" charset="0"/>
                </a:rPr>
                <a:t>запрещено</a:t>
              </a:r>
              <a:endParaRPr lang="ru-RU" sz="4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2" name="Знак запрета 1"/>
          <p:cNvSpPr>
            <a:spLocks noChangeAspect="1"/>
          </p:cNvSpPr>
          <p:nvPr/>
        </p:nvSpPr>
        <p:spPr>
          <a:xfrm>
            <a:off x="4077571" y="2492896"/>
            <a:ext cx="3816424" cy="3872548"/>
          </a:xfrm>
          <a:prstGeom prst="noSmoking">
            <a:avLst>
              <a:gd name="adj" fmla="val 712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315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4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Bureau 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 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 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40740</TotalTime>
  <Words>1178</Words>
  <Application>Microsoft Office PowerPoint</Application>
  <PresentationFormat>Произвольный</PresentationFormat>
  <Paragraphs>412</Paragraphs>
  <Slides>34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34</vt:i4>
      </vt:variant>
    </vt:vector>
  </HeadingPairs>
  <TitlesOfParts>
    <vt:vector size="38" baseType="lpstr">
      <vt:lpstr>1_Тема Office</vt:lpstr>
      <vt:lpstr>5_Тема Office</vt:lpstr>
      <vt:lpstr>14_Тема Office</vt:lpstr>
      <vt:lpstr>Тема Office</vt:lpstr>
      <vt:lpstr>Слайд 1</vt:lpstr>
      <vt:lpstr>Антикоррупционная стратегия Казахстана на 2015-2025 годы</vt:lpstr>
      <vt:lpstr>Слайд 3</vt:lpstr>
      <vt:lpstr>Слайд 4</vt:lpstr>
      <vt:lpstr>Комплексный подход  в противодействии коррупции</vt:lpstr>
      <vt:lpstr>Слайд 6</vt:lpstr>
      <vt:lpstr>Слайд 7</vt:lpstr>
      <vt:lpstr>Слайд 8</vt:lpstr>
      <vt:lpstr>Слайд 9</vt:lpstr>
      <vt:lpstr>Слайд 10</vt:lpstr>
      <vt:lpstr>Поощрение за сообщение о фактах коррупции</vt:lpstr>
      <vt:lpstr>Совместная работа со  стратегическими партнерами </vt:lpstr>
      <vt:lpstr>Слайд 13</vt:lpstr>
      <vt:lpstr>    </vt:lpstr>
      <vt:lpstr>   </vt:lpstr>
      <vt:lpstr>   </vt:lpstr>
      <vt:lpstr>  «Интерактивная карта общественного контроля в Астане» 2019: внедрение в других крупных городах страны  </vt:lpstr>
      <vt:lpstr>   </vt:lpstr>
      <vt:lpstr>   </vt:lpstr>
      <vt:lpstr>   </vt:lpstr>
      <vt:lpstr>   </vt:lpstr>
      <vt:lpstr>   </vt:lpstr>
      <vt:lpstr>АДГСПК Министерство иностранных дел Министерство индустрии и инфраструктурного развития  НПП «Атамекен»  </vt:lpstr>
      <vt:lpstr>   </vt:lpstr>
      <vt:lpstr>  </vt:lpstr>
      <vt:lpstr>  </vt:lpstr>
      <vt:lpstr>Введение ответственности за незаконное обогащение</vt:lpstr>
      <vt:lpstr>   </vt:lpstr>
      <vt:lpstr>   </vt:lpstr>
      <vt:lpstr>   </vt:lpstr>
      <vt:lpstr>Слайд 31</vt:lpstr>
      <vt:lpstr>Слайд 32</vt:lpstr>
      <vt:lpstr>Слайд 33</vt:lpstr>
      <vt:lpstr>Слайд 34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Динара Джаненова</dc:creator>
  <cp:lastModifiedBy>User</cp:lastModifiedBy>
  <cp:revision>1248</cp:revision>
  <cp:lastPrinted>2017-11-28T03:34:37Z</cp:lastPrinted>
  <dcterms:created xsi:type="dcterms:W3CDTF">2014-12-22T15:12:27Z</dcterms:created>
  <dcterms:modified xsi:type="dcterms:W3CDTF">2019-10-08T05:48:20Z</dcterms:modified>
</cp:coreProperties>
</file>